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5" autoAdjust="0"/>
    <p:restoredTop sz="94671" autoAdjust="0"/>
  </p:normalViewPr>
  <p:slideViewPr>
    <p:cSldViewPr>
      <p:cViewPr varScale="1">
        <p:scale>
          <a:sx n="68" d="100"/>
          <a:sy n="68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Truy vấn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danh sách sản phẩm theo danh mục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(Method Syntax)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danh sách sản phẩm theo danh mục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664"/>
          <a:stretch/>
        </p:blipFill>
        <p:spPr>
          <a:xfrm>
            <a:off x="672269" y="1295400"/>
            <a:ext cx="761156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3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30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562</cp:revision>
  <dcterms:created xsi:type="dcterms:W3CDTF">2011-04-06T04:04:31Z</dcterms:created>
  <dcterms:modified xsi:type="dcterms:W3CDTF">2021-08-29T03:01:28Z</dcterms:modified>
</cp:coreProperties>
</file>