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Truy vấn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danh sách sản phẩm theo danh mục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(Query Syntax)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096000" cy="508000"/>
            <a:chOff x="789624" y="1191463"/>
            <a:chExt cx="6096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895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danh sách sản phẩm theo danh mục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0" y="1371600"/>
            <a:ext cx="6096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3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30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565</cp:revision>
  <dcterms:created xsi:type="dcterms:W3CDTF">2011-04-06T04:04:31Z</dcterms:created>
  <dcterms:modified xsi:type="dcterms:W3CDTF">2021-08-29T03:01:38Z</dcterms:modified>
</cp:coreProperties>
</file>