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lưu mới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một Danh mục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Lưu một Danh mục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277"/>
          <a:stretch/>
        </p:blipFill>
        <p:spPr>
          <a:xfrm>
            <a:off x="633309" y="1295400"/>
            <a:ext cx="74000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5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19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556</cp:revision>
  <dcterms:created xsi:type="dcterms:W3CDTF">2011-04-06T04:04:31Z</dcterms:created>
  <dcterms:modified xsi:type="dcterms:W3CDTF">2021-08-29T03:01:49Z</dcterms:modified>
</cp:coreProperties>
</file>