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Cách lưu mới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một Sản phẩm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Lưu một sản phẩm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703"/>
          <a:stretch/>
        </p:blipFill>
        <p:spPr>
          <a:xfrm>
            <a:off x="656459" y="1447799"/>
            <a:ext cx="6648450" cy="416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20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555</cp:revision>
  <dcterms:created xsi:type="dcterms:W3CDTF">2011-04-06T04:04:31Z</dcterms:created>
  <dcterms:modified xsi:type="dcterms:W3CDTF">2021-08-29T03:02:00Z</dcterms:modified>
</cp:coreProperties>
</file>