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lưu mới 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nhiều Sản phẩm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52525"/>
            <a:ext cx="5772150" cy="357187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4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6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8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995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19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554</cp:revision>
  <dcterms:created xsi:type="dcterms:W3CDTF">2011-04-06T04:04:31Z</dcterms:created>
  <dcterms:modified xsi:type="dcterms:W3CDTF">2021-08-29T03:02:11Z</dcterms:modified>
</cp:coreProperties>
</file>