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Cập nhật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Sửa một sản phẩm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959"/>
          <a:stretch/>
        </p:blipFill>
        <p:spPr>
          <a:xfrm>
            <a:off x="838200" y="1295400"/>
            <a:ext cx="65532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9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553</cp:revision>
  <dcterms:created xsi:type="dcterms:W3CDTF">2011-04-06T04:04:31Z</dcterms:created>
  <dcterms:modified xsi:type="dcterms:W3CDTF">2021-08-29T03:02:22Z</dcterms:modified>
</cp:coreProperties>
</file>