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Cập nhật Danh mục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Sửa một Danh mục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779"/>
          <a:stretch/>
        </p:blipFill>
        <p:spPr>
          <a:xfrm>
            <a:off x="625640" y="1201444"/>
            <a:ext cx="67532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17</Words>
  <Application>Microsoft Office PowerPoint</Application>
  <PresentationFormat>On-screen Show (4:3)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553</cp:revision>
  <dcterms:created xsi:type="dcterms:W3CDTF">2011-04-06T04:04:31Z</dcterms:created>
  <dcterms:modified xsi:type="dcterms:W3CDTF">2021-08-29T03:02:34Z</dcterms:modified>
</cp:coreProperties>
</file>