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5578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óa nhiều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6" y="1371600"/>
            <a:ext cx="8015547" cy="14478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68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18</Words>
  <Application>Microsoft Office PowerPoint</Application>
  <PresentationFormat>On-screen Show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556</cp:revision>
  <dcterms:created xsi:type="dcterms:W3CDTF">2011-04-06T04:04:31Z</dcterms:created>
  <dcterms:modified xsi:type="dcterms:W3CDTF">2021-08-29T03:03:07Z</dcterms:modified>
</cp:coreProperties>
</file>