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15" autoAdjust="0"/>
    <p:restoredTop sz="95578" autoAdjust="0"/>
  </p:normalViewPr>
  <p:slideViewPr>
    <p:cSldViewPr>
      <p:cViewPr varScale="1">
        <p:scale>
          <a:sx n="68" d="100"/>
          <a:sy n="68" d="100"/>
        </p:scale>
        <p:origin x="7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Triệu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 gọi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Store Procedure - Lấy chi tiết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08" y="1447800"/>
            <a:ext cx="8507535" cy="447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0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9" y="1170736"/>
            <a:ext cx="9000782" cy="56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>
                <a:buClr>
                  <a:srgbClr val="3DC5C5"/>
                </a:buClr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Chi tiết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01" y="1295400"/>
            <a:ext cx="696087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8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27</Words>
  <Application>Microsoft Office PowerPoint</Application>
  <PresentationFormat>On-screen Show (4:3)</PresentationFormat>
  <Paragraphs>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576</cp:revision>
  <dcterms:created xsi:type="dcterms:W3CDTF">2011-04-06T04:04:31Z</dcterms:created>
  <dcterms:modified xsi:type="dcterms:W3CDTF">2021-08-29T03:03:20Z</dcterms:modified>
</cp:coreProperties>
</file>