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3" autoAdjust="0"/>
    <p:restoredTop sz="95578" autoAdjust="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Triệu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gọi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Store Procedure - Lấy toàn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447800"/>
            <a:ext cx="7981154" cy="42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1170737"/>
            <a:ext cx="8643937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toàn bộ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6" y="1171874"/>
            <a:ext cx="7510386" cy="10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27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574</cp:revision>
  <dcterms:created xsi:type="dcterms:W3CDTF">2011-04-06T04:04:31Z</dcterms:created>
  <dcterms:modified xsi:type="dcterms:W3CDTF">2021-08-29T03:03:31Z</dcterms:modified>
</cp:coreProperties>
</file>