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5578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Triệu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gọi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Store Procedure - Thêm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" y="1371600"/>
            <a:ext cx="8507535" cy="44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9" y="1170737"/>
            <a:ext cx="8643937" cy="54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Thêm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5" y="1170737"/>
            <a:ext cx="8343075" cy="8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6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24</Words>
  <Application>Microsoft Office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575</cp:revision>
  <dcterms:created xsi:type="dcterms:W3CDTF">2011-04-06T04:04:31Z</dcterms:created>
  <dcterms:modified xsi:type="dcterms:W3CDTF">2021-08-29T03:03:42Z</dcterms:modified>
</cp:coreProperties>
</file>