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26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15" autoAdjust="0"/>
    <p:restoredTop sz="95578" autoAdjust="0"/>
  </p:normalViewPr>
  <p:slideViewPr>
    <p:cSldViewPr>
      <p:cViewPr varScale="1">
        <p:scale>
          <a:sx n="68" d="100"/>
          <a:sy n="68" d="100"/>
        </p:scale>
        <p:origin x="7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Triệu gọi Store Procedure - Cập nhật giá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0" y="1447800"/>
            <a:ext cx="7981154" cy="420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0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69" y="1170737"/>
            <a:ext cx="8643937" cy="54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7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Cập nhật giá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1295400"/>
            <a:ext cx="8626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1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24</Words>
  <Application>Microsoft Office PowerPoint</Application>
  <PresentationFormat>On-screen Show (4:3)</PresentationFormat>
  <Paragraphs>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574</cp:revision>
  <dcterms:created xsi:type="dcterms:W3CDTF">2011-04-06T04:04:31Z</dcterms:created>
  <dcterms:modified xsi:type="dcterms:W3CDTF">2021-08-29T03:03:53Z</dcterms:modified>
</cp:coreProperties>
</file>