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Triệu gọi Store Procedure - Xóa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447800"/>
            <a:ext cx="7981154" cy="42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1170737"/>
            <a:ext cx="8643937" cy="54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Xóa sản phẩm</a:t>
              </a:r>
              <a:endParaRPr lang="en-US" sz="4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295400"/>
            <a:ext cx="786799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24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575</cp:revision>
  <dcterms:created xsi:type="dcterms:W3CDTF">2011-04-06T04:04:31Z</dcterms:created>
  <dcterms:modified xsi:type="dcterms:W3CDTF">2021-08-29T03:04:05Z</dcterms:modified>
</cp:coreProperties>
</file>