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15" autoAdjust="0"/>
    <p:restoredTop sz="95578" autoAdjust="0"/>
  </p:normalViewPr>
  <p:slideViewPr>
    <p:cSldViewPr>
      <p:cViewPr varScale="1">
        <p:scale>
          <a:sx n="68" d="100"/>
          <a:sy n="68" d="100"/>
        </p:scale>
        <p:origin x="7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Tìm kiếm và sắp xếp dữ liệu với LinQ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Tìm sản phẩm có đơn giá &lt;15</a:t>
            </a:r>
          </a:p>
          <a:p>
            <a:pPr lvl="0" algn="just">
              <a:buClr>
                <a:srgbClr val="3DC5C5"/>
              </a:buClr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Sắp xếp</a:t>
            </a:r>
            <a:r>
              <a:rPr kumimoji="0" lang="en-US" sz="3200" b="0" i="0" u="none" strike="noStrike" kern="0" cap="none" spc="0" normalizeH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 sản phẩm theo đơn giá tăng dần</a:t>
            </a:r>
          </a:p>
          <a:p>
            <a:pPr lvl="0" algn="just">
              <a:buClr>
                <a:srgbClr val="3DC5C5"/>
              </a:buClr>
              <a:defRPr/>
            </a:pPr>
            <a:r>
              <a:rPr lang="en-US" kern="0" baseline="0">
                <a:solidFill>
                  <a:srgbClr val="002060"/>
                </a:solidFill>
                <a:latin typeface="Cambria" panose="02040503050406030204" pitchFamily="18" charset="0"/>
              </a:rPr>
              <a:t>Sắp xếp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sản phẩm theo đơn giá tăng dần, nếu đơn giá trùng nhau thì sắp sản phẩm theo tên giảm dần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Tìm sản phẩm có đơn giá &lt;15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40" y="1295400"/>
            <a:ext cx="640934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6248400" cy="508000"/>
            <a:chOff x="789624" y="1191463"/>
            <a:chExt cx="62484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0474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Sắp xếp sản phẩm theo đơn giá tăng dần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97" y="1371600"/>
            <a:ext cx="821588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1219200"/>
            <a:ext cx="84582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algn="just">
              <a:buClr>
                <a:srgbClr val="3DC5C5"/>
              </a:buClr>
              <a:defRPr/>
            </a:pPr>
            <a:r>
              <a:rPr lang="en-US" kern="0" baseline="0">
                <a:solidFill>
                  <a:srgbClr val="002060"/>
                </a:solidFill>
                <a:latin typeface="Cambria" panose="02040503050406030204" pitchFamily="18" charset="0"/>
              </a:rPr>
              <a:t>Sắp xếp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sản phẩm theo đơn giá tăng dần, nếu đơn giá trùng nhau thì sắp sản phẩm theo tên giảm dần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71800"/>
            <a:ext cx="7660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102</Words>
  <Application>Microsoft Office PowerPoint</Application>
  <PresentationFormat>On-screen Show (4:3)</PresentationFormat>
  <Paragraphs>13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VNI-Heather</vt:lpstr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563</cp:revision>
  <dcterms:created xsi:type="dcterms:W3CDTF">2011-04-06T04:04:31Z</dcterms:created>
  <dcterms:modified xsi:type="dcterms:W3CDTF">2021-08-29T03:04:15Z</dcterms:modified>
</cp:coreProperties>
</file>