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Chọn lọc các thuộc tính cần thiết khi truy vấn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Lấy danh sách sản phẩm chỉ bao gồm: Mã và tên sản phẩm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0" y="1219200"/>
            <a:ext cx="76770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37</Words>
  <Application>Microsoft Office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561</cp:revision>
  <dcterms:created xsi:type="dcterms:W3CDTF">2011-04-06T04:04:31Z</dcterms:created>
  <dcterms:modified xsi:type="dcterms:W3CDTF">2021-08-29T03:04:27Z</dcterms:modified>
</cp:coreProperties>
</file>