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Bài tập tổng hợp</a:t>
            </a:r>
          </a:p>
          <a:p>
            <a:pPr lvl="0"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Quản</a:t>
            </a:r>
            <a:r>
              <a:rPr kumimoji="0" lang="en-US" sz="4800" b="1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Lý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172200" cy="508000"/>
            <a:chOff x="789624" y="1191463"/>
            <a:chExt cx="6172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971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Nội dung</a:t>
              </a:r>
              <a:endParaRPr lang="en-US" sz="2400" b="1">
                <a:solidFill>
                  <a:srgbClr val="002060"/>
                </a:solidFill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55210" y="1219201"/>
            <a:ext cx="8031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</a:rPr>
              <a:t>Hãy Viết phần mềm </a:t>
            </a:r>
            <a:r>
              <a:rPr lang="en-US" sz="2800" b="1">
                <a:latin typeface="Times New Roman" panose="02020603050405020304" pitchFamily="18" charset="0"/>
                <a:ea typeface="Calibri" panose="020F0502020204030204" pitchFamily="34" charset="0"/>
              </a:rPr>
              <a:t>Quản Lý Sản Phẩm </a:t>
            </a:r>
            <a:r>
              <a:rPr lang="en-US" sz="2800">
                <a:latin typeface="Times New Roman" panose="02020603050405020304" pitchFamily="18" charset="0"/>
                <a:ea typeface="Calibri" panose="020F0502020204030204" pitchFamily="34" charset="0"/>
              </a:rPr>
              <a:t>để </a:t>
            </a:r>
            <a:r>
              <a:rPr lang="en-US" sz="2800" b="1">
                <a:latin typeface="Times New Roman" panose="02020603050405020304" pitchFamily="18" charset="0"/>
                <a:ea typeface="Calibri" panose="020F0502020204030204" pitchFamily="34" charset="0"/>
              </a:rPr>
              <a:t>tổng hợp lại toàn bộ các kiến thức đã học về LINQ to SQL </a:t>
            </a:r>
            <a:endParaRPr lang="en-US" sz="2800" b="1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5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43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572</cp:revision>
  <dcterms:created xsi:type="dcterms:W3CDTF">2011-04-06T04:04:31Z</dcterms:created>
  <dcterms:modified xsi:type="dcterms:W3CDTF">2021-08-29T03:04:38Z</dcterms:modified>
</cp:coreProperties>
</file>