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9" d="100"/>
          <a:sy n="69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952500" y="1143000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Danh sách các bài tập 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tự rèn luyện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F02BE68-DF89-4CDF-9209-D4A7F5AFE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99398"/>
              </p:ext>
            </p:extLst>
          </p:nvPr>
        </p:nvGraphicFramePr>
        <p:xfrm>
          <a:off x="3810000" y="2334636"/>
          <a:ext cx="121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DF" showAsIcon="1" r:id="rId6" imgW="914400" imgH="771480" progId="FoxitPhantomPDF.Document">
                  <p:embed/>
                </p:oleObj>
              </mc:Choice>
              <mc:Fallback>
                <p:oleObj name="PDF" showAsIcon="1" r:id="rId6" imgW="914400" imgH="771480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2334636"/>
                        <a:ext cx="12192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17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Foxit PhantomPDF Document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562</cp:revision>
  <dcterms:created xsi:type="dcterms:W3CDTF">2011-04-06T04:04:31Z</dcterms:created>
  <dcterms:modified xsi:type="dcterms:W3CDTF">2021-08-29T03:05:48Z</dcterms:modified>
</cp:coreProperties>
</file>