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378" autoAdjust="0"/>
    <p:restoredTop sz="94660"/>
  </p:normalViewPr>
  <p:slideViewPr>
    <p:cSldViewPr>
      <p:cViewPr varScale="1">
        <p:scale>
          <a:sx n="100" d="100"/>
          <a:sy n="100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70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E4E4AE-C393-45D9-ADD6-EA90E15601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E4AE-C393-45D9-ADD6-EA90E15601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iensevt\Downloads\pngwing.com (60)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62400" cy="3962401"/>
          </a:xfrm>
          <a:prstGeom prst="rect">
            <a:avLst/>
          </a:prstGeom>
          <a:noFill/>
        </p:spPr>
      </p:pic>
      <p:pic>
        <p:nvPicPr>
          <p:cNvPr id="1029" name="Picture 5" descr="C:\Users\kiensevt\Downloads\pngwing.com (61)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199291">
            <a:off x="-714605" y="3227085"/>
            <a:ext cx="5299364" cy="3886200"/>
          </a:xfrm>
          <a:prstGeom prst="rect">
            <a:avLst/>
          </a:prstGeom>
          <a:noFill/>
        </p:spPr>
      </p:pic>
      <p:pic>
        <p:nvPicPr>
          <p:cNvPr id="8204" name="Picture 12" descr="01"/>
          <p:cNvPicPr>
            <a:picLocks noChangeAspect="1" noChangeArrowheads="1"/>
          </p:cNvPicPr>
          <p:nvPr/>
        </p:nvPicPr>
        <p:blipFill>
          <a:blip r:embed="rId4"/>
          <a:srcRect l="15326" b="6250"/>
          <a:stretch>
            <a:fillRect/>
          </a:stretch>
        </p:blipFill>
        <p:spPr bwMode="gray">
          <a:xfrm>
            <a:off x="2466975" y="0"/>
            <a:ext cx="2105025" cy="6858000"/>
          </a:xfrm>
          <a:prstGeom prst="rect">
            <a:avLst/>
          </a:prstGeom>
          <a:noFill/>
        </p:spPr>
      </p:pic>
      <p:sp>
        <p:nvSpPr>
          <p:cNvPr id="8199" name="Freeform 7"/>
          <p:cNvSpPr>
            <a:spLocks/>
          </p:cNvSpPr>
          <p:nvPr/>
        </p:nvSpPr>
        <p:spPr bwMode="gray">
          <a:xfrm>
            <a:off x="2895600" y="0"/>
            <a:ext cx="6248400" cy="6858000"/>
          </a:xfrm>
          <a:custGeom>
            <a:avLst/>
            <a:gdLst/>
            <a:ahLst/>
            <a:cxnLst>
              <a:cxn ang="0">
                <a:pos x="305" y="4317"/>
              </a:cxn>
              <a:cxn ang="0">
                <a:pos x="0" y="0"/>
              </a:cxn>
              <a:cxn ang="0">
                <a:pos x="3936" y="0"/>
              </a:cxn>
              <a:cxn ang="0">
                <a:pos x="3936" y="4320"/>
              </a:cxn>
              <a:cxn ang="0">
                <a:pos x="305" y="4317"/>
              </a:cxn>
            </a:cxnLst>
            <a:rect l="0" t="0" r="r" b="b"/>
            <a:pathLst>
              <a:path w="3936" h="4320">
                <a:moveTo>
                  <a:pt x="305" y="4317"/>
                </a:moveTo>
                <a:lnTo>
                  <a:pt x="0" y="0"/>
                </a:lnTo>
                <a:lnTo>
                  <a:pt x="3936" y="0"/>
                </a:lnTo>
                <a:lnTo>
                  <a:pt x="3936" y="4320"/>
                </a:lnTo>
                <a:lnTo>
                  <a:pt x="305" y="4317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372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1295400"/>
            <a:ext cx="5638800" cy="1012825"/>
          </a:xfrm>
        </p:spPr>
        <p:txBody>
          <a:bodyPr/>
          <a:lstStyle>
            <a:lvl1pPr algn="r"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2514600"/>
            <a:ext cx="49530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Tự học là sức mạnh</a:t>
            </a:r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gray">
          <a:xfrm>
            <a:off x="3657600" y="52578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gray">
          <a:xfrm>
            <a:off x="3657600" y="54864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gray">
          <a:xfrm>
            <a:off x="3657600" y="57150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gray">
          <a:xfrm>
            <a:off x="3657600" y="59436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gray">
          <a:xfrm>
            <a:off x="3657600" y="61722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222" name="Picture 30" descr="0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2286000" y="4495800"/>
            <a:ext cx="396875" cy="635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rgbClr val="FF0000"/>
                </a:solidFill>
                <a:latin typeface="+mn-lt"/>
              </a:rPr>
              <a:t>http://tuhoc.cc</a:t>
            </a:r>
            <a:endParaRPr lang="en-US" sz="140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" name="Picture 2" descr="C:\Users\kiensevt\Downloads\pngwing.com (58)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962400"/>
            <a:ext cx="2418575" cy="2645496"/>
          </a:xfrm>
          <a:prstGeom prst="rect">
            <a:avLst/>
          </a:prstGeom>
          <a:noFill/>
        </p:spPr>
      </p:pic>
      <p:pic>
        <p:nvPicPr>
          <p:cNvPr id="3" name="Picture 3" descr="C:\Users\kiensevt\Downloads\pngwing.com (59)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4267200"/>
            <a:ext cx="2309813" cy="2309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BA9EE-1020-4726-A75E-65F8DB2C9F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CB3C2-CCB8-4C81-B322-220ECDFF79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350C4-849C-420A-91F3-5AF9C01A98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65A1E-A89B-48E9-BF81-E0243511F4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3581B-87C4-44F0-80BA-2C5937B97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9659E-93DF-43E7-BEAA-C04F87187F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B7415-8C20-4CA7-8342-02E0CE37C6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A1683-50A2-4ACC-9A6E-C67AA62F6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7F3E4-766E-4C1B-84FE-578A12B256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1B5FE-76BF-444D-8E5C-0E9270DB4D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01"/>
          <p:cNvPicPr>
            <a:picLocks noChangeAspect="1" noChangeArrowheads="1"/>
          </p:cNvPicPr>
          <p:nvPr/>
        </p:nvPicPr>
        <p:blipFill>
          <a:blip r:embed="rId13"/>
          <a:srcRect l="8531" b="6250"/>
          <a:stretch>
            <a:fillRect/>
          </a:stretch>
        </p:blipFill>
        <p:spPr bwMode="gray">
          <a:xfrm>
            <a:off x="0" y="0"/>
            <a:ext cx="1600200" cy="6858000"/>
          </a:xfrm>
          <a:prstGeom prst="rect">
            <a:avLst/>
          </a:prstGeom>
          <a:noFill/>
        </p:spPr>
      </p:pic>
      <p:sp>
        <p:nvSpPr>
          <p:cNvPr id="1053" name="Freeform 29"/>
          <p:cNvSpPr>
            <a:spLocks/>
          </p:cNvSpPr>
          <p:nvPr/>
        </p:nvSpPr>
        <p:spPr bwMode="ltGray">
          <a:xfrm>
            <a:off x="228600" y="0"/>
            <a:ext cx="8915400" cy="6883400"/>
          </a:xfrm>
          <a:custGeom>
            <a:avLst/>
            <a:gdLst/>
            <a:ahLst/>
            <a:cxnLst>
              <a:cxn ang="0">
                <a:pos x="312" y="4336"/>
              </a:cxn>
              <a:cxn ang="0">
                <a:pos x="0" y="0"/>
              </a:cxn>
              <a:cxn ang="0">
                <a:pos x="5480" y="0"/>
              </a:cxn>
              <a:cxn ang="0">
                <a:pos x="5480" y="4320"/>
              </a:cxn>
              <a:cxn ang="0">
                <a:pos x="312" y="4336"/>
              </a:cxn>
            </a:cxnLst>
            <a:rect l="0" t="0" r="r" b="b"/>
            <a:pathLst>
              <a:path w="5480" h="4336">
                <a:moveTo>
                  <a:pt x="312" y="4336"/>
                </a:moveTo>
                <a:lnTo>
                  <a:pt x="0" y="0"/>
                </a:lnTo>
                <a:lnTo>
                  <a:pt x="5480" y="0"/>
                </a:lnTo>
                <a:lnTo>
                  <a:pt x="5480" y="4320"/>
                </a:lnTo>
                <a:lnTo>
                  <a:pt x="312" y="4336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3372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7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8194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27F442-101D-49AB-AA9B-0EBBAE97EFB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44" name="Picture 20" descr="0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76200" y="5638800"/>
            <a:ext cx="1676400" cy="1155700"/>
          </a:xfrm>
          <a:prstGeom prst="rect">
            <a:avLst/>
          </a:prstGeom>
          <a:noFill/>
        </p:spPr>
      </p:pic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762000" y="381000"/>
            <a:ext cx="6781800" cy="609600"/>
            <a:chOff x="480" y="240"/>
            <a:chExt cx="3168" cy="576"/>
          </a:xfrm>
        </p:grpSpPr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480" y="240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480" y="384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480" y="528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480" y="672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480" y="816"/>
              <a:ext cx="3168" cy="0"/>
            </a:xfrm>
            <a:prstGeom prst="line">
              <a:avLst/>
            </a:prstGeom>
            <a:no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0" name="Rectangle 16" descr="04"/>
          <p:cNvSpPr>
            <a:spLocks noChangeArrowheads="1"/>
          </p:cNvSpPr>
          <p:nvPr/>
        </p:nvSpPr>
        <p:spPr bwMode="gray">
          <a:xfrm rot="1760290">
            <a:off x="8013700" y="263525"/>
            <a:ext cx="901700" cy="9017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 descr="03"/>
          <p:cNvSpPr>
            <a:spLocks noChangeArrowheads="1"/>
          </p:cNvSpPr>
          <p:nvPr/>
        </p:nvSpPr>
        <p:spPr bwMode="gray">
          <a:xfrm rot="682726">
            <a:off x="7283450" y="211138"/>
            <a:ext cx="1022350" cy="102235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571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0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gray">
          <a:xfrm>
            <a:off x="7747000" y="0"/>
            <a:ext cx="190500" cy="304800"/>
          </a:xfrm>
          <a:prstGeom prst="rect">
            <a:avLst/>
          </a:prstGeom>
          <a:noFill/>
        </p:spPr>
      </p:pic>
      <p:pic>
        <p:nvPicPr>
          <p:cNvPr id="1042" name="Picture 18" descr="0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>
            <a:off x="8674100" y="193675"/>
            <a:ext cx="165100" cy="26352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rgbClr val="FF0000"/>
                </a:solidFill>
                <a:latin typeface="+mn-lt"/>
              </a:rPr>
              <a:t>http://tuhoc.cc</a:t>
            </a:r>
            <a:endParaRPr lang="en-US" sz="1400">
              <a:solidFill>
                <a:srgbClr val="FF000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1600200"/>
            <a:ext cx="5638800" cy="27432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Tìm tên bài hát đang nghe trong </a:t>
            </a:r>
            <a:r>
              <a:rPr lang="en-US" sz="5400" smtClean="0">
                <a:solidFill>
                  <a:srgbClr val="FF0000"/>
                </a:solidFill>
              </a:rPr>
              <a:t>5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giây</a:t>
            </a:r>
            <a:br>
              <a:rPr lang="en-US" smtClean="0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352800" y="990600"/>
            <a:ext cx="19415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bg2"/>
                </a:solidFill>
              </a:rPr>
              <a:t>Thủ thuật IT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gray">
          <a:xfrm>
            <a:off x="5562600" y="1219200"/>
            <a:ext cx="2971800" cy="76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C:\Users\kiensevt\Downloads\kisspng-youtube-computer-icons-logo-5aed1e688e28b0.48102586152548925658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051" y="60"/>
            <a:ext cx="800100" cy="400050"/>
          </a:xfrm>
          <a:prstGeom prst="rect">
            <a:avLst/>
          </a:prstGeom>
          <a:noFill/>
        </p:spPr>
      </p:pic>
      <p:sp>
        <p:nvSpPr>
          <p:cNvPr id="7" name="Hộp_Văn_Bản 2"/>
          <p:cNvSpPr txBox="1"/>
          <p:nvPr/>
        </p:nvSpPr>
        <p:spPr>
          <a:xfrm>
            <a:off x="6019800" y="0"/>
            <a:ext cx="3124200" cy="4001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    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Gà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Lại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Lập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Trình</a:t>
            </a:r>
            <a:endParaRPr lang="en-US" sz="2000" b="1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3733800" y="762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02</a:t>
            </a:r>
            <a:endParaRPr kumimoji="0" lang="en-US" sz="5500" b="1" i="0" u="sng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AutoShape 12"/>
          <p:cNvSpPr>
            <a:spLocks noChangeArrowheads="1"/>
          </p:cNvSpPr>
          <p:nvPr/>
        </p:nvSpPr>
        <p:spPr bwMode="gray">
          <a:xfrm>
            <a:off x="3398838" y="245745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17"/>
          <p:cNvSpPr>
            <a:spLocks noChangeArrowheads="1"/>
          </p:cNvSpPr>
          <p:nvPr/>
        </p:nvSpPr>
        <p:spPr bwMode="gray">
          <a:xfrm>
            <a:off x="3398838" y="382270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gray">
          <a:xfrm>
            <a:off x="3398838" y="5213350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gray">
          <a:xfrm>
            <a:off x="4086224" y="2785646"/>
            <a:ext cx="38385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000000"/>
                </a:solidFill>
              </a:rPr>
              <a:t>Chrome </a:t>
            </a: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gray">
          <a:xfrm>
            <a:off x="4094163" y="4092714"/>
            <a:ext cx="383063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000000"/>
                </a:solidFill>
              </a:rPr>
              <a:t>chrome extension</a:t>
            </a: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gray">
          <a:xfrm>
            <a:off x="4113213" y="5528846"/>
            <a:ext cx="35067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000000"/>
                </a:solidFill>
              </a:rPr>
              <a:t>Cùng test thôi</a:t>
            </a: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549" name="AutoShape 21"/>
          <p:cNvSpPr>
            <a:spLocks noChangeArrowheads="1"/>
          </p:cNvSpPr>
          <p:nvPr/>
        </p:nvSpPr>
        <p:spPr bwMode="white">
          <a:xfrm>
            <a:off x="3506788" y="276225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2"/>
          <p:cNvSpPr>
            <a:spLocks noChangeArrowheads="1"/>
          </p:cNvSpPr>
          <p:nvPr/>
        </p:nvSpPr>
        <p:spPr bwMode="white">
          <a:xfrm>
            <a:off x="3514725" y="405130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white">
          <a:xfrm>
            <a:off x="3505200" y="5489575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6934200" cy="914400"/>
          </a:xfrm>
        </p:spPr>
        <p:txBody>
          <a:bodyPr/>
          <a:lstStyle/>
          <a:p>
            <a:r>
              <a:rPr lang="en-US" sz="240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Tìm tên bài hát đang nghe </a:t>
            </a:r>
            <a:r>
              <a:rPr lang="en-US" sz="240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trong </a:t>
            </a:r>
            <a:r>
              <a:rPr lang="en-US" sz="2400" smtClean="0">
                <a:solidFill>
                  <a:srgbClr val="FF0000"/>
                </a:solidFill>
              </a:rPr>
              <a:t>5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giây </a:t>
            </a:r>
            <a:endParaRPr lang="en-US" sz="2400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219200" y="4987925"/>
            <a:ext cx="2295525" cy="1365250"/>
            <a:chOff x="471" y="272"/>
            <a:chExt cx="1161" cy="1539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AutoShape 5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219200" y="3600450"/>
            <a:ext cx="2295525" cy="1365250"/>
            <a:chOff x="471" y="272"/>
            <a:chExt cx="1161" cy="1539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AutoShape 8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1219200" y="2228850"/>
            <a:ext cx="2295525" cy="1365250"/>
            <a:chOff x="471" y="272"/>
            <a:chExt cx="1161" cy="1539"/>
          </a:xfrm>
        </p:grpSpPr>
        <p:sp>
          <p:nvSpPr>
            <p:cNvPr id="22538" name="Oval 1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AutoShape 1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1" name="Text Box 13"/>
          <p:cNvSpPr txBox="1">
            <a:spLocks noChangeArrowheads="1"/>
          </p:cNvSpPr>
          <p:nvPr/>
        </p:nvSpPr>
        <p:spPr bwMode="black">
          <a:xfrm>
            <a:off x="1301750" y="2822575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</a:rPr>
              <a:t>  </a:t>
            </a:r>
            <a:r>
              <a:rPr lang="en-US" sz="2000" b="1" smtClean="0">
                <a:solidFill>
                  <a:srgbClr val="FFFFFF"/>
                </a:solidFill>
              </a:rPr>
              <a:t>Trình Duyệt</a:t>
            </a: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black">
          <a:xfrm>
            <a:off x="1301750" y="4198938"/>
            <a:ext cx="21288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</a:rPr>
              <a:t>  </a:t>
            </a:r>
            <a:r>
              <a:rPr lang="en-US" sz="2000" b="1" smtClean="0">
                <a:solidFill>
                  <a:srgbClr val="FFFFFF"/>
                </a:solidFill>
              </a:rPr>
              <a:t>Keyword search</a:t>
            </a: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black">
          <a:xfrm>
            <a:off x="1301750" y="5621338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FFFF"/>
                </a:solidFill>
              </a:rPr>
              <a:t>  </a:t>
            </a:r>
            <a:r>
              <a:rPr lang="en-US" sz="2000" b="1" smtClean="0">
                <a:solidFill>
                  <a:srgbClr val="FFFFFF"/>
                </a:solidFill>
              </a:rPr>
              <a:t>Check </a:t>
            </a: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27" name="Picture 26" descr="C:\Users\kiensevt\Downloads\kisspng-youtube-computer-icons-logo-5aed1e688e28b0.48102586152548925658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60"/>
            <a:ext cx="800100" cy="400050"/>
          </a:xfrm>
          <a:prstGeom prst="rect">
            <a:avLst/>
          </a:prstGeom>
          <a:noFill/>
        </p:spPr>
      </p:pic>
      <p:sp>
        <p:nvSpPr>
          <p:cNvPr id="28" name="Hộp_Văn_Bản 2"/>
          <p:cNvSpPr txBox="1"/>
          <p:nvPr/>
        </p:nvSpPr>
        <p:spPr>
          <a:xfrm>
            <a:off x="0" y="0"/>
            <a:ext cx="375284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      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Gà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Lại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000" b="1" err="1" smtClean="0">
                <a:solidFill>
                  <a:srgbClr val="C00000"/>
                </a:solidFill>
                <a:latin typeface="Arial" pitchFamily="34" charset="0"/>
              </a:rPr>
              <a:t>Lập</a:t>
            </a:r>
            <a:r>
              <a:rPr lang="en-US" sz="2000" b="1" smtClean="0">
                <a:solidFill>
                  <a:srgbClr val="C00000"/>
                </a:solidFill>
                <a:latin typeface="Arial" pitchFamily="34" charset="0"/>
              </a:rPr>
              <a:t> Trình</a:t>
            </a:r>
            <a:endParaRPr lang="en-US" sz="2000" b="1">
              <a:solidFill>
                <a:srgbClr val="C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 [ Thủ thuật IT ]Copy trang web không cho copy trong 3s - Tuhoc.cc ">
  <a:themeElements>
    <a:clrScheme name="Default Design 2">
      <a:dk1>
        <a:srgbClr val="000000"/>
      </a:dk1>
      <a:lt1>
        <a:srgbClr val="DCFCDE"/>
      </a:lt1>
      <a:dk2>
        <a:srgbClr val="000000"/>
      </a:dk2>
      <a:lt2>
        <a:srgbClr val="FFFFFF"/>
      </a:lt2>
      <a:accent1>
        <a:srgbClr val="AD6DD5"/>
      </a:accent1>
      <a:accent2>
        <a:srgbClr val="4AD828"/>
      </a:accent2>
      <a:accent3>
        <a:srgbClr val="EBFDEC"/>
      </a:accent3>
      <a:accent4>
        <a:srgbClr val="000000"/>
      </a:accent4>
      <a:accent5>
        <a:srgbClr val="D3BAE7"/>
      </a:accent5>
      <a:accent6>
        <a:srgbClr val="42C423"/>
      </a:accent6>
      <a:hlink>
        <a:srgbClr val="F8A858"/>
      </a:hlink>
      <a:folHlink>
        <a:srgbClr val="5FB5E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D9"/>
        </a:lt1>
        <a:dk2>
          <a:srgbClr val="000000"/>
        </a:dk2>
        <a:lt2>
          <a:srgbClr val="FFFFFF"/>
        </a:lt2>
        <a:accent1>
          <a:srgbClr val="6CD69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BAE8CB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DCFCDE"/>
        </a:lt1>
        <a:dk2>
          <a:srgbClr val="000000"/>
        </a:dk2>
        <a:lt2>
          <a:srgbClr val="FFFFFF"/>
        </a:lt2>
        <a:accent1>
          <a:srgbClr val="AD6DD5"/>
        </a:accent1>
        <a:accent2>
          <a:srgbClr val="4AD828"/>
        </a:accent2>
        <a:accent3>
          <a:srgbClr val="EBFDEC"/>
        </a:accent3>
        <a:accent4>
          <a:srgbClr val="000000"/>
        </a:accent4>
        <a:accent5>
          <a:srgbClr val="D3BAE7"/>
        </a:accent5>
        <a:accent6>
          <a:srgbClr val="42C423"/>
        </a:accent6>
        <a:hlink>
          <a:srgbClr val="F8A858"/>
        </a:hlink>
        <a:folHlink>
          <a:srgbClr val="5FB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DCE7"/>
        </a:lt1>
        <a:dk2>
          <a:srgbClr val="000000"/>
        </a:dk2>
        <a:lt2>
          <a:srgbClr val="FFFFFF"/>
        </a:lt2>
        <a:accent1>
          <a:srgbClr val="65DADD"/>
        </a:accent1>
        <a:accent2>
          <a:srgbClr val="EB9F15"/>
        </a:accent2>
        <a:accent3>
          <a:srgbClr val="FDEBF1"/>
        </a:accent3>
        <a:accent4>
          <a:srgbClr val="000000"/>
        </a:accent4>
        <a:accent5>
          <a:srgbClr val="B8EAEB"/>
        </a:accent5>
        <a:accent6>
          <a:srgbClr val="D59012"/>
        </a:accent6>
        <a:hlink>
          <a:srgbClr val="B4D977"/>
        </a:hlink>
        <a:folHlink>
          <a:srgbClr val="F973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 [ Thủ thuật IT ]Copy trang web không cho copy trong 3s - Tuhoc.cc </Template>
  <TotalTime>53</TotalTime>
  <Words>47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1. [ Thủ thuật IT ]Copy trang web không cho copy trong 3s - Tuhoc.cc </vt:lpstr>
      <vt:lpstr>Tìm tên bài hát đang nghe trong 5 giây </vt:lpstr>
      <vt:lpstr>Tìm tên bài hát đang nghe trong 5 giây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trang web cấm sao chép trong 3 giây</dc:title>
  <dc:creator>kiensevt</dc:creator>
  <cp:lastModifiedBy>kiensevt</cp:lastModifiedBy>
  <cp:revision>7</cp:revision>
  <dcterms:created xsi:type="dcterms:W3CDTF">2022-05-03T01:29:43Z</dcterms:created>
  <dcterms:modified xsi:type="dcterms:W3CDTF">2022-05-03T08:34:56Z</dcterms:modified>
</cp:coreProperties>
</file>