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33ACA-F4C1-464A-9D13-2958B2D459EC}" v="1587" dt="2019-08-11T19:03:50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8/11/2019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62" y="-112214"/>
            <a:ext cx="8229600" cy="1828800"/>
          </a:xfrm>
        </p:spPr>
        <p:txBody>
          <a:bodyPr/>
          <a:lstStyle/>
          <a:p>
            <a:r>
              <a:rPr lang="en-US" dirty="0"/>
              <a:t>Minesweeper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BDC85C2-2088-4888-BB48-02A2181F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74" y="2227786"/>
            <a:ext cx="4418653" cy="43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0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7061-7A11-4B91-BCF6-19185F08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ea typeface="+mj-lt"/>
                <a:cs typeface="+mj-lt"/>
              </a:rPr>
              <a:t>Thông</a:t>
            </a:r>
            <a:r>
              <a:rPr lang="en-US" b="0" dirty="0">
                <a:latin typeface="Arial"/>
                <a:ea typeface="+mj-lt"/>
                <a:cs typeface="+mj-lt"/>
              </a:rPr>
              <a:t>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9675-7403-4F0A-81A2-F9635BE2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181"/>
            <a:ext cx="8229600" cy="4709160"/>
          </a:xfrm>
        </p:spPr>
        <p:txBody>
          <a:bodyPr vert="horz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D</a:t>
            </a:r>
            <a:r>
              <a:rPr lang="en-US" dirty="0" err="1">
                <a:latin typeface="Arial"/>
                <a:ea typeface="+mn-lt"/>
                <a:cs typeface="+mn-lt"/>
              </a:rPr>
              <a:t>ương</a:t>
            </a:r>
            <a:r>
              <a:rPr lang="en-US" dirty="0">
                <a:latin typeface="Arial"/>
                <a:ea typeface="+mn-lt"/>
                <a:cs typeface="+mn-lt"/>
              </a:rPr>
              <a:t> Minh </a:t>
            </a:r>
            <a:r>
              <a:rPr lang="en-US" dirty="0" err="1">
                <a:latin typeface="Arial"/>
                <a:ea typeface="+mn-lt"/>
                <a:cs typeface="+mn-lt"/>
              </a:rPr>
              <a:t>Hiếu</a:t>
            </a:r>
            <a:r>
              <a:rPr lang="en-US" dirty="0">
                <a:latin typeface="Arial"/>
                <a:ea typeface="+mn-lt"/>
                <a:cs typeface="+mn-lt"/>
              </a:rPr>
              <a:t>, </a:t>
            </a:r>
            <a:r>
              <a:rPr lang="en-US" dirty="0" err="1">
                <a:latin typeface="Arial"/>
                <a:ea typeface="+mn-lt"/>
                <a:cs typeface="+mn-lt"/>
              </a:rPr>
              <a:t>thực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tập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sinh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tại</a:t>
            </a:r>
            <a:r>
              <a:rPr lang="en-US" dirty="0">
                <a:latin typeface="Arial"/>
                <a:ea typeface="+mn-lt"/>
                <a:cs typeface="+mn-lt"/>
              </a:rPr>
              <a:t> Gameloft.</a:t>
            </a:r>
          </a:p>
          <a:p>
            <a:r>
              <a:rPr lang="en-US" dirty="0" err="1">
                <a:latin typeface="Arial"/>
                <a:ea typeface="+mn-lt"/>
                <a:cs typeface="+mn-lt"/>
              </a:rPr>
              <a:t>Phiên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bản</a:t>
            </a:r>
            <a:r>
              <a:rPr lang="en-US" dirty="0">
                <a:latin typeface="Arial"/>
                <a:ea typeface="+mn-lt"/>
                <a:cs typeface="+mn-lt"/>
              </a:rPr>
              <a:t> game </a:t>
            </a:r>
            <a:r>
              <a:rPr lang="en-US" dirty="0" err="1">
                <a:latin typeface="Arial"/>
                <a:ea typeface="+mn-lt"/>
                <a:cs typeface="+mn-lt"/>
              </a:rPr>
              <a:t>hiện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tại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đã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được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hoàn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thiện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sau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khóa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thực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tập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đã</a:t>
            </a:r>
            <a:r>
              <a:rPr lang="en-US" dirty="0">
                <a:latin typeface="Arial"/>
                <a:ea typeface="+mn-lt"/>
                <a:cs typeface="+mn-lt"/>
              </a:rPr>
              <a:t> qua.</a:t>
            </a:r>
          </a:p>
          <a:p>
            <a:r>
              <a:rPr lang="en-US" dirty="0" err="1">
                <a:latin typeface="Arial"/>
                <a:ea typeface="+mn-lt"/>
                <a:cs typeface="+mn-lt"/>
              </a:rPr>
              <a:t>Đây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là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một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phiên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bản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đơn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giản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của</a:t>
            </a:r>
            <a:r>
              <a:rPr lang="en-US" dirty="0">
                <a:latin typeface="Arial"/>
                <a:ea typeface="+mn-lt"/>
                <a:cs typeface="+mn-lt"/>
              </a:rPr>
              <a:t> game </a:t>
            </a:r>
            <a:r>
              <a:rPr lang="en-US" dirty="0" err="1">
                <a:latin typeface="Arial"/>
                <a:ea typeface="+mn-lt"/>
                <a:cs typeface="+mn-lt"/>
              </a:rPr>
              <a:t>Dò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mìn</a:t>
            </a:r>
            <a:r>
              <a:rPr lang="en-US" dirty="0">
                <a:latin typeface="Arial"/>
                <a:ea typeface="+mn-lt"/>
                <a:cs typeface="+mn-lt"/>
              </a:rPr>
              <a:t> (Minesweeper) - </a:t>
            </a:r>
            <a:r>
              <a:rPr lang="en-US" dirty="0" err="1">
                <a:latin typeface="Arial"/>
                <a:ea typeface="+mn-lt"/>
                <a:cs typeface="+mn-lt"/>
              </a:rPr>
              <a:t>một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trò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chơi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quen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thuộc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171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2223-ABA0-4757-98DB-476C34AC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+mj-lt"/>
              </a:rPr>
              <a:t>Ý </a:t>
            </a:r>
            <a:r>
              <a:rPr lang="en-US" b="0" dirty="0" err="1">
                <a:latin typeface="Arial"/>
                <a:ea typeface="+mj-lt"/>
                <a:cs typeface="+mj-lt"/>
              </a:rPr>
              <a:t>tưởng</a:t>
            </a:r>
            <a:r>
              <a:rPr lang="en-US" b="0" dirty="0">
                <a:latin typeface="Arial"/>
                <a:ea typeface="+mj-lt"/>
                <a:cs typeface="+mj-lt"/>
              </a:rPr>
              <a:t> </a:t>
            </a:r>
            <a:r>
              <a:rPr lang="en-US" b="0" dirty="0" err="1">
                <a:latin typeface="Arial"/>
                <a:ea typeface="+mj-lt"/>
                <a:cs typeface="+mj-lt"/>
              </a:rPr>
              <a:t>về</a:t>
            </a:r>
            <a:r>
              <a:rPr lang="en-US" b="0" dirty="0">
                <a:latin typeface="Arial"/>
                <a:ea typeface="+mj-lt"/>
                <a:cs typeface="+mj-lt"/>
              </a:rPr>
              <a:t> </a:t>
            </a:r>
            <a:r>
              <a:rPr lang="en-US" b="0" dirty="0" err="1">
                <a:latin typeface="Arial"/>
                <a:ea typeface="+mj-lt"/>
                <a:cs typeface="+mj-lt"/>
              </a:rPr>
              <a:t>trò</a:t>
            </a:r>
            <a:r>
              <a:rPr lang="en-US" b="0" dirty="0">
                <a:latin typeface="Arial"/>
                <a:ea typeface="+mj-lt"/>
                <a:cs typeface="+mj-lt"/>
              </a:rPr>
              <a:t> </a:t>
            </a:r>
            <a:r>
              <a:rPr lang="en-US" b="0" dirty="0" err="1">
                <a:latin typeface="Arial"/>
                <a:ea typeface="+mj-lt"/>
                <a:cs typeface="+mj-lt"/>
              </a:rPr>
              <a:t>chơi</a:t>
            </a:r>
            <a:endParaRPr lang="en-US" b="0">
              <a:latin typeface="Arial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114B-394F-46D1-AAEC-847341EC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Phi</a:t>
            </a:r>
            <a:r>
              <a:rPr lang="en-US" dirty="0" err="1">
                <a:latin typeface="Arial"/>
                <a:ea typeface="+mn-lt"/>
                <a:cs typeface="+mn-lt"/>
              </a:rPr>
              <a:t>ên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bản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trò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chơi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Dò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mìn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này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được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lấy</a:t>
            </a:r>
            <a:r>
              <a:rPr lang="en-US" dirty="0">
                <a:latin typeface="Arial"/>
                <a:ea typeface="+mn-lt"/>
                <a:cs typeface="+mn-lt"/>
              </a:rPr>
              <a:t> ý </a:t>
            </a:r>
            <a:r>
              <a:rPr lang="en-US" dirty="0" err="1">
                <a:latin typeface="Arial"/>
                <a:ea typeface="+mn-lt"/>
                <a:cs typeface="+mn-lt"/>
              </a:rPr>
              <a:t>tưởng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từ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những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phiên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bản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trước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đây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  <a:endParaRPr lang="en-US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+mn-lt"/>
              </a:rPr>
              <a:t>Hạn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chế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của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phiên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bản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này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là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chưa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có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tính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năng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tính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điểm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và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lưu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dữ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liệu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từ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lần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chơi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gần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nhất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Tuy </a:t>
            </a:r>
            <a:r>
              <a:rPr lang="en-US" err="1">
                <a:latin typeface="Arial"/>
                <a:ea typeface="+mn-lt"/>
                <a:cs typeface="+mn-lt"/>
              </a:rPr>
              <a:t>vậy</a:t>
            </a:r>
            <a:r>
              <a:rPr lang="en-US" dirty="0">
                <a:latin typeface="Arial"/>
                <a:ea typeface="+mn-lt"/>
                <a:cs typeface="+mn-lt"/>
              </a:rPr>
              <a:t>, </a:t>
            </a:r>
            <a:r>
              <a:rPr lang="en-US" err="1">
                <a:latin typeface="Arial"/>
                <a:ea typeface="+mn-lt"/>
                <a:cs typeface="+mn-lt"/>
              </a:rPr>
              <a:t>hiệu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ứng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Mìn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nổ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đã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được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thêm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vào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khi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người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chơi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dẫm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phải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mìn</a:t>
            </a:r>
            <a:r>
              <a:rPr lang="en-US" dirty="0">
                <a:latin typeface="Arial"/>
                <a:ea typeface="+mn-lt"/>
                <a:cs typeface="+mn-lt"/>
              </a:rPr>
              <a:t>, </a:t>
            </a:r>
            <a:r>
              <a:rPr lang="en-US" err="1">
                <a:latin typeface="Arial"/>
                <a:ea typeface="+mn-lt"/>
                <a:cs typeface="+mn-lt"/>
              </a:rPr>
              <a:t>cùng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với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âm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thanh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trong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khi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chơi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830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05D5-48F2-4F57-8020-9E76AE73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Gi</a:t>
            </a:r>
            <a:r>
              <a:rPr lang="en-US" b="0" dirty="0" err="1">
                <a:latin typeface="Arial"/>
                <a:ea typeface="+mj-lt"/>
                <a:cs typeface="+mj-lt"/>
              </a:rPr>
              <a:t>ới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+mj-lt"/>
              </a:rPr>
              <a:t>thiệu</a:t>
            </a:r>
            <a:r>
              <a:rPr lang="en-US" b="0" dirty="0">
                <a:latin typeface="Arial"/>
                <a:ea typeface="+mj-lt"/>
                <a:cs typeface="+mj-lt"/>
              </a:rPr>
              <a:t> </a:t>
            </a:r>
            <a:r>
              <a:rPr lang="en-US" b="0" dirty="0" err="1">
                <a:latin typeface="Arial"/>
                <a:ea typeface="+mj-lt"/>
                <a:cs typeface="+mj-lt"/>
              </a:rPr>
              <a:t>về</a:t>
            </a:r>
            <a:r>
              <a:rPr lang="en-US" b="0" dirty="0">
                <a:latin typeface="Arial"/>
                <a:ea typeface="+mj-lt"/>
                <a:cs typeface="+mj-lt"/>
              </a:rPr>
              <a:t> </a:t>
            </a:r>
            <a:r>
              <a:rPr lang="en-US" b="0" dirty="0" err="1">
                <a:latin typeface="Arial"/>
                <a:ea typeface="+mj-lt"/>
                <a:cs typeface="+mj-lt"/>
              </a:rPr>
              <a:t>trò</a:t>
            </a:r>
            <a:r>
              <a:rPr lang="en-US" b="0" dirty="0">
                <a:latin typeface="Arial"/>
                <a:ea typeface="+mj-lt"/>
                <a:cs typeface="+mj-lt"/>
              </a:rPr>
              <a:t> </a:t>
            </a:r>
            <a:r>
              <a:rPr lang="en-US" b="0" dirty="0" err="1">
                <a:latin typeface="Arial"/>
                <a:ea typeface="+mj-lt"/>
                <a:cs typeface="+mj-lt"/>
              </a:rPr>
              <a:t>chơi</a:t>
            </a:r>
            <a:endParaRPr lang="en-US" b="0">
              <a:latin typeface="Arial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5CC6-8D5E-4F33-855B-5BCB6CE1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 dirty="0" err="1">
                <a:latin typeface="Arial"/>
                <a:cs typeface="Arial"/>
              </a:rPr>
              <a:t>D</a:t>
            </a:r>
            <a:r>
              <a:rPr lang="en-US" dirty="0" err="1">
                <a:latin typeface="Arial"/>
                <a:ea typeface="+mn-lt"/>
                <a:cs typeface="+mn-lt"/>
              </a:rPr>
              <a:t>ò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mìn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là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một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trò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chơi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dành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cho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một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người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chơi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</a:p>
          <a:p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dirty="0" err="1">
                <a:latin typeface="Arial"/>
                <a:ea typeface="+mn-lt"/>
                <a:cs typeface="+mn-lt"/>
              </a:rPr>
              <a:t>Mục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tiêu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của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trò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chơi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là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khám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phá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một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bãi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mìn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ẩn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sao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cho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không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chạm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phải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mìn</a:t>
            </a:r>
            <a:r>
              <a:rPr lang="en-US" dirty="0">
                <a:latin typeface="Arial"/>
                <a:ea typeface="+mn-lt"/>
                <a:cs typeface="+mn-lt"/>
              </a:rPr>
              <a:t>. </a:t>
            </a:r>
            <a:r>
              <a:rPr lang="en-US" dirty="0" err="1">
                <a:latin typeface="Arial"/>
                <a:ea typeface="+mn-lt"/>
                <a:cs typeface="+mn-lt"/>
              </a:rPr>
              <a:t>Mìn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và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các</a:t>
            </a:r>
            <a:r>
              <a:rPr lang="en-US" dirty="0">
                <a:latin typeface="Arial"/>
                <a:ea typeface="+mn-lt"/>
                <a:cs typeface="+mn-lt"/>
              </a:rPr>
              <a:t> con </a:t>
            </a:r>
            <a:r>
              <a:rPr lang="en-US" dirty="0" err="1">
                <a:latin typeface="Arial"/>
                <a:ea typeface="+mn-lt"/>
                <a:cs typeface="+mn-lt"/>
              </a:rPr>
              <a:t>số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ứng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với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số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mìn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xung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quanh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được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đặt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ngẫu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nhiên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trong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từng</a:t>
            </a:r>
            <a:r>
              <a:rPr lang="en-US" dirty="0">
                <a:latin typeface="Arial"/>
                <a:ea typeface="+mn-lt"/>
                <a:cs typeface="+mn-lt"/>
              </a:rPr>
              <a:t> ô </a:t>
            </a:r>
            <a:r>
              <a:rPr lang="en-US" dirty="0" err="1">
                <a:latin typeface="Arial"/>
                <a:ea typeface="+mn-lt"/>
                <a:cs typeface="+mn-lt"/>
              </a:rPr>
              <a:t>vuông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</a:p>
          <a:p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dirty="0" err="1">
                <a:latin typeface="Arial"/>
                <a:ea typeface="+mn-lt"/>
                <a:cs typeface="+mn-lt"/>
              </a:rPr>
              <a:t>Người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chơi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bắt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đầu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với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một</a:t>
            </a:r>
            <a:r>
              <a:rPr lang="en-US" dirty="0">
                <a:latin typeface="Arial"/>
                <a:ea typeface="+mn-lt"/>
                <a:cs typeface="+mn-lt"/>
              </a:rPr>
              <a:t> ma </a:t>
            </a:r>
            <a:r>
              <a:rPr lang="en-US" dirty="0" err="1">
                <a:latin typeface="Arial"/>
                <a:ea typeface="+mn-lt"/>
                <a:cs typeface="+mn-lt"/>
              </a:rPr>
              <a:t>trận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gồm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những</a:t>
            </a:r>
            <a:r>
              <a:rPr lang="en-US" dirty="0">
                <a:latin typeface="Arial"/>
                <a:ea typeface="+mn-lt"/>
                <a:cs typeface="+mn-lt"/>
              </a:rPr>
              <a:t> ô </a:t>
            </a:r>
            <a:r>
              <a:rPr lang="en-US" dirty="0" err="1">
                <a:latin typeface="Arial"/>
                <a:ea typeface="+mn-lt"/>
                <a:cs typeface="+mn-lt"/>
              </a:rPr>
              <a:t>vuông</a:t>
            </a:r>
            <a:r>
              <a:rPr lang="en-US" dirty="0">
                <a:latin typeface="Arial"/>
                <a:ea typeface="+mn-lt"/>
                <a:cs typeface="+mn-lt"/>
              </a:rPr>
              <a:t>. </a:t>
            </a:r>
            <a:r>
              <a:rPr lang="en-US" dirty="0" err="1">
                <a:latin typeface="Arial"/>
                <a:ea typeface="+mn-lt"/>
                <a:cs typeface="+mn-lt"/>
              </a:rPr>
              <a:t>Người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chơi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sẽ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mở</a:t>
            </a:r>
            <a:r>
              <a:rPr lang="en-US" dirty="0">
                <a:latin typeface="Arial"/>
                <a:ea typeface="+mn-lt"/>
                <a:cs typeface="+mn-lt"/>
              </a:rPr>
              <a:t> ô </a:t>
            </a:r>
            <a:r>
              <a:rPr lang="en-US" dirty="0" err="1">
                <a:latin typeface="Arial"/>
                <a:ea typeface="+mn-lt"/>
                <a:cs typeface="+mn-lt"/>
              </a:rPr>
              <a:t>bất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kì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trên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bản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đồ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tới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khi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đã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mở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hết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các</a:t>
            </a:r>
            <a:r>
              <a:rPr lang="en-US" dirty="0">
                <a:latin typeface="Arial"/>
                <a:ea typeface="+mn-lt"/>
                <a:cs typeface="+mn-lt"/>
              </a:rPr>
              <a:t> ô </a:t>
            </a:r>
            <a:r>
              <a:rPr lang="en-US" dirty="0" err="1">
                <a:latin typeface="Arial"/>
                <a:ea typeface="+mn-lt"/>
                <a:cs typeface="+mn-lt"/>
              </a:rPr>
              <a:t>không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có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mìn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pPr marL="13716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702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95EE-927E-4E92-8837-18B30A29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chơi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4" name="Picture 4" descr="A screen shot of a cage&#10;&#10;Description generated with high confidence">
            <a:extLst>
              <a:ext uri="{FF2B5EF4-FFF2-40B4-BE49-F238E27FC236}">
                <a16:creationId xmlns:a16="http://schemas.microsoft.com/office/drawing/2014/main" id="{D26D987A-7D8F-4A4B-801C-1FF084988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8811" y="1542690"/>
            <a:ext cx="3485999" cy="470916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10287-801C-4DDB-B55C-51448443520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4692770" cy="4579763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/>
                <a:ea typeface="+mn-lt"/>
                <a:cs typeface="+mn-lt"/>
              </a:rPr>
              <a:t>Người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chơi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sẽ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nhấp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chuột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vào</a:t>
            </a:r>
            <a:r>
              <a:rPr lang="en-US" dirty="0">
                <a:latin typeface="Arial"/>
                <a:ea typeface="+mn-lt"/>
                <a:cs typeface="+mn-lt"/>
              </a:rPr>
              <a:t> ô </a:t>
            </a:r>
            <a:r>
              <a:rPr lang="en-US" err="1">
                <a:latin typeface="Arial"/>
                <a:ea typeface="+mn-lt"/>
                <a:cs typeface="+mn-lt"/>
              </a:rPr>
              <a:t>bất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kì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để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mở</a:t>
            </a:r>
            <a:r>
              <a:rPr lang="en-US" dirty="0">
                <a:latin typeface="Arial"/>
                <a:ea typeface="+mn-lt"/>
                <a:cs typeface="+mn-lt"/>
              </a:rPr>
              <a:t> ô </a:t>
            </a:r>
            <a:r>
              <a:rPr lang="en-US" err="1">
                <a:latin typeface="Arial"/>
                <a:ea typeface="+mn-lt"/>
                <a:cs typeface="+mn-lt"/>
              </a:rPr>
              <a:t>đó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</a:p>
          <a:p>
            <a:r>
              <a:rPr lang="en-US" err="1">
                <a:latin typeface="Arial"/>
                <a:ea typeface="+mn-lt"/>
                <a:cs typeface="+mn-lt"/>
              </a:rPr>
              <a:t>Nếu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đó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là</a:t>
            </a:r>
            <a:r>
              <a:rPr lang="en-US" dirty="0">
                <a:latin typeface="Arial"/>
                <a:ea typeface="+mn-lt"/>
                <a:cs typeface="+mn-lt"/>
              </a:rPr>
              <a:t> ô </a:t>
            </a:r>
            <a:r>
              <a:rPr lang="en-US" err="1">
                <a:latin typeface="Arial"/>
                <a:ea typeface="+mn-lt"/>
                <a:cs typeface="+mn-lt"/>
              </a:rPr>
              <a:t>chứa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mìn</a:t>
            </a:r>
            <a:r>
              <a:rPr lang="en-US" dirty="0">
                <a:latin typeface="Arial"/>
                <a:ea typeface="+mn-lt"/>
                <a:cs typeface="+mn-lt"/>
              </a:rPr>
              <a:t>, </a:t>
            </a:r>
            <a:r>
              <a:rPr lang="en-US" err="1">
                <a:latin typeface="Arial"/>
                <a:ea typeface="+mn-lt"/>
                <a:cs typeface="+mn-lt"/>
              </a:rPr>
              <a:t>người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chơi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sẽ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thua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</a:p>
          <a:p>
            <a:r>
              <a:rPr lang="en-US" err="1">
                <a:latin typeface="Arial"/>
                <a:ea typeface="+mn-lt"/>
                <a:cs typeface="+mn-lt"/>
              </a:rPr>
              <a:t>Nếu</a:t>
            </a:r>
            <a:r>
              <a:rPr lang="en-US" dirty="0">
                <a:latin typeface="Arial"/>
                <a:ea typeface="+mn-lt"/>
                <a:cs typeface="+mn-lt"/>
              </a:rPr>
              <a:t> ô </a:t>
            </a:r>
            <a:r>
              <a:rPr lang="en-US" err="1">
                <a:latin typeface="Arial"/>
                <a:ea typeface="+mn-lt"/>
                <a:cs typeface="+mn-lt"/>
              </a:rPr>
              <a:t>chứa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một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số</a:t>
            </a:r>
            <a:r>
              <a:rPr lang="en-US" dirty="0">
                <a:latin typeface="Arial"/>
                <a:ea typeface="+mn-lt"/>
                <a:cs typeface="+mn-lt"/>
              </a:rPr>
              <a:t>, </a:t>
            </a:r>
            <a:r>
              <a:rPr lang="en-US" err="1">
                <a:latin typeface="Arial"/>
                <a:ea typeface="+mn-lt"/>
                <a:cs typeface="+mn-lt"/>
              </a:rPr>
              <a:t>chữ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số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đó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bằng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với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số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mìn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xung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quanh</a:t>
            </a:r>
            <a:r>
              <a:rPr lang="en-US" dirty="0">
                <a:latin typeface="Arial"/>
                <a:ea typeface="+mn-lt"/>
                <a:cs typeface="+mn-lt"/>
              </a:rPr>
              <a:t> ô </a:t>
            </a:r>
            <a:r>
              <a:rPr lang="en-US" err="1">
                <a:latin typeface="Arial"/>
                <a:ea typeface="+mn-lt"/>
                <a:cs typeface="+mn-lt"/>
              </a:rPr>
              <a:t>đó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</a:p>
          <a:p>
            <a:r>
              <a:rPr lang="en-US" err="1">
                <a:latin typeface="Arial"/>
                <a:ea typeface="+mn-lt"/>
                <a:cs typeface="+mn-lt"/>
              </a:rPr>
              <a:t>Nếu</a:t>
            </a:r>
            <a:r>
              <a:rPr lang="en-US" dirty="0">
                <a:latin typeface="Arial"/>
                <a:ea typeface="+mn-lt"/>
                <a:cs typeface="+mn-lt"/>
              </a:rPr>
              <a:t> ô </a:t>
            </a:r>
            <a:r>
              <a:rPr lang="en-US" err="1">
                <a:latin typeface="Arial"/>
                <a:ea typeface="+mn-lt"/>
                <a:cs typeface="+mn-lt"/>
              </a:rPr>
              <a:t>không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có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gì</a:t>
            </a:r>
            <a:r>
              <a:rPr lang="en-US" dirty="0">
                <a:latin typeface="Arial"/>
                <a:ea typeface="+mn-lt"/>
                <a:cs typeface="+mn-lt"/>
              </a:rPr>
              <a:t>, </a:t>
            </a:r>
            <a:r>
              <a:rPr lang="en-US" err="1">
                <a:latin typeface="Arial"/>
                <a:ea typeface="+mn-lt"/>
                <a:cs typeface="+mn-lt"/>
              </a:rPr>
              <a:t>xung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quanh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nó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không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có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mìn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pPr marL="13716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08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C059-968A-4FE1-827B-4A9A6B21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76" y="261743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 err="1">
                <a:solidFill>
                  <a:schemeClr val="tx1"/>
                </a:solidFill>
                <a:latin typeface="Arial"/>
                <a:cs typeface="Arial"/>
              </a:rPr>
              <a:t>Cám</a:t>
            </a:r>
            <a:r>
              <a:rPr lang="en-US" sz="4000" b="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"/>
                <a:cs typeface="Arial"/>
              </a:rPr>
              <a:t>ơn</a:t>
            </a:r>
            <a:r>
              <a:rPr lang="en-US" sz="4000" b="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"/>
                <a:cs typeface="Arial"/>
              </a:rPr>
              <a:t>mọi</a:t>
            </a:r>
            <a:r>
              <a:rPr lang="en-US" sz="4000" b="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"/>
                <a:cs typeface="Arial"/>
              </a:rPr>
              <a:t>người</a:t>
            </a:r>
            <a:r>
              <a:rPr lang="en-US" sz="4000" b="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"/>
                <a:cs typeface="Arial"/>
              </a:rPr>
              <a:t>đã</a:t>
            </a:r>
            <a:r>
              <a:rPr lang="en-US" sz="4000" b="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"/>
                <a:cs typeface="Arial"/>
              </a:rPr>
              <a:t>lắng</a:t>
            </a:r>
            <a:r>
              <a:rPr lang="en-US" sz="4000" b="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"/>
                <a:cs typeface="Arial"/>
              </a:rPr>
              <a:t>nghe</a:t>
            </a:r>
            <a:r>
              <a:rPr lang="en-US" sz="4000" b="0" dirty="0">
                <a:solidFill>
                  <a:schemeClr val="tx1"/>
                </a:solidFill>
                <a:latin typeface="Arial"/>
                <a:cs typeface="Arial"/>
              </a:rPr>
              <a:t>!</a:t>
            </a:r>
            <a:endParaRPr lang="en-US" sz="400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290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Minesweeper</vt:lpstr>
      <vt:lpstr>Thông tin</vt:lpstr>
      <vt:lpstr>Ý tưởng về trò chơi</vt:lpstr>
      <vt:lpstr>Giới thiệu về trò chơi</vt:lpstr>
      <vt:lpstr>Cách chơi</vt:lpstr>
      <vt:lpstr>Cám ơn mọi người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785</cp:revision>
  <dcterms:created xsi:type="dcterms:W3CDTF">2014-09-16T21:28:23Z</dcterms:created>
  <dcterms:modified xsi:type="dcterms:W3CDTF">2019-08-11T19:04:18Z</dcterms:modified>
</cp:coreProperties>
</file>