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FPS</a:t>
            </a:r>
            <a:r>
              <a:rPr lang="en-US" baseline="0" dirty="0" smtClean="0"/>
              <a:t> Performance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Three.js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56</c:v>
                </c:pt>
                <c:pt idx="5">
                  <c:v>48</c:v>
                </c:pt>
                <c:pt idx="6">
                  <c:v>43</c:v>
                </c:pt>
                <c:pt idx="7">
                  <c:v>38</c:v>
                </c:pt>
                <c:pt idx="8">
                  <c:v>33</c:v>
                </c:pt>
                <c:pt idx="9">
                  <c:v>30</c:v>
                </c:pt>
                <c:pt idx="10">
                  <c:v>28</c:v>
                </c:pt>
                <c:pt idx="11">
                  <c:v>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VTK.js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25</c:v>
                </c:pt>
                <c:pt idx="3">
                  <c:v>13</c:v>
                </c:pt>
                <c:pt idx="4">
                  <c:v>9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424504"/>
        <c:axId val="480424896"/>
      </c:lineChart>
      <c:catAx>
        <c:axId val="480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424896"/>
        <c:crosses val="autoZero"/>
        <c:auto val="1"/>
        <c:lblAlgn val="ctr"/>
        <c:lblOffset val="100"/>
        <c:noMultiLvlLbl val="0"/>
      </c:catAx>
      <c:valAx>
        <c:axId val="48042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and Lighting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Jenna 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(vtk.js)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Light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Camera Light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4" t="14685" r="11724" b="32267"/>
          <a:stretch/>
        </p:blipFill>
        <p:spPr>
          <a:xfrm>
            <a:off x="972080" y="1262062"/>
            <a:ext cx="4824871" cy="3025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1038" t="6349" r="13538" b="31274"/>
          <a:stretch/>
        </p:blipFill>
        <p:spPr>
          <a:xfrm>
            <a:off x="6079067" y="1262062"/>
            <a:ext cx="4151862" cy="30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test how each of the libraries reacted to a large amount of cylinders in the renderer. I made a duplicating function that would generate a cylinder and then transform it so that it is clearly visible. Testing was done in Windows Explorer on local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FPS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61603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7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 Render = 12,000+ Cylinders</a:t>
            </a:r>
          </a:p>
          <a:p>
            <a:r>
              <a:rPr lang="en-US" dirty="0" smtClean="0"/>
              <a:t>Duplication was easy since only a new Mesh(Actor) had to be made and the geometry and material could be reused.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VTK.js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Max render = 800 Cylinders</a:t>
            </a:r>
          </a:p>
          <a:p>
            <a:r>
              <a:rPr lang="en-US" dirty="0" smtClean="0"/>
              <a:t>Duplication was difficult because the actors cannot transform and I therefore had to make new Line Sources. This also required a new filter, mapper and actor for each new Cylinder.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Overview (three.js)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Ambient Light: This light brightens up the entire scene. It does not create shadows</a:t>
            </a:r>
          </a:p>
          <a:p>
            <a:r>
              <a:rPr lang="en-US" dirty="0" smtClean="0"/>
              <a:t>Point Light: A light rendered at a point where the intensity increases the closer the object is. Will render shadows</a:t>
            </a:r>
          </a:p>
          <a:p>
            <a:r>
              <a:rPr lang="en-US" dirty="0" smtClean="0"/>
              <a:t>Directional Light: A light plane that renders in one direction for the entire render space. It is similar to sunlight.</a:t>
            </a:r>
          </a:p>
          <a:p>
            <a:r>
              <a:rPr lang="en-US" dirty="0" smtClean="0"/>
              <a:t>Hemispherical Light: A hybrid between Ambient and Point Light that acts an outside light.</a:t>
            </a:r>
          </a:p>
          <a:p>
            <a:r>
              <a:rPr lang="en-US" dirty="0" smtClean="0"/>
              <a:t>Spot Light: A light generated as a cone shape that creates a spotlight effect in 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(Three.js)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441" t="5607" r="11589" b="33173"/>
          <a:stretch/>
        </p:blipFill>
        <p:spPr>
          <a:xfrm>
            <a:off x="972080" y="1262062"/>
            <a:ext cx="4193486" cy="30305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3093" t="5839" r="12600" b="32842"/>
          <a:stretch/>
        </p:blipFill>
        <p:spPr>
          <a:xfrm>
            <a:off x="6400800" y="1263155"/>
            <a:ext cx="4123426" cy="30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(Three.js)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Hemisphere Light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Spot </a:t>
            </a:r>
            <a:r>
              <a:rPr lang="en-US" dirty="0" smtClean="0"/>
              <a:t>Light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726" t="5283" r="11415" b="31540"/>
          <a:stretch/>
        </p:blipFill>
        <p:spPr>
          <a:xfrm>
            <a:off x="972080" y="1265808"/>
            <a:ext cx="4048494" cy="3026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3868" t="5550" r="10141" b="32073"/>
          <a:stretch/>
        </p:blipFill>
        <p:spPr>
          <a:xfrm>
            <a:off x="6079066" y="1265994"/>
            <a:ext cx="4203621" cy="30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Overview (VTk.js)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Ambient Light/ Head Light: Default light renders as a plane that renders in one direction.</a:t>
            </a:r>
          </a:p>
          <a:p>
            <a:pPr marL="0" indent="0">
              <a:buNone/>
            </a:pPr>
            <a:r>
              <a:rPr lang="en-US" dirty="0" smtClean="0"/>
              <a:t>Scene Light: Acts as a sphere and renders in all directions from a set point.</a:t>
            </a:r>
          </a:p>
          <a:p>
            <a:pPr marL="0" indent="0">
              <a:buNone/>
            </a:pPr>
            <a:r>
              <a:rPr lang="en-US" dirty="0" smtClean="0"/>
              <a:t>Camera Light: Acts the same as the scene light except the light follows the position of the camera, therefore the objects are always lit.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(VTK.js)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019" t="7544" r="10756" b="30577"/>
          <a:stretch/>
        </p:blipFill>
        <p:spPr>
          <a:xfrm>
            <a:off x="972080" y="1262062"/>
            <a:ext cx="4725943" cy="30305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Scene Light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1321" t="5549" r="9151" b="30740"/>
          <a:stretch/>
        </p:blipFill>
        <p:spPr>
          <a:xfrm>
            <a:off x="6079067" y="1262062"/>
            <a:ext cx="4445160" cy="30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3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</TotalTime>
  <Words>332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Performance and Lighting tests</vt:lpstr>
      <vt:lpstr>Performance overView</vt:lpstr>
      <vt:lpstr>FPS Results</vt:lpstr>
      <vt:lpstr>Summary</vt:lpstr>
      <vt:lpstr>Lights Overview (three.js)</vt:lpstr>
      <vt:lpstr>Lights (Three.js)</vt:lpstr>
      <vt:lpstr>Lights (Three.js)</vt:lpstr>
      <vt:lpstr>Lights Overview (VTk.js)</vt:lpstr>
      <vt:lpstr>Lights (VTK.js)</vt:lpstr>
      <vt:lpstr>Lights (vtk.js)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Lighting tests</dc:title>
  <dc:creator>Jenna Horn</dc:creator>
  <cp:lastModifiedBy>Jenna Horn</cp:lastModifiedBy>
  <cp:revision>24</cp:revision>
  <dcterms:created xsi:type="dcterms:W3CDTF">2019-01-02T02:59:52Z</dcterms:created>
  <dcterms:modified xsi:type="dcterms:W3CDTF">2019-01-06T05:39:00Z</dcterms:modified>
</cp:coreProperties>
</file>