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9E2B7-F617-4D4A-8160-40C87EF475D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48A50-BD5C-4B9D-9EFB-D4B2ED9D821E}">
      <dgm:prSet phldrT="[Text]"/>
      <dgm:spPr/>
      <dgm:t>
        <a:bodyPr/>
        <a:lstStyle/>
        <a:p>
          <a:r>
            <a:rPr lang="en-US" dirty="0" err="1" smtClean="0"/>
            <a:t>KhachHang</a:t>
          </a:r>
          <a:endParaRPr lang="en-US" dirty="0"/>
        </a:p>
      </dgm:t>
    </dgm:pt>
    <dgm:pt modelId="{D8023F5C-047E-440F-9239-FCEDE43C72BF}" type="parTrans" cxnId="{7DA6AB88-A1A2-4395-A364-75C38EE7C406}">
      <dgm:prSet/>
      <dgm:spPr/>
      <dgm:t>
        <a:bodyPr/>
        <a:lstStyle/>
        <a:p>
          <a:endParaRPr lang="en-US"/>
        </a:p>
      </dgm:t>
    </dgm:pt>
    <dgm:pt modelId="{47038C12-00CC-4DAE-9771-6929F341CD5B}" type="sibTrans" cxnId="{7DA6AB88-A1A2-4395-A364-75C38EE7C406}">
      <dgm:prSet/>
      <dgm:spPr/>
      <dgm:t>
        <a:bodyPr/>
        <a:lstStyle/>
        <a:p>
          <a:endParaRPr lang="en-US"/>
        </a:p>
      </dgm:t>
    </dgm:pt>
    <dgm:pt modelId="{7DBCA5EF-E4C6-447C-8D75-BBCBB471E959}">
      <dgm:prSet phldrT="[Text]"/>
      <dgm:spPr/>
      <dgm:t>
        <a:bodyPr/>
        <a:lstStyle/>
        <a:p>
          <a:r>
            <a:rPr lang="en-US" dirty="0" err="1" smtClean="0"/>
            <a:t>HoaDon</a:t>
          </a:r>
          <a:endParaRPr lang="en-US" dirty="0" smtClean="0"/>
        </a:p>
      </dgm:t>
    </dgm:pt>
    <dgm:pt modelId="{BAC49489-2237-45FC-B16C-503E83A575EB}" type="parTrans" cxnId="{5BE5054D-F986-45A3-85AA-39805A14BC9D}">
      <dgm:prSet/>
      <dgm:spPr/>
      <dgm:t>
        <a:bodyPr/>
        <a:lstStyle/>
        <a:p>
          <a:endParaRPr lang="en-US"/>
        </a:p>
      </dgm:t>
    </dgm:pt>
    <dgm:pt modelId="{25FCAAB1-35E1-4ADF-9F44-77ECC4BE6CF9}" type="sibTrans" cxnId="{5BE5054D-F986-45A3-85AA-39805A14BC9D}">
      <dgm:prSet/>
      <dgm:spPr/>
      <dgm:t>
        <a:bodyPr/>
        <a:lstStyle/>
        <a:p>
          <a:endParaRPr lang="en-US"/>
        </a:p>
      </dgm:t>
    </dgm:pt>
    <dgm:pt modelId="{F04FA8D1-5F4D-4CA2-928E-6308D9DA6E9B}">
      <dgm:prSet phldrT="[Text]"/>
      <dgm:spPr/>
      <dgm:t>
        <a:bodyPr/>
        <a:lstStyle/>
        <a:p>
          <a:r>
            <a:rPr lang="en-US" dirty="0" err="1" smtClean="0"/>
            <a:t>MaHD</a:t>
          </a:r>
          <a:r>
            <a:rPr lang="en-US" dirty="0" smtClean="0"/>
            <a:t>(PK</a:t>
          </a:r>
          <a:r>
            <a:rPr lang="en-US" dirty="0" smtClean="0"/>
            <a:t>)</a:t>
          </a:r>
          <a:endParaRPr lang="en-US" dirty="0"/>
        </a:p>
      </dgm:t>
    </dgm:pt>
    <dgm:pt modelId="{2A41F8BB-F35E-4C6C-974A-60FE3FA4F174}" type="parTrans" cxnId="{2A0DB5C6-1BA6-4B30-A666-6D5EF80FF497}">
      <dgm:prSet/>
      <dgm:spPr/>
      <dgm:t>
        <a:bodyPr/>
        <a:lstStyle/>
        <a:p>
          <a:endParaRPr lang="en-US"/>
        </a:p>
      </dgm:t>
    </dgm:pt>
    <dgm:pt modelId="{EB77B22C-6F2A-499C-AB42-5201A5D06B51}" type="sibTrans" cxnId="{2A0DB5C6-1BA6-4B30-A666-6D5EF80FF497}">
      <dgm:prSet/>
      <dgm:spPr/>
      <dgm:t>
        <a:bodyPr/>
        <a:lstStyle/>
        <a:p>
          <a:endParaRPr lang="en-US"/>
        </a:p>
      </dgm:t>
    </dgm:pt>
    <dgm:pt modelId="{260E6F9F-1C94-4C15-9BE8-4CF92FFB801F}">
      <dgm:prSet phldrT="[Text]"/>
      <dgm:spPr/>
      <dgm:t>
        <a:bodyPr/>
        <a:lstStyle/>
        <a:p>
          <a:r>
            <a:rPr lang="en-US" dirty="0" err="1" smtClean="0"/>
            <a:t>NgayLap</a:t>
          </a:r>
          <a:endParaRPr lang="en-US" dirty="0"/>
        </a:p>
      </dgm:t>
    </dgm:pt>
    <dgm:pt modelId="{25E08053-34FC-4C64-BA6D-DF4A5FDE4A19}" type="parTrans" cxnId="{CB911E51-1E70-4B9F-AD51-589BF338B580}">
      <dgm:prSet/>
      <dgm:spPr/>
      <dgm:t>
        <a:bodyPr/>
        <a:lstStyle/>
        <a:p>
          <a:endParaRPr lang="en-US"/>
        </a:p>
      </dgm:t>
    </dgm:pt>
    <dgm:pt modelId="{C4F5D7C3-F7E3-4BA7-A07F-DF2A86F54660}" type="sibTrans" cxnId="{CB911E51-1E70-4B9F-AD51-589BF338B580}">
      <dgm:prSet/>
      <dgm:spPr/>
      <dgm:t>
        <a:bodyPr/>
        <a:lstStyle/>
        <a:p>
          <a:endParaRPr lang="en-US"/>
        </a:p>
      </dgm:t>
    </dgm:pt>
    <dgm:pt modelId="{D967269B-341C-401E-A0BD-918B69776426}">
      <dgm:prSet phldrT="[Text]"/>
      <dgm:spPr/>
      <dgm:t>
        <a:bodyPr/>
        <a:lstStyle/>
        <a:p>
          <a:r>
            <a:rPr lang="en-US" dirty="0" err="1" smtClean="0"/>
            <a:t>ChiTietHoaDon</a:t>
          </a:r>
          <a:endParaRPr lang="en-US" dirty="0"/>
        </a:p>
      </dgm:t>
    </dgm:pt>
    <dgm:pt modelId="{0151C770-A649-468D-8FB4-36DAEC264249}" type="parTrans" cxnId="{B5D72BE9-7432-41E6-B8CA-CB795B04A2E0}">
      <dgm:prSet/>
      <dgm:spPr/>
      <dgm:t>
        <a:bodyPr/>
        <a:lstStyle/>
        <a:p>
          <a:endParaRPr lang="en-US"/>
        </a:p>
      </dgm:t>
    </dgm:pt>
    <dgm:pt modelId="{4505B67F-0ADE-4C15-83DF-F94A83059D8C}" type="sibTrans" cxnId="{B5D72BE9-7432-41E6-B8CA-CB795B04A2E0}">
      <dgm:prSet/>
      <dgm:spPr/>
      <dgm:t>
        <a:bodyPr/>
        <a:lstStyle/>
        <a:p>
          <a:endParaRPr lang="en-US"/>
        </a:p>
      </dgm:t>
    </dgm:pt>
    <dgm:pt modelId="{83696402-77E5-4F89-8CB0-6F0C217F8061}">
      <dgm:prSet phldrT="[Text]"/>
      <dgm:spPr/>
      <dgm:t>
        <a:bodyPr/>
        <a:lstStyle/>
        <a:p>
          <a:r>
            <a:rPr lang="en-US" dirty="0" err="1" smtClean="0"/>
            <a:t>MaLS</a:t>
          </a:r>
          <a:r>
            <a:rPr lang="en-US" dirty="0" smtClean="0"/>
            <a:t>(PK)</a:t>
          </a:r>
          <a:endParaRPr lang="en-US" dirty="0"/>
        </a:p>
      </dgm:t>
    </dgm:pt>
    <dgm:pt modelId="{13FD31D5-2B6D-462D-A945-BDC0C31FAF3E}" type="parTrans" cxnId="{CFDB6168-A4F8-4897-BF7D-BEFDC6A597F5}">
      <dgm:prSet/>
      <dgm:spPr/>
      <dgm:t>
        <a:bodyPr/>
        <a:lstStyle/>
        <a:p>
          <a:endParaRPr lang="en-US"/>
        </a:p>
      </dgm:t>
    </dgm:pt>
    <dgm:pt modelId="{ADB00F44-FAD5-4D94-82CF-3ED0484ADED0}" type="sibTrans" cxnId="{CFDB6168-A4F8-4897-BF7D-BEFDC6A597F5}">
      <dgm:prSet/>
      <dgm:spPr/>
      <dgm:t>
        <a:bodyPr/>
        <a:lstStyle/>
        <a:p>
          <a:endParaRPr lang="en-US"/>
        </a:p>
      </dgm:t>
    </dgm:pt>
    <dgm:pt modelId="{B7E0A2A1-295F-44A7-8FC2-0C661D9A78A6}">
      <dgm:prSet phldrT="[Text]"/>
      <dgm:spPr/>
      <dgm:t>
        <a:bodyPr/>
        <a:lstStyle/>
        <a:p>
          <a:r>
            <a:rPr lang="en-US" dirty="0" err="1" smtClean="0"/>
            <a:t>LoaiSanPham</a:t>
          </a:r>
          <a:endParaRPr lang="en-US" dirty="0"/>
        </a:p>
      </dgm:t>
    </dgm:pt>
    <dgm:pt modelId="{099D1B2C-BFCB-4409-BB11-FE68C9F045C5}" type="parTrans" cxnId="{7821D655-C98E-4905-8A14-B49D121C6A1E}">
      <dgm:prSet/>
      <dgm:spPr/>
      <dgm:t>
        <a:bodyPr/>
        <a:lstStyle/>
        <a:p>
          <a:endParaRPr lang="en-US"/>
        </a:p>
      </dgm:t>
    </dgm:pt>
    <dgm:pt modelId="{3E9712BF-C101-463D-8FFA-99DE143A19E6}" type="sibTrans" cxnId="{7821D655-C98E-4905-8A14-B49D121C6A1E}">
      <dgm:prSet/>
      <dgm:spPr/>
      <dgm:t>
        <a:bodyPr/>
        <a:lstStyle/>
        <a:p>
          <a:endParaRPr lang="en-US"/>
        </a:p>
      </dgm:t>
    </dgm:pt>
    <dgm:pt modelId="{1B5732FA-9BFB-4263-A0B8-73785FBEE9BE}">
      <dgm:prSet phldrT="[Text]"/>
      <dgm:spPr/>
      <dgm:t>
        <a:bodyPr/>
        <a:lstStyle/>
        <a:p>
          <a:r>
            <a:rPr lang="en-US" dirty="0" err="1" smtClean="0"/>
            <a:t>SanPham</a:t>
          </a:r>
          <a:endParaRPr lang="en-US" dirty="0"/>
        </a:p>
      </dgm:t>
    </dgm:pt>
    <dgm:pt modelId="{B8CFC979-9504-4188-AC95-E3EDF748BFD1}" type="parTrans" cxnId="{EC3C23DF-E232-48D8-B540-75B7C03D8F79}">
      <dgm:prSet/>
      <dgm:spPr/>
      <dgm:t>
        <a:bodyPr/>
        <a:lstStyle/>
        <a:p>
          <a:endParaRPr lang="en-US"/>
        </a:p>
      </dgm:t>
    </dgm:pt>
    <dgm:pt modelId="{A213B4AC-283B-403C-A6D7-569CA6883971}" type="sibTrans" cxnId="{EC3C23DF-E232-48D8-B540-75B7C03D8F79}">
      <dgm:prSet/>
      <dgm:spPr/>
      <dgm:t>
        <a:bodyPr/>
        <a:lstStyle/>
        <a:p>
          <a:endParaRPr lang="en-US"/>
        </a:p>
      </dgm:t>
    </dgm:pt>
    <dgm:pt modelId="{6E294413-7106-491C-8E4F-77854A226B68}">
      <dgm:prSet phldrT="[Text]"/>
      <dgm:spPr/>
      <dgm:t>
        <a:bodyPr/>
        <a:lstStyle/>
        <a:p>
          <a:r>
            <a:rPr lang="en-US" dirty="0" err="1" smtClean="0"/>
            <a:t>MaKH</a:t>
          </a:r>
          <a:r>
            <a:rPr lang="en-US" dirty="0" smtClean="0"/>
            <a:t>(PK</a:t>
          </a:r>
          <a:r>
            <a:rPr lang="en-US" dirty="0" smtClean="0"/>
            <a:t>)</a:t>
          </a:r>
          <a:endParaRPr lang="en-US" dirty="0"/>
        </a:p>
      </dgm:t>
    </dgm:pt>
    <dgm:pt modelId="{24FECF56-456A-4907-AD7A-08CD971E64FD}" type="parTrans" cxnId="{4DEC1680-E60A-4F4D-81AD-62B96CCFDE3F}">
      <dgm:prSet/>
      <dgm:spPr/>
      <dgm:t>
        <a:bodyPr/>
        <a:lstStyle/>
        <a:p>
          <a:endParaRPr lang="en-US"/>
        </a:p>
      </dgm:t>
    </dgm:pt>
    <dgm:pt modelId="{FD521249-794B-42B6-83A4-A35D4032F00C}" type="sibTrans" cxnId="{4DEC1680-E60A-4F4D-81AD-62B96CCFDE3F}">
      <dgm:prSet/>
      <dgm:spPr/>
      <dgm:t>
        <a:bodyPr/>
        <a:lstStyle/>
        <a:p>
          <a:endParaRPr lang="en-US"/>
        </a:p>
      </dgm:t>
    </dgm:pt>
    <dgm:pt modelId="{65632CEB-9236-4702-9BEB-16B742EEAB85}">
      <dgm:prSet phldrT="[Text]"/>
      <dgm:spPr/>
      <dgm:t>
        <a:bodyPr/>
        <a:lstStyle/>
        <a:p>
          <a:r>
            <a:rPr lang="en-US" dirty="0" err="1" smtClean="0"/>
            <a:t>TenKH</a:t>
          </a:r>
          <a:endParaRPr lang="en-US" dirty="0"/>
        </a:p>
      </dgm:t>
    </dgm:pt>
    <dgm:pt modelId="{873A951B-1851-47D6-8A85-C76DFCF11A89}" type="parTrans" cxnId="{839C4FE8-E359-4C6D-BE3D-E6714154A5FE}">
      <dgm:prSet/>
      <dgm:spPr/>
      <dgm:t>
        <a:bodyPr/>
        <a:lstStyle/>
        <a:p>
          <a:endParaRPr lang="en-US"/>
        </a:p>
      </dgm:t>
    </dgm:pt>
    <dgm:pt modelId="{98996070-03E8-4334-A6A1-7F9838BD2FFC}" type="sibTrans" cxnId="{839C4FE8-E359-4C6D-BE3D-E6714154A5FE}">
      <dgm:prSet/>
      <dgm:spPr/>
      <dgm:t>
        <a:bodyPr/>
        <a:lstStyle/>
        <a:p>
          <a:endParaRPr lang="en-US"/>
        </a:p>
      </dgm:t>
    </dgm:pt>
    <dgm:pt modelId="{CA336880-C379-48CF-A955-2989055138BE}">
      <dgm:prSet phldrT="[Text]"/>
      <dgm:spPr/>
      <dgm:t>
        <a:bodyPr/>
        <a:lstStyle/>
        <a:p>
          <a:r>
            <a:rPr lang="en-US" dirty="0" err="1" smtClean="0"/>
            <a:t>MaKH</a:t>
          </a:r>
          <a:endParaRPr lang="en-US" dirty="0"/>
        </a:p>
      </dgm:t>
    </dgm:pt>
    <dgm:pt modelId="{E39C83E5-3D40-4961-8AAF-0F8DB4746C8F}" type="parTrans" cxnId="{2DEDE9D6-19C6-4F27-B415-8E3EB8DBE9F8}">
      <dgm:prSet/>
      <dgm:spPr/>
      <dgm:t>
        <a:bodyPr/>
        <a:lstStyle/>
        <a:p>
          <a:endParaRPr lang="en-US"/>
        </a:p>
      </dgm:t>
    </dgm:pt>
    <dgm:pt modelId="{18FE7585-5257-449B-AED2-0D6DAF88219D}" type="sibTrans" cxnId="{2DEDE9D6-19C6-4F27-B415-8E3EB8DBE9F8}">
      <dgm:prSet/>
      <dgm:spPr/>
      <dgm:t>
        <a:bodyPr/>
        <a:lstStyle/>
        <a:p>
          <a:endParaRPr lang="en-US"/>
        </a:p>
      </dgm:t>
    </dgm:pt>
    <dgm:pt modelId="{C77104A8-51AD-4F41-9865-A3632BE97E65}">
      <dgm:prSet phldrT="[Text]"/>
      <dgm:spPr/>
      <dgm:t>
        <a:bodyPr/>
        <a:lstStyle/>
        <a:p>
          <a:r>
            <a:rPr lang="en-US" dirty="0" err="1" smtClean="0"/>
            <a:t>KhachHang_MaKH</a:t>
          </a:r>
          <a:r>
            <a:rPr lang="en-US" dirty="0" smtClean="0"/>
            <a:t>(FK</a:t>
          </a:r>
          <a:r>
            <a:rPr lang="en-US" dirty="0" smtClean="0"/>
            <a:t>)</a:t>
          </a:r>
          <a:endParaRPr lang="en-US" dirty="0"/>
        </a:p>
      </dgm:t>
    </dgm:pt>
    <dgm:pt modelId="{EAF3D0E9-917B-413E-82AD-2F9305BF4C57}" type="parTrans" cxnId="{EED94FE4-1463-42C4-9036-70F8F75990F1}">
      <dgm:prSet/>
      <dgm:spPr/>
      <dgm:t>
        <a:bodyPr/>
        <a:lstStyle/>
        <a:p>
          <a:endParaRPr lang="en-US"/>
        </a:p>
      </dgm:t>
    </dgm:pt>
    <dgm:pt modelId="{12EBAB60-319C-4041-98D8-1BFBB267DF63}" type="sibTrans" cxnId="{EED94FE4-1463-42C4-9036-70F8F75990F1}">
      <dgm:prSet/>
      <dgm:spPr/>
      <dgm:t>
        <a:bodyPr/>
        <a:lstStyle/>
        <a:p>
          <a:endParaRPr lang="en-US"/>
        </a:p>
      </dgm:t>
    </dgm:pt>
    <dgm:pt modelId="{05EC54B2-7BDD-4E01-A8A3-EF34F0F6ACD5}">
      <dgm:prSet/>
      <dgm:spPr/>
      <dgm:t>
        <a:bodyPr/>
        <a:lstStyle/>
        <a:p>
          <a:r>
            <a:rPr lang="en-US" dirty="0" err="1" smtClean="0"/>
            <a:t>MaSP</a:t>
          </a:r>
          <a:r>
            <a:rPr lang="en-US" dirty="0" smtClean="0"/>
            <a:t>(PK</a:t>
          </a:r>
          <a:r>
            <a:rPr lang="en-US" dirty="0" smtClean="0"/>
            <a:t>)</a:t>
          </a:r>
          <a:endParaRPr lang="en-US" dirty="0"/>
        </a:p>
      </dgm:t>
    </dgm:pt>
    <dgm:pt modelId="{63C4CCD1-A859-410A-8318-B9944C630FD8}" type="parTrans" cxnId="{4C350495-8349-486B-996A-873FC86D52E5}">
      <dgm:prSet/>
      <dgm:spPr/>
      <dgm:t>
        <a:bodyPr/>
        <a:lstStyle/>
        <a:p>
          <a:endParaRPr lang="en-US"/>
        </a:p>
      </dgm:t>
    </dgm:pt>
    <dgm:pt modelId="{827187B0-A5F6-4241-8C2C-DA10BF47852B}" type="sibTrans" cxnId="{4C350495-8349-486B-996A-873FC86D52E5}">
      <dgm:prSet/>
      <dgm:spPr/>
      <dgm:t>
        <a:bodyPr/>
        <a:lstStyle/>
        <a:p>
          <a:endParaRPr lang="en-US"/>
        </a:p>
      </dgm:t>
    </dgm:pt>
    <dgm:pt modelId="{99C00F23-7612-42E8-B2D2-25502501598F}">
      <dgm:prSet/>
      <dgm:spPr/>
      <dgm:t>
        <a:bodyPr/>
        <a:lstStyle/>
        <a:p>
          <a:r>
            <a:rPr lang="en-US" dirty="0" err="1" smtClean="0"/>
            <a:t>SoLuongMua</a:t>
          </a:r>
          <a:endParaRPr lang="en-US" dirty="0"/>
        </a:p>
      </dgm:t>
    </dgm:pt>
    <dgm:pt modelId="{9A9E1EC7-2625-4F83-AFBF-634D9503034C}" type="parTrans" cxnId="{850A3877-6459-488F-BE95-3E56FD1825EE}">
      <dgm:prSet/>
      <dgm:spPr/>
      <dgm:t>
        <a:bodyPr/>
        <a:lstStyle/>
        <a:p>
          <a:endParaRPr lang="en-US"/>
        </a:p>
      </dgm:t>
    </dgm:pt>
    <dgm:pt modelId="{AA277F12-EB74-48DE-88DB-D29C5E6365F9}" type="sibTrans" cxnId="{850A3877-6459-488F-BE95-3E56FD1825EE}">
      <dgm:prSet/>
      <dgm:spPr/>
      <dgm:t>
        <a:bodyPr/>
        <a:lstStyle/>
        <a:p>
          <a:endParaRPr lang="en-US"/>
        </a:p>
      </dgm:t>
    </dgm:pt>
    <dgm:pt modelId="{D1B7B482-7882-4FC0-B800-9DDF2BFB43AE}">
      <dgm:prSet/>
      <dgm:spPr/>
      <dgm:t>
        <a:bodyPr/>
        <a:lstStyle/>
        <a:p>
          <a:r>
            <a:rPr lang="en-US" dirty="0" err="1" smtClean="0"/>
            <a:t>DonGiaBan</a:t>
          </a:r>
          <a:endParaRPr lang="en-US" dirty="0"/>
        </a:p>
      </dgm:t>
    </dgm:pt>
    <dgm:pt modelId="{EB2AFD7B-F10F-4044-B49C-FFE148FE2347}" type="parTrans" cxnId="{F303E097-320E-405B-8785-D2D41AACF2C2}">
      <dgm:prSet/>
      <dgm:spPr/>
      <dgm:t>
        <a:bodyPr/>
        <a:lstStyle/>
        <a:p>
          <a:endParaRPr lang="en-US"/>
        </a:p>
      </dgm:t>
    </dgm:pt>
    <dgm:pt modelId="{37AD8696-ECB6-4611-A01A-6AEEF3C04D13}" type="sibTrans" cxnId="{F303E097-320E-405B-8785-D2D41AACF2C2}">
      <dgm:prSet/>
      <dgm:spPr/>
      <dgm:t>
        <a:bodyPr/>
        <a:lstStyle/>
        <a:p>
          <a:endParaRPr lang="en-US"/>
        </a:p>
      </dgm:t>
    </dgm:pt>
    <dgm:pt modelId="{95DD30CD-DFE8-41D5-8700-F06222682DBE}">
      <dgm:prSet/>
      <dgm:spPr/>
      <dgm:t>
        <a:bodyPr/>
        <a:lstStyle/>
        <a:p>
          <a:r>
            <a:rPr lang="en-US" dirty="0" err="1" smtClean="0"/>
            <a:t>MuaSP</a:t>
          </a:r>
          <a:r>
            <a:rPr lang="en-US" dirty="0" smtClean="0"/>
            <a:t>(PK</a:t>
          </a:r>
          <a:r>
            <a:rPr lang="en-US" dirty="0" smtClean="0"/>
            <a:t>)</a:t>
          </a:r>
          <a:endParaRPr lang="en-US" dirty="0"/>
        </a:p>
      </dgm:t>
    </dgm:pt>
    <dgm:pt modelId="{45529BB7-B100-4534-A47C-3BE838B5AA0A}" type="parTrans" cxnId="{73F748F3-AAF0-49E7-AD4D-8753D95B0DD9}">
      <dgm:prSet/>
      <dgm:spPr/>
      <dgm:t>
        <a:bodyPr/>
        <a:lstStyle/>
        <a:p>
          <a:endParaRPr lang="en-US"/>
        </a:p>
      </dgm:t>
    </dgm:pt>
    <dgm:pt modelId="{BB94A83C-F100-4E78-9CAD-43139445956F}" type="sibTrans" cxnId="{73F748F3-AAF0-49E7-AD4D-8753D95B0DD9}">
      <dgm:prSet/>
      <dgm:spPr/>
      <dgm:t>
        <a:bodyPr/>
        <a:lstStyle/>
        <a:p>
          <a:endParaRPr lang="en-US"/>
        </a:p>
      </dgm:t>
    </dgm:pt>
    <dgm:pt modelId="{323518E4-C940-48E8-B5F4-D60D806ACAFA}">
      <dgm:prSet/>
      <dgm:spPr/>
      <dgm:t>
        <a:bodyPr/>
        <a:lstStyle/>
        <a:p>
          <a:r>
            <a:rPr lang="en-US" dirty="0" err="1" smtClean="0"/>
            <a:t>TenSP</a:t>
          </a:r>
          <a:endParaRPr lang="en-US" dirty="0"/>
        </a:p>
      </dgm:t>
    </dgm:pt>
    <dgm:pt modelId="{BA3945EC-A0D1-4EAA-99AB-1FB4306E92BC}" type="parTrans" cxnId="{75F3328E-229F-4EAD-B8B2-09FAE18C4250}">
      <dgm:prSet/>
      <dgm:spPr/>
      <dgm:t>
        <a:bodyPr/>
        <a:lstStyle/>
        <a:p>
          <a:endParaRPr lang="en-US"/>
        </a:p>
      </dgm:t>
    </dgm:pt>
    <dgm:pt modelId="{75AA483A-DCE1-4106-A2EB-B17132CC48E9}" type="sibTrans" cxnId="{75F3328E-229F-4EAD-B8B2-09FAE18C4250}">
      <dgm:prSet/>
      <dgm:spPr/>
      <dgm:t>
        <a:bodyPr/>
        <a:lstStyle/>
        <a:p>
          <a:endParaRPr lang="en-US"/>
        </a:p>
      </dgm:t>
    </dgm:pt>
    <dgm:pt modelId="{9ABB5545-95B7-45FA-BF7E-D1A3D6FE200D}">
      <dgm:prSet/>
      <dgm:spPr/>
      <dgm:t>
        <a:bodyPr/>
        <a:lstStyle/>
        <a:p>
          <a:r>
            <a:rPr lang="en-US" dirty="0" err="1" smtClean="0"/>
            <a:t>SoLuong</a:t>
          </a:r>
          <a:endParaRPr lang="en-US" dirty="0"/>
        </a:p>
      </dgm:t>
    </dgm:pt>
    <dgm:pt modelId="{342F7E81-A465-485E-98F5-47BA9D301694}" type="parTrans" cxnId="{9FA31626-B271-439F-A2A3-452580B89C15}">
      <dgm:prSet/>
      <dgm:spPr/>
      <dgm:t>
        <a:bodyPr/>
        <a:lstStyle/>
        <a:p>
          <a:endParaRPr lang="en-US"/>
        </a:p>
      </dgm:t>
    </dgm:pt>
    <dgm:pt modelId="{A72A8D02-A50E-4B2F-AA1E-76831318BB29}" type="sibTrans" cxnId="{9FA31626-B271-439F-A2A3-452580B89C15}">
      <dgm:prSet/>
      <dgm:spPr/>
      <dgm:t>
        <a:bodyPr/>
        <a:lstStyle/>
        <a:p>
          <a:endParaRPr lang="en-US"/>
        </a:p>
      </dgm:t>
    </dgm:pt>
    <dgm:pt modelId="{711019C4-C49D-4EE3-BE78-18E555F80A13}">
      <dgm:prSet/>
      <dgm:spPr/>
      <dgm:t>
        <a:bodyPr/>
        <a:lstStyle/>
        <a:p>
          <a:r>
            <a:rPr lang="en-US" dirty="0" err="1" smtClean="0"/>
            <a:t>MoTa</a:t>
          </a:r>
          <a:endParaRPr lang="en-US" dirty="0"/>
        </a:p>
      </dgm:t>
    </dgm:pt>
    <dgm:pt modelId="{0836F59C-4343-4484-9D8D-CBE9BB1AF431}" type="parTrans" cxnId="{AAE9839C-CF19-4B97-8655-B897A75EE623}">
      <dgm:prSet/>
      <dgm:spPr/>
      <dgm:t>
        <a:bodyPr/>
        <a:lstStyle/>
        <a:p>
          <a:endParaRPr lang="en-US"/>
        </a:p>
      </dgm:t>
    </dgm:pt>
    <dgm:pt modelId="{AA89195A-1FBA-4C90-9C1C-81CE6A4ABE2E}" type="sibTrans" cxnId="{AAE9839C-CF19-4B97-8655-B897A75EE623}">
      <dgm:prSet/>
      <dgm:spPr/>
      <dgm:t>
        <a:bodyPr/>
        <a:lstStyle/>
        <a:p>
          <a:endParaRPr lang="en-US"/>
        </a:p>
      </dgm:t>
    </dgm:pt>
    <dgm:pt modelId="{7EA51783-FF89-4AAD-90B4-A2132FD0CCF7}">
      <dgm:prSet phldrT="[Text]"/>
      <dgm:spPr/>
      <dgm:t>
        <a:bodyPr/>
        <a:lstStyle/>
        <a:p>
          <a:r>
            <a:rPr lang="en-US" dirty="0" err="1" smtClean="0"/>
            <a:t>TenL</a:t>
          </a:r>
          <a:endParaRPr lang="en-US" dirty="0"/>
        </a:p>
      </dgm:t>
    </dgm:pt>
    <dgm:pt modelId="{B16B3A38-2ABC-48ED-98B6-5BF2624E6CC3}" type="parTrans" cxnId="{F6F35256-7377-43BA-87BE-5ACA32504586}">
      <dgm:prSet/>
      <dgm:spPr/>
      <dgm:t>
        <a:bodyPr/>
        <a:lstStyle/>
        <a:p>
          <a:endParaRPr lang="en-US"/>
        </a:p>
      </dgm:t>
    </dgm:pt>
    <dgm:pt modelId="{C3851882-D89F-4E45-AFFE-89D56C13E097}" type="sibTrans" cxnId="{F6F35256-7377-43BA-87BE-5ACA32504586}">
      <dgm:prSet/>
      <dgm:spPr/>
      <dgm:t>
        <a:bodyPr/>
        <a:lstStyle/>
        <a:p>
          <a:endParaRPr lang="en-US"/>
        </a:p>
      </dgm:t>
    </dgm:pt>
    <dgm:pt modelId="{13897126-ED96-4A20-9B18-4E0565A59553}">
      <dgm:prSet phldrT="[Text]"/>
      <dgm:spPr/>
      <dgm:t>
        <a:bodyPr/>
        <a:lstStyle/>
        <a:p>
          <a:r>
            <a:rPr lang="en-US" dirty="0" err="1" smtClean="0"/>
            <a:t>DiaChi</a:t>
          </a:r>
          <a:endParaRPr lang="en-US" dirty="0"/>
        </a:p>
      </dgm:t>
    </dgm:pt>
    <dgm:pt modelId="{928A02E6-BA24-4973-ACFA-551595271194}" type="parTrans" cxnId="{44CD5273-BCB9-4E62-814A-10E5C19D7816}">
      <dgm:prSet/>
      <dgm:spPr/>
    </dgm:pt>
    <dgm:pt modelId="{BA946AF4-FACA-41DA-A1A5-5312A4006DA6}" type="sibTrans" cxnId="{44CD5273-BCB9-4E62-814A-10E5C19D7816}">
      <dgm:prSet/>
      <dgm:spPr/>
    </dgm:pt>
    <dgm:pt modelId="{F01C9CDB-CCA6-4C93-BFAB-0A2FDF3ADA51}">
      <dgm:prSet phldrT="[Text]"/>
      <dgm:spPr/>
      <dgm:t>
        <a:bodyPr/>
        <a:lstStyle/>
        <a:p>
          <a:r>
            <a:rPr lang="en-US" dirty="0" err="1" smtClean="0"/>
            <a:t>SoDT</a:t>
          </a:r>
          <a:endParaRPr lang="en-US" dirty="0" smtClean="0"/>
        </a:p>
        <a:p>
          <a:endParaRPr lang="en-US" dirty="0"/>
        </a:p>
      </dgm:t>
    </dgm:pt>
    <dgm:pt modelId="{103DA6E0-EFE6-468F-A4E2-E276BC989D54}" type="parTrans" cxnId="{12085638-B1E7-43BD-AED7-0F50E5999AA5}">
      <dgm:prSet/>
      <dgm:spPr/>
    </dgm:pt>
    <dgm:pt modelId="{EFBF61AE-F78F-4487-8D66-856534FA2377}" type="sibTrans" cxnId="{12085638-B1E7-43BD-AED7-0F50E5999AA5}">
      <dgm:prSet/>
      <dgm:spPr/>
    </dgm:pt>
    <dgm:pt modelId="{0D02EB61-C927-4760-8D37-4C60685DCDAC}">
      <dgm:prSet/>
      <dgm:spPr/>
      <dgm:t>
        <a:bodyPr/>
        <a:lstStyle/>
        <a:p>
          <a:r>
            <a:rPr lang="en-US" dirty="0" err="1" smtClean="0"/>
            <a:t>MaHD</a:t>
          </a:r>
          <a:endParaRPr lang="en-US" dirty="0"/>
        </a:p>
      </dgm:t>
    </dgm:pt>
    <dgm:pt modelId="{797DA3CB-7981-409E-93E6-1B01C272999D}" type="parTrans" cxnId="{88C310CE-5C8D-4343-BE8E-111904A9115C}">
      <dgm:prSet/>
      <dgm:spPr/>
    </dgm:pt>
    <dgm:pt modelId="{7007D9F0-89FD-42EA-AE12-4D37811461D7}" type="sibTrans" cxnId="{88C310CE-5C8D-4343-BE8E-111904A9115C}">
      <dgm:prSet/>
      <dgm:spPr/>
    </dgm:pt>
    <dgm:pt modelId="{CFB0D8A6-821F-49C5-BB52-1C1207DCCBAD}">
      <dgm:prSet/>
      <dgm:spPr/>
      <dgm:t>
        <a:bodyPr/>
        <a:lstStyle/>
        <a:p>
          <a:r>
            <a:rPr lang="en-US" dirty="0" err="1" smtClean="0"/>
            <a:t>HoaDon_MaHD</a:t>
          </a:r>
          <a:r>
            <a:rPr lang="en-US" dirty="0" smtClean="0"/>
            <a:t>(FK)</a:t>
          </a:r>
          <a:endParaRPr lang="en-US" dirty="0"/>
        </a:p>
      </dgm:t>
    </dgm:pt>
    <dgm:pt modelId="{CBD25CE0-19FF-4FE8-ACD5-AB888175DFC0}" type="parTrans" cxnId="{274BBE7B-1288-44AB-945B-699CD41B854F}">
      <dgm:prSet/>
      <dgm:spPr/>
    </dgm:pt>
    <dgm:pt modelId="{3B28DBE6-384E-4F38-81E4-D9FC4F396F31}" type="sibTrans" cxnId="{274BBE7B-1288-44AB-945B-699CD41B854F}">
      <dgm:prSet/>
      <dgm:spPr/>
    </dgm:pt>
    <dgm:pt modelId="{C5EA0C0D-E712-41E1-AF5D-AE507474C205}">
      <dgm:prSet/>
      <dgm:spPr/>
      <dgm:t>
        <a:bodyPr/>
        <a:lstStyle/>
        <a:p>
          <a:r>
            <a:rPr lang="en-US" dirty="0" err="1" smtClean="0"/>
            <a:t>SanPham_MuaSP</a:t>
          </a:r>
          <a:r>
            <a:rPr lang="en-US" dirty="0" smtClean="0"/>
            <a:t>(FK)</a:t>
          </a:r>
          <a:endParaRPr lang="en-US" dirty="0"/>
        </a:p>
      </dgm:t>
    </dgm:pt>
    <dgm:pt modelId="{FFAAEA28-83FC-4826-934C-46637655C301}" type="parTrans" cxnId="{5221B00C-305F-41A3-8D7E-9C3E580B3BDC}">
      <dgm:prSet/>
      <dgm:spPr/>
    </dgm:pt>
    <dgm:pt modelId="{A7F790A5-D2B7-4A67-882B-443568CA4E2A}" type="sibTrans" cxnId="{5221B00C-305F-41A3-8D7E-9C3E580B3BDC}">
      <dgm:prSet/>
      <dgm:spPr/>
    </dgm:pt>
    <dgm:pt modelId="{395405D1-EEFB-4163-9976-B871F2B6C5C7}">
      <dgm:prSet/>
      <dgm:spPr/>
      <dgm:t>
        <a:bodyPr/>
        <a:lstStyle/>
        <a:p>
          <a:r>
            <a:rPr lang="en-US" dirty="0" err="1" smtClean="0"/>
            <a:t>LoaiSanPham_MaLSP</a:t>
          </a:r>
          <a:r>
            <a:rPr lang="en-US" dirty="0" smtClean="0"/>
            <a:t>(FK)</a:t>
          </a:r>
          <a:endParaRPr lang="en-US" dirty="0"/>
        </a:p>
      </dgm:t>
    </dgm:pt>
    <dgm:pt modelId="{74BE009A-789C-4C27-9636-DE81E048D122}" type="parTrans" cxnId="{935D8379-DA73-4227-85BA-1F0C0407EA5B}">
      <dgm:prSet/>
      <dgm:spPr/>
    </dgm:pt>
    <dgm:pt modelId="{4EA56746-E114-4D25-86D8-C58D27C90462}" type="sibTrans" cxnId="{935D8379-DA73-4227-85BA-1F0C0407EA5B}">
      <dgm:prSet/>
      <dgm:spPr/>
    </dgm:pt>
    <dgm:pt modelId="{1061BD68-BA6B-4223-AEE3-634B9DA8708A}" type="pres">
      <dgm:prSet presAssocID="{1E79E2B7-F617-4D4A-8160-40C87EF475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FDB8F-7181-4A37-84E7-09837F5BD4BF}" type="pres">
      <dgm:prSet presAssocID="{75948A50-BD5C-4B9D-9EFB-D4B2ED9D821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A35DB-0EAF-4FD4-BCA4-B85366504DCD}" type="pres">
      <dgm:prSet presAssocID="{47038C12-00CC-4DAE-9771-6929F341CD5B}" presName="sibTrans" presStyleCnt="0"/>
      <dgm:spPr/>
    </dgm:pt>
    <dgm:pt modelId="{5B9640AA-1053-4FBA-B754-CE9D42E6297E}" type="pres">
      <dgm:prSet presAssocID="{7DBCA5EF-E4C6-447C-8D75-BBCBB471E9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F8796-79C4-4E76-AC6D-EE4994E5B6D2}" type="pres">
      <dgm:prSet presAssocID="{25FCAAB1-35E1-4ADF-9F44-77ECC4BE6CF9}" presName="sibTrans" presStyleCnt="0"/>
      <dgm:spPr/>
    </dgm:pt>
    <dgm:pt modelId="{070FED29-AC37-4903-B129-EE65A93FD99E}" type="pres">
      <dgm:prSet presAssocID="{D967269B-341C-401E-A0BD-918B6977642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A4C5C-5C1E-4AE2-99FA-508FFCF30D6F}" type="pres">
      <dgm:prSet presAssocID="{4505B67F-0ADE-4C15-83DF-F94A83059D8C}" presName="sibTrans" presStyleCnt="0"/>
      <dgm:spPr/>
    </dgm:pt>
    <dgm:pt modelId="{5E0B0A4C-8B68-4067-A1A3-ACCCF9AFD814}" type="pres">
      <dgm:prSet presAssocID="{1B5732FA-9BFB-4263-A0B8-73785FBEE9B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A9C6-783E-4D96-983F-CDC74580C66C}" type="pres">
      <dgm:prSet presAssocID="{A213B4AC-283B-403C-A6D7-569CA6883971}" presName="sibTrans" presStyleCnt="0"/>
      <dgm:spPr/>
    </dgm:pt>
    <dgm:pt modelId="{CFA1FA59-772B-4298-91C6-683254F33976}" type="pres">
      <dgm:prSet presAssocID="{B7E0A2A1-295F-44A7-8FC2-0C661D9A78A6}" presName="node" presStyleLbl="node1" presStyleIdx="4" presStyleCnt="5" custLinFactX="17604" custLinFactNeighborX="100000" custLinFactNeighborY="-21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EC1680-E60A-4F4D-81AD-62B96CCFDE3F}" srcId="{75948A50-BD5C-4B9D-9EFB-D4B2ED9D821E}" destId="{6E294413-7106-491C-8E4F-77854A226B68}" srcOrd="0" destOrd="0" parTransId="{24FECF56-456A-4907-AD7A-08CD971E64FD}" sibTransId="{FD521249-794B-42B6-83A4-A35D4032F00C}"/>
    <dgm:cxn modelId="{86485975-C610-4BB2-99FA-B89B438CC436}" type="presOf" srcId="{1E79E2B7-F617-4D4A-8160-40C87EF475DD}" destId="{1061BD68-BA6B-4223-AEE3-634B9DA8708A}" srcOrd="0" destOrd="0" presId="urn:microsoft.com/office/officeart/2005/8/layout/hList6"/>
    <dgm:cxn modelId="{935D8379-DA73-4227-85BA-1F0C0407EA5B}" srcId="{1B5732FA-9BFB-4263-A0B8-73785FBEE9BE}" destId="{395405D1-EEFB-4163-9976-B871F2B6C5C7}" srcOrd="4" destOrd="0" parTransId="{74BE009A-789C-4C27-9636-DE81E048D122}" sibTransId="{4EA56746-E114-4D25-86D8-C58D27C90462}"/>
    <dgm:cxn modelId="{FD984D60-894A-405F-8222-8B09C927431D}" type="presOf" srcId="{13897126-ED96-4A20-9B18-4E0565A59553}" destId="{F6DFDB8F-7181-4A37-84E7-09837F5BD4BF}" srcOrd="0" destOrd="3" presId="urn:microsoft.com/office/officeart/2005/8/layout/hList6"/>
    <dgm:cxn modelId="{F6F35256-7377-43BA-87BE-5ACA32504586}" srcId="{B7E0A2A1-295F-44A7-8FC2-0C661D9A78A6}" destId="{7EA51783-FF89-4AAD-90B4-A2132FD0CCF7}" srcOrd="1" destOrd="0" parTransId="{B16B3A38-2ABC-48ED-98B6-5BF2624E6CC3}" sibTransId="{C3851882-D89F-4E45-AFFE-89D56C13E097}"/>
    <dgm:cxn modelId="{75F3328E-229F-4EAD-B8B2-09FAE18C4250}" srcId="{1B5732FA-9BFB-4263-A0B8-73785FBEE9BE}" destId="{323518E4-C940-48E8-B5F4-D60D806ACAFA}" srcOrd="1" destOrd="0" parTransId="{BA3945EC-A0D1-4EAA-99AB-1FB4306E92BC}" sibTransId="{75AA483A-DCE1-4106-A2EB-B17132CC48E9}"/>
    <dgm:cxn modelId="{5BE5054D-F986-45A3-85AA-39805A14BC9D}" srcId="{1E79E2B7-F617-4D4A-8160-40C87EF475DD}" destId="{7DBCA5EF-E4C6-447C-8D75-BBCBB471E959}" srcOrd="1" destOrd="0" parTransId="{BAC49489-2237-45FC-B16C-503E83A575EB}" sibTransId="{25FCAAB1-35E1-4ADF-9F44-77ECC4BE6CF9}"/>
    <dgm:cxn modelId="{0306B083-ED90-464F-A90A-DA56F8AFB8C4}" type="presOf" srcId="{F01C9CDB-CCA6-4C93-BFAB-0A2FDF3ADA51}" destId="{F6DFDB8F-7181-4A37-84E7-09837F5BD4BF}" srcOrd="0" destOrd="4" presId="urn:microsoft.com/office/officeart/2005/8/layout/hList6"/>
    <dgm:cxn modelId="{5221B00C-305F-41A3-8D7E-9C3E580B3BDC}" srcId="{D967269B-341C-401E-A0BD-918B69776426}" destId="{C5EA0C0D-E712-41E1-AF5D-AE507474C205}" srcOrd="5" destOrd="0" parTransId="{FFAAEA28-83FC-4826-934C-46637655C301}" sibTransId="{A7F790A5-D2B7-4A67-882B-443568CA4E2A}"/>
    <dgm:cxn modelId="{3C445EEE-63C0-4FA0-882D-C948E0EF9CFD}" type="presOf" srcId="{D967269B-341C-401E-A0BD-918B69776426}" destId="{070FED29-AC37-4903-B129-EE65A93FD99E}" srcOrd="0" destOrd="0" presId="urn:microsoft.com/office/officeart/2005/8/layout/hList6"/>
    <dgm:cxn modelId="{B2CBD863-5DC4-4917-A499-88D79E4789FB}" type="presOf" srcId="{1B5732FA-9BFB-4263-A0B8-73785FBEE9BE}" destId="{5E0B0A4C-8B68-4067-A1A3-ACCCF9AFD814}" srcOrd="0" destOrd="0" presId="urn:microsoft.com/office/officeart/2005/8/layout/hList6"/>
    <dgm:cxn modelId="{47ABEA59-1B29-439D-BF65-A7522DFD3450}" type="presOf" srcId="{CFB0D8A6-821F-49C5-BB52-1C1207DCCBAD}" destId="{070FED29-AC37-4903-B129-EE65A93FD99E}" srcOrd="0" destOrd="5" presId="urn:microsoft.com/office/officeart/2005/8/layout/hList6"/>
    <dgm:cxn modelId="{7821D655-C98E-4905-8A14-B49D121C6A1E}" srcId="{1E79E2B7-F617-4D4A-8160-40C87EF475DD}" destId="{B7E0A2A1-295F-44A7-8FC2-0C661D9A78A6}" srcOrd="4" destOrd="0" parTransId="{099D1B2C-BFCB-4409-BB11-FE68C9F045C5}" sibTransId="{3E9712BF-C101-463D-8FFA-99DE143A19E6}"/>
    <dgm:cxn modelId="{42821ADB-81A4-4FDE-84AA-9F6F87D1FB44}" type="presOf" srcId="{C77104A8-51AD-4F41-9865-A3632BE97E65}" destId="{5B9640AA-1053-4FBA-B754-CE9D42E6297E}" srcOrd="0" destOrd="4" presId="urn:microsoft.com/office/officeart/2005/8/layout/hList6"/>
    <dgm:cxn modelId="{AAE9839C-CF19-4B97-8655-B897A75EE623}" srcId="{1B5732FA-9BFB-4263-A0B8-73785FBEE9BE}" destId="{711019C4-C49D-4EE3-BE78-18E555F80A13}" srcOrd="3" destOrd="0" parTransId="{0836F59C-4343-4484-9D8D-CBE9BB1AF431}" sibTransId="{AA89195A-1FBA-4C90-9C1C-81CE6A4ABE2E}"/>
    <dgm:cxn modelId="{CB911E51-1E70-4B9F-AD51-589BF338B580}" srcId="{7DBCA5EF-E4C6-447C-8D75-BBCBB471E959}" destId="{260E6F9F-1C94-4C15-9BE8-4CF92FFB801F}" srcOrd="1" destOrd="0" parTransId="{25E08053-34FC-4C64-BA6D-DF4A5FDE4A19}" sibTransId="{C4F5D7C3-F7E3-4BA7-A07F-DF2A86F54660}"/>
    <dgm:cxn modelId="{B5D72BE9-7432-41E6-B8CA-CB795B04A2E0}" srcId="{1E79E2B7-F617-4D4A-8160-40C87EF475DD}" destId="{D967269B-341C-401E-A0BD-918B69776426}" srcOrd="2" destOrd="0" parTransId="{0151C770-A649-468D-8FB4-36DAEC264249}" sibTransId="{4505B67F-0ADE-4C15-83DF-F94A83059D8C}"/>
    <dgm:cxn modelId="{2A0DB5C6-1BA6-4B30-A666-6D5EF80FF497}" srcId="{7DBCA5EF-E4C6-447C-8D75-BBCBB471E959}" destId="{F04FA8D1-5F4D-4CA2-928E-6308D9DA6E9B}" srcOrd="0" destOrd="0" parTransId="{2A41F8BB-F35E-4C6C-974A-60FE3FA4F174}" sibTransId="{EB77B22C-6F2A-499C-AB42-5201A5D06B51}"/>
    <dgm:cxn modelId="{22DEFB0B-85B8-471E-8979-E60ECD39ECE6}" type="presOf" srcId="{0D02EB61-C927-4760-8D37-4C60685DCDAC}" destId="{070FED29-AC37-4903-B129-EE65A93FD99E}" srcOrd="0" destOrd="4" presId="urn:microsoft.com/office/officeart/2005/8/layout/hList6"/>
    <dgm:cxn modelId="{FD0A1F68-4B55-491C-8E7E-EBF3A53360F8}" type="presOf" srcId="{F04FA8D1-5F4D-4CA2-928E-6308D9DA6E9B}" destId="{5B9640AA-1053-4FBA-B754-CE9D42E6297E}" srcOrd="0" destOrd="1" presId="urn:microsoft.com/office/officeart/2005/8/layout/hList6"/>
    <dgm:cxn modelId="{7C30EAA3-D3AB-4CCB-B505-73D83A21E185}" type="presOf" srcId="{395405D1-EEFB-4163-9976-B871F2B6C5C7}" destId="{5E0B0A4C-8B68-4067-A1A3-ACCCF9AFD814}" srcOrd="0" destOrd="5" presId="urn:microsoft.com/office/officeart/2005/8/layout/hList6"/>
    <dgm:cxn modelId="{BB7B71D2-E93D-4894-9318-A3F0C8FFF20C}" type="presOf" srcId="{323518E4-C940-48E8-B5F4-D60D806ACAFA}" destId="{5E0B0A4C-8B68-4067-A1A3-ACCCF9AFD814}" srcOrd="0" destOrd="2" presId="urn:microsoft.com/office/officeart/2005/8/layout/hList6"/>
    <dgm:cxn modelId="{BD19BDB0-A2AD-4CB4-A2B4-054D4B68B343}" type="presOf" srcId="{C5EA0C0D-E712-41E1-AF5D-AE507474C205}" destId="{070FED29-AC37-4903-B129-EE65A93FD99E}" srcOrd="0" destOrd="6" presId="urn:microsoft.com/office/officeart/2005/8/layout/hList6"/>
    <dgm:cxn modelId="{BC6E6D53-1998-4FEF-9978-208DEA1F221D}" type="presOf" srcId="{75948A50-BD5C-4B9D-9EFB-D4B2ED9D821E}" destId="{F6DFDB8F-7181-4A37-84E7-09837F5BD4BF}" srcOrd="0" destOrd="0" presId="urn:microsoft.com/office/officeart/2005/8/layout/hList6"/>
    <dgm:cxn modelId="{73F748F3-AAF0-49E7-AD4D-8753D95B0DD9}" srcId="{1B5732FA-9BFB-4263-A0B8-73785FBEE9BE}" destId="{95DD30CD-DFE8-41D5-8700-F06222682DBE}" srcOrd="0" destOrd="0" parTransId="{45529BB7-B100-4534-A47C-3BE838B5AA0A}" sibTransId="{BB94A83C-F100-4E78-9CAD-43139445956F}"/>
    <dgm:cxn modelId="{F303E097-320E-405B-8785-D2D41AACF2C2}" srcId="{D967269B-341C-401E-A0BD-918B69776426}" destId="{D1B7B482-7882-4FC0-B800-9DDF2BFB43AE}" srcOrd="2" destOrd="0" parTransId="{EB2AFD7B-F10F-4044-B49C-FFE148FE2347}" sibTransId="{37AD8696-ECB6-4611-A01A-6AEEF3C04D13}"/>
    <dgm:cxn modelId="{44CD5273-BCB9-4E62-814A-10E5C19D7816}" srcId="{75948A50-BD5C-4B9D-9EFB-D4B2ED9D821E}" destId="{13897126-ED96-4A20-9B18-4E0565A59553}" srcOrd="2" destOrd="0" parTransId="{928A02E6-BA24-4973-ACFA-551595271194}" sibTransId="{BA946AF4-FACA-41DA-A1A5-5312A4006DA6}"/>
    <dgm:cxn modelId="{6D329433-C950-4944-81EE-9C11D3AACB0B}" type="presOf" srcId="{7EA51783-FF89-4AAD-90B4-A2132FD0CCF7}" destId="{CFA1FA59-772B-4298-91C6-683254F33976}" srcOrd="0" destOrd="2" presId="urn:microsoft.com/office/officeart/2005/8/layout/hList6"/>
    <dgm:cxn modelId="{7C25CF15-6D12-4792-A173-1F1DF5D23ADF}" type="presOf" srcId="{6E294413-7106-491C-8E4F-77854A226B68}" destId="{F6DFDB8F-7181-4A37-84E7-09837F5BD4BF}" srcOrd="0" destOrd="1" presId="urn:microsoft.com/office/officeart/2005/8/layout/hList6"/>
    <dgm:cxn modelId="{32E74BF9-238A-42BD-A3DD-B008CC808249}" type="presOf" srcId="{7DBCA5EF-E4C6-447C-8D75-BBCBB471E959}" destId="{5B9640AA-1053-4FBA-B754-CE9D42E6297E}" srcOrd="0" destOrd="0" presId="urn:microsoft.com/office/officeart/2005/8/layout/hList6"/>
    <dgm:cxn modelId="{CFDB6168-A4F8-4897-BF7D-BEFDC6A597F5}" srcId="{B7E0A2A1-295F-44A7-8FC2-0C661D9A78A6}" destId="{83696402-77E5-4F89-8CB0-6F0C217F8061}" srcOrd="0" destOrd="0" parTransId="{13FD31D5-2B6D-462D-A945-BDC0C31FAF3E}" sibTransId="{ADB00F44-FAD5-4D94-82CF-3ED0484ADED0}"/>
    <dgm:cxn modelId="{AB7A8819-7971-47A2-A884-48EEE046C239}" type="presOf" srcId="{9ABB5545-95B7-45FA-BF7E-D1A3D6FE200D}" destId="{5E0B0A4C-8B68-4067-A1A3-ACCCF9AFD814}" srcOrd="0" destOrd="3" presId="urn:microsoft.com/office/officeart/2005/8/layout/hList6"/>
    <dgm:cxn modelId="{DDF053BC-2C14-450B-A525-A9BF08A52741}" type="presOf" srcId="{05EC54B2-7BDD-4E01-A8A3-EF34F0F6ACD5}" destId="{070FED29-AC37-4903-B129-EE65A93FD99E}" srcOrd="0" destOrd="1" presId="urn:microsoft.com/office/officeart/2005/8/layout/hList6"/>
    <dgm:cxn modelId="{F66DB183-270F-4F6F-9C09-A7C393B5009C}" type="presOf" srcId="{CA336880-C379-48CF-A955-2989055138BE}" destId="{5B9640AA-1053-4FBA-B754-CE9D42E6297E}" srcOrd="0" destOrd="3" presId="urn:microsoft.com/office/officeart/2005/8/layout/hList6"/>
    <dgm:cxn modelId="{7DA6AB88-A1A2-4395-A364-75C38EE7C406}" srcId="{1E79E2B7-F617-4D4A-8160-40C87EF475DD}" destId="{75948A50-BD5C-4B9D-9EFB-D4B2ED9D821E}" srcOrd="0" destOrd="0" parTransId="{D8023F5C-047E-440F-9239-FCEDE43C72BF}" sibTransId="{47038C12-00CC-4DAE-9771-6929F341CD5B}"/>
    <dgm:cxn modelId="{9FA31626-B271-439F-A2A3-452580B89C15}" srcId="{1B5732FA-9BFB-4263-A0B8-73785FBEE9BE}" destId="{9ABB5545-95B7-45FA-BF7E-D1A3D6FE200D}" srcOrd="2" destOrd="0" parTransId="{342F7E81-A465-485E-98F5-47BA9D301694}" sibTransId="{A72A8D02-A50E-4B2F-AA1E-76831318BB29}"/>
    <dgm:cxn modelId="{EED94FE4-1463-42C4-9036-70F8F75990F1}" srcId="{7DBCA5EF-E4C6-447C-8D75-BBCBB471E959}" destId="{C77104A8-51AD-4F41-9865-A3632BE97E65}" srcOrd="3" destOrd="0" parTransId="{EAF3D0E9-917B-413E-82AD-2F9305BF4C57}" sibTransId="{12EBAB60-319C-4041-98D8-1BFBB267DF63}"/>
    <dgm:cxn modelId="{EC3C23DF-E232-48D8-B540-75B7C03D8F79}" srcId="{1E79E2B7-F617-4D4A-8160-40C87EF475DD}" destId="{1B5732FA-9BFB-4263-A0B8-73785FBEE9BE}" srcOrd="3" destOrd="0" parTransId="{B8CFC979-9504-4188-AC95-E3EDF748BFD1}" sibTransId="{A213B4AC-283B-403C-A6D7-569CA6883971}"/>
    <dgm:cxn modelId="{850A3877-6459-488F-BE95-3E56FD1825EE}" srcId="{D967269B-341C-401E-A0BD-918B69776426}" destId="{99C00F23-7612-42E8-B2D2-25502501598F}" srcOrd="1" destOrd="0" parTransId="{9A9E1EC7-2625-4F83-AFBF-634D9503034C}" sibTransId="{AA277F12-EB74-48DE-88DB-D29C5E6365F9}"/>
    <dgm:cxn modelId="{1E6C8B65-F092-4D9B-B2D8-8497FC733420}" type="presOf" srcId="{711019C4-C49D-4EE3-BE78-18E555F80A13}" destId="{5E0B0A4C-8B68-4067-A1A3-ACCCF9AFD814}" srcOrd="0" destOrd="4" presId="urn:microsoft.com/office/officeart/2005/8/layout/hList6"/>
    <dgm:cxn modelId="{839C4FE8-E359-4C6D-BE3D-E6714154A5FE}" srcId="{75948A50-BD5C-4B9D-9EFB-D4B2ED9D821E}" destId="{65632CEB-9236-4702-9BEB-16B742EEAB85}" srcOrd="1" destOrd="0" parTransId="{873A951B-1851-47D6-8A85-C76DFCF11A89}" sibTransId="{98996070-03E8-4334-A6A1-7F9838BD2FFC}"/>
    <dgm:cxn modelId="{DB53B0C2-15C2-4171-B56C-5F819AB96459}" type="presOf" srcId="{99C00F23-7612-42E8-B2D2-25502501598F}" destId="{070FED29-AC37-4903-B129-EE65A93FD99E}" srcOrd="0" destOrd="2" presId="urn:microsoft.com/office/officeart/2005/8/layout/hList6"/>
    <dgm:cxn modelId="{88352C37-3635-49E9-8257-A05453E891A4}" type="presOf" srcId="{260E6F9F-1C94-4C15-9BE8-4CF92FFB801F}" destId="{5B9640AA-1053-4FBA-B754-CE9D42E6297E}" srcOrd="0" destOrd="2" presId="urn:microsoft.com/office/officeart/2005/8/layout/hList6"/>
    <dgm:cxn modelId="{0A37C80C-CE8D-42A2-86F3-D7E1C2368890}" type="presOf" srcId="{D1B7B482-7882-4FC0-B800-9DDF2BFB43AE}" destId="{070FED29-AC37-4903-B129-EE65A93FD99E}" srcOrd="0" destOrd="3" presId="urn:microsoft.com/office/officeart/2005/8/layout/hList6"/>
    <dgm:cxn modelId="{274BBE7B-1288-44AB-945B-699CD41B854F}" srcId="{D967269B-341C-401E-A0BD-918B69776426}" destId="{CFB0D8A6-821F-49C5-BB52-1C1207DCCBAD}" srcOrd="4" destOrd="0" parTransId="{CBD25CE0-19FF-4FE8-ACD5-AB888175DFC0}" sibTransId="{3B28DBE6-384E-4F38-81E4-D9FC4F396F31}"/>
    <dgm:cxn modelId="{4C350495-8349-486B-996A-873FC86D52E5}" srcId="{D967269B-341C-401E-A0BD-918B69776426}" destId="{05EC54B2-7BDD-4E01-A8A3-EF34F0F6ACD5}" srcOrd="0" destOrd="0" parTransId="{63C4CCD1-A859-410A-8318-B9944C630FD8}" sibTransId="{827187B0-A5F6-4241-8C2C-DA10BF47852B}"/>
    <dgm:cxn modelId="{750F4231-C688-4B99-B923-9B228CAA0C42}" type="presOf" srcId="{65632CEB-9236-4702-9BEB-16B742EEAB85}" destId="{F6DFDB8F-7181-4A37-84E7-09837F5BD4BF}" srcOrd="0" destOrd="2" presId="urn:microsoft.com/office/officeart/2005/8/layout/hList6"/>
    <dgm:cxn modelId="{CCFA434D-09F5-4BB8-A21A-F055E9FE24FE}" type="presOf" srcId="{83696402-77E5-4F89-8CB0-6F0C217F8061}" destId="{CFA1FA59-772B-4298-91C6-683254F33976}" srcOrd="0" destOrd="1" presId="urn:microsoft.com/office/officeart/2005/8/layout/hList6"/>
    <dgm:cxn modelId="{2DEDE9D6-19C6-4F27-B415-8E3EB8DBE9F8}" srcId="{7DBCA5EF-E4C6-447C-8D75-BBCBB471E959}" destId="{CA336880-C379-48CF-A955-2989055138BE}" srcOrd="2" destOrd="0" parTransId="{E39C83E5-3D40-4961-8AAF-0F8DB4746C8F}" sibTransId="{18FE7585-5257-449B-AED2-0D6DAF88219D}"/>
    <dgm:cxn modelId="{12085638-B1E7-43BD-AED7-0F50E5999AA5}" srcId="{75948A50-BD5C-4B9D-9EFB-D4B2ED9D821E}" destId="{F01C9CDB-CCA6-4C93-BFAB-0A2FDF3ADA51}" srcOrd="3" destOrd="0" parTransId="{103DA6E0-EFE6-468F-A4E2-E276BC989D54}" sibTransId="{EFBF61AE-F78F-4487-8D66-856534FA2377}"/>
    <dgm:cxn modelId="{88C310CE-5C8D-4343-BE8E-111904A9115C}" srcId="{D967269B-341C-401E-A0BD-918B69776426}" destId="{0D02EB61-C927-4760-8D37-4C60685DCDAC}" srcOrd="3" destOrd="0" parTransId="{797DA3CB-7981-409E-93E6-1B01C272999D}" sibTransId="{7007D9F0-89FD-42EA-AE12-4D37811461D7}"/>
    <dgm:cxn modelId="{96490C07-0C85-4F6A-951C-5C48F9FF0D6C}" type="presOf" srcId="{95DD30CD-DFE8-41D5-8700-F06222682DBE}" destId="{5E0B0A4C-8B68-4067-A1A3-ACCCF9AFD814}" srcOrd="0" destOrd="1" presId="urn:microsoft.com/office/officeart/2005/8/layout/hList6"/>
    <dgm:cxn modelId="{A13CF1D3-9976-47A9-A6CC-4E58B5E275EB}" type="presOf" srcId="{B7E0A2A1-295F-44A7-8FC2-0C661D9A78A6}" destId="{CFA1FA59-772B-4298-91C6-683254F33976}" srcOrd="0" destOrd="0" presId="urn:microsoft.com/office/officeart/2005/8/layout/hList6"/>
    <dgm:cxn modelId="{60A3F6F5-F1B3-4035-90A1-53D38128D81C}" type="presParOf" srcId="{1061BD68-BA6B-4223-AEE3-634B9DA8708A}" destId="{F6DFDB8F-7181-4A37-84E7-09837F5BD4BF}" srcOrd="0" destOrd="0" presId="urn:microsoft.com/office/officeart/2005/8/layout/hList6"/>
    <dgm:cxn modelId="{9700FB21-0694-4508-B47A-2AE46072FC98}" type="presParOf" srcId="{1061BD68-BA6B-4223-AEE3-634B9DA8708A}" destId="{AC2A35DB-0EAF-4FD4-BCA4-B85366504DCD}" srcOrd="1" destOrd="0" presId="urn:microsoft.com/office/officeart/2005/8/layout/hList6"/>
    <dgm:cxn modelId="{B6DB937C-17E2-4411-904B-E491801CDB20}" type="presParOf" srcId="{1061BD68-BA6B-4223-AEE3-634B9DA8708A}" destId="{5B9640AA-1053-4FBA-B754-CE9D42E6297E}" srcOrd="2" destOrd="0" presId="urn:microsoft.com/office/officeart/2005/8/layout/hList6"/>
    <dgm:cxn modelId="{BA30DBCC-9FE1-420E-B6CF-181EC3C0E06C}" type="presParOf" srcId="{1061BD68-BA6B-4223-AEE3-634B9DA8708A}" destId="{D44F8796-79C4-4E76-AC6D-EE4994E5B6D2}" srcOrd="3" destOrd="0" presId="urn:microsoft.com/office/officeart/2005/8/layout/hList6"/>
    <dgm:cxn modelId="{EF966375-FE77-4A2D-9D3A-84356A56F42F}" type="presParOf" srcId="{1061BD68-BA6B-4223-AEE3-634B9DA8708A}" destId="{070FED29-AC37-4903-B129-EE65A93FD99E}" srcOrd="4" destOrd="0" presId="urn:microsoft.com/office/officeart/2005/8/layout/hList6"/>
    <dgm:cxn modelId="{2A3B5465-8553-4A42-8AAE-EDD6FF47CF85}" type="presParOf" srcId="{1061BD68-BA6B-4223-AEE3-634B9DA8708A}" destId="{ACFA4C5C-5C1E-4AE2-99FA-508FFCF30D6F}" srcOrd="5" destOrd="0" presId="urn:microsoft.com/office/officeart/2005/8/layout/hList6"/>
    <dgm:cxn modelId="{802BB801-CC89-46C9-A66E-F80000CC6190}" type="presParOf" srcId="{1061BD68-BA6B-4223-AEE3-634B9DA8708A}" destId="{5E0B0A4C-8B68-4067-A1A3-ACCCF9AFD814}" srcOrd="6" destOrd="0" presId="urn:microsoft.com/office/officeart/2005/8/layout/hList6"/>
    <dgm:cxn modelId="{B38A7875-83CC-43E1-8F83-3356BB101FEB}" type="presParOf" srcId="{1061BD68-BA6B-4223-AEE3-634B9DA8708A}" destId="{1278A9C6-783E-4D96-983F-CDC74580C66C}" srcOrd="7" destOrd="0" presId="urn:microsoft.com/office/officeart/2005/8/layout/hList6"/>
    <dgm:cxn modelId="{0B4CF57F-7649-41CF-A73F-EF34C0AA8542}" type="presParOf" srcId="{1061BD68-BA6B-4223-AEE3-634B9DA8708A}" destId="{CFA1FA59-772B-4298-91C6-683254F3397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FDB8F-7181-4A37-84E7-09837F5BD4BF}">
      <dsp:nvSpPr>
        <dsp:cNvPr id="0" name=""/>
        <dsp:cNvSpPr/>
      </dsp:nvSpPr>
      <dsp:spPr>
        <a:xfrm rot="16200000">
          <a:off x="-1403701" y="1409349"/>
          <a:ext cx="4800643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44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KhachHang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MaKH</a:t>
          </a:r>
          <a:r>
            <a:rPr lang="en-US" sz="1200" kern="1200" dirty="0" smtClean="0"/>
            <a:t>(PK</a:t>
          </a:r>
          <a:r>
            <a:rPr lang="en-US" sz="1200" kern="1200" dirty="0" smtClean="0"/>
            <a:t>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TenKH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DiaChi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SoDT</a:t>
          </a:r>
          <a:endParaRPr 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5400000">
        <a:off x="5648" y="960129"/>
        <a:ext cx="1981944" cy="2880385"/>
      </dsp:txXfrm>
    </dsp:sp>
    <dsp:sp modelId="{5B9640AA-1053-4FBA-B754-CE9D42E6297E}">
      <dsp:nvSpPr>
        <dsp:cNvPr id="0" name=""/>
        <dsp:cNvSpPr/>
      </dsp:nvSpPr>
      <dsp:spPr>
        <a:xfrm rot="16200000">
          <a:off x="726889" y="1409349"/>
          <a:ext cx="4800643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44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HoaDon</a:t>
          </a:r>
          <a:endParaRPr lang="en-US" sz="16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MaHD</a:t>
          </a:r>
          <a:r>
            <a:rPr lang="en-US" sz="1200" kern="1200" dirty="0" smtClean="0"/>
            <a:t>(PK</a:t>
          </a:r>
          <a:r>
            <a:rPr lang="en-US" sz="1200" kern="1200" dirty="0" smtClean="0"/>
            <a:t>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NgayLap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MaKH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KhachHang_MaKH</a:t>
          </a:r>
          <a:r>
            <a:rPr lang="en-US" sz="1200" kern="1200" dirty="0" smtClean="0"/>
            <a:t>(FK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 rot="5400000">
        <a:off x="2136238" y="960129"/>
        <a:ext cx="1981944" cy="2880385"/>
      </dsp:txXfrm>
    </dsp:sp>
    <dsp:sp modelId="{070FED29-AC37-4903-B129-EE65A93FD99E}">
      <dsp:nvSpPr>
        <dsp:cNvPr id="0" name=""/>
        <dsp:cNvSpPr/>
      </dsp:nvSpPr>
      <dsp:spPr>
        <a:xfrm rot="16200000">
          <a:off x="2857479" y="1409349"/>
          <a:ext cx="4800643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44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ChiTietHoaDon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MaSP</a:t>
          </a:r>
          <a:r>
            <a:rPr lang="en-US" sz="1200" kern="1200" dirty="0" smtClean="0"/>
            <a:t>(PK</a:t>
          </a:r>
          <a:r>
            <a:rPr lang="en-US" sz="1200" kern="1200" dirty="0" smtClean="0"/>
            <a:t>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SoLuongMua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DonGiaBan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MaHD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HoaDon_MaHD</a:t>
          </a:r>
          <a:r>
            <a:rPr lang="en-US" sz="1200" kern="1200" dirty="0" smtClean="0"/>
            <a:t>(FK)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SanPham_MuaSP</a:t>
          </a:r>
          <a:r>
            <a:rPr lang="en-US" sz="1200" kern="1200" dirty="0" smtClean="0"/>
            <a:t>(FK)</a:t>
          </a:r>
          <a:endParaRPr lang="en-US" sz="1200" kern="1200" dirty="0"/>
        </a:p>
      </dsp:txBody>
      <dsp:txXfrm rot="5400000">
        <a:off x="4266828" y="960129"/>
        <a:ext cx="1981944" cy="2880385"/>
      </dsp:txXfrm>
    </dsp:sp>
    <dsp:sp modelId="{5E0B0A4C-8B68-4067-A1A3-ACCCF9AFD814}">
      <dsp:nvSpPr>
        <dsp:cNvPr id="0" name=""/>
        <dsp:cNvSpPr/>
      </dsp:nvSpPr>
      <dsp:spPr>
        <a:xfrm rot="16200000">
          <a:off x="4988069" y="1409349"/>
          <a:ext cx="4800643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44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SanPham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MuaSP</a:t>
          </a:r>
          <a:r>
            <a:rPr lang="en-US" sz="1200" kern="1200" dirty="0" smtClean="0"/>
            <a:t>(PK</a:t>
          </a:r>
          <a:r>
            <a:rPr lang="en-US" sz="1200" kern="1200" dirty="0" smtClean="0"/>
            <a:t>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TenSP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SoLuong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MoTa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LoaiSanPham_MaLSP</a:t>
          </a:r>
          <a:r>
            <a:rPr lang="en-US" sz="1200" kern="1200" dirty="0" smtClean="0"/>
            <a:t>(FK)</a:t>
          </a:r>
          <a:endParaRPr lang="en-US" sz="1200" kern="1200" dirty="0"/>
        </a:p>
      </dsp:txBody>
      <dsp:txXfrm rot="5400000">
        <a:off x="6397418" y="960129"/>
        <a:ext cx="1981944" cy="2880385"/>
      </dsp:txXfrm>
    </dsp:sp>
    <dsp:sp modelId="{CFA1FA59-772B-4298-91C6-683254F33976}">
      <dsp:nvSpPr>
        <dsp:cNvPr id="0" name=""/>
        <dsp:cNvSpPr/>
      </dsp:nvSpPr>
      <dsp:spPr>
        <a:xfrm rot="16200000">
          <a:off x="7124308" y="1409349"/>
          <a:ext cx="4800643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44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LoaiSanPham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MaLS</a:t>
          </a:r>
          <a:r>
            <a:rPr lang="en-US" sz="1200" kern="1200" dirty="0" smtClean="0"/>
            <a:t>(PK)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TenL</a:t>
          </a:r>
          <a:endParaRPr lang="en-US" sz="1200" kern="1200" dirty="0"/>
        </a:p>
      </dsp:txBody>
      <dsp:txXfrm rot="5400000">
        <a:off x="8533657" y="960129"/>
        <a:ext cx="1981944" cy="288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1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0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416925-8017-4E55-8168-CACB5F08E1A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C2776F-6FA9-4FFB-BDCA-76362A24C8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2133600" y="2298700"/>
            <a:ext cx="10058400" cy="357028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2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web </a:t>
            </a:r>
            <a:r>
              <a:rPr lang="en-US" dirty="0" err="1" smtClean="0"/>
              <a:t>bán</a:t>
            </a:r>
            <a:r>
              <a:rPr lang="en-US" dirty="0" smtClean="0"/>
              <a:t> hang online: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21" y="2174708"/>
            <a:ext cx="374859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78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0831"/>
            <a:ext cx="5834804" cy="44185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78" y="2265947"/>
            <a:ext cx="3590174" cy="33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789216"/>
              </p:ext>
            </p:extLst>
          </p:nvPr>
        </p:nvGraphicFramePr>
        <p:xfrm>
          <a:off x="838199" y="1825624"/>
          <a:ext cx="10515602" cy="4800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8653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136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Retrospect</vt:lpstr>
      <vt:lpstr>Nhóm 8</vt:lpstr>
      <vt:lpstr>Yêu cầu khách hàng</vt:lpstr>
      <vt:lpstr>Hướng giải quyết</vt:lpstr>
      <vt:lpstr>Thiết kế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8</dc:title>
  <dc:creator>TrungBui</dc:creator>
  <cp:lastModifiedBy>TrungBui</cp:lastModifiedBy>
  <cp:revision>4</cp:revision>
  <dcterms:created xsi:type="dcterms:W3CDTF">2016-08-14T15:05:45Z</dcterms:created>
  <dcterms:modified xsi:type="dcterms:W3CDTF">2016-08-14T16:48:44Z</dcterms:modified>
</cp:coreProperties>
</file>