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sldIdLst>
    <p:sldId id="259" r:id="rId2"/>
    <p:sldId id="256" r:id="rId3"/>
    <p:sldId id="257"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25107-6D0D-A346-81BB-75FC44A8DE70}" v="1104" dt="2021-11-22T23:26:33.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11/29/21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99734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11/29/21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5340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11/29/21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2878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11/29/21</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5150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11/29/21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831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11/29/21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634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11/29/21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878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11/29/21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219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11/29/21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7337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11/29/21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5608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11/29/21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916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11/29/21</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75407866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88" r:id="rId7"/>
    <p:sldLayoutId id="2147483789" r:id="rId8"/>
    <p:sldLayoutId id="2147483787" r:id="rId9"/>
    <p:sldLayoutId id="2147483796" r:id="rId10"/>
    <p:sldLayoutId id="214748379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BDB6-2557-BA4D-9E59-220D5AF04DE1}"/>
              </a:ext>
            </a:extLst>
          </p:cNvPr>
          <p:cNvSpPr>
            <a:spLocks noGrp="1"/>
          </p:cNvSpPr>
          <p:nvPr>
            <p:ph type="ctrTitle"/>
          </p:nvPr>
        </p:nvSpPr>
        <p:spPr>
          <a:xfrm>
            <a:off x="656896" y="770442"/>
            <a:ext cx="4572000" cy="1580756"/>
          </a:xfrm>
        </p:spPr>
        <p:txBody>
          <a:bodyPr/>
          <a:lstStyle/>
          <a:p>
            <a:endParaRPr lang="en-US"/>
          </a:p>
        </p:txBody>
      </p:sp>
      <p:sp>
        <p:nvSpPr>
          <p:cNvPr id="3" name="Subtitle 2">
            <a:extLst>
              <a:ext uri="{FF2B5EF4-FFF2-40B4-BE49-F238E27FC236}">
                <a16:creationId xmlns:a16="http://schemas.microsoft.com/office/drawing/2014/main" id="{EACA7C71-5557-8B4D-86FC-1F2DB31009A8}"/>
              </a:ext>
            </a:extLst>
          </p:cNvPr>
          <p:cNvSpPr>
            <a:spLocks noGrp="1"/>
          </p:cNvSpPr>
          <p:nvPr>
            <p:ph type="subTitle" idx="1"/>
          </p:nvPr>
        </p:nvSpPr>
        <p:spPr/>
        <p:txBody>
          <a:bodyPr/>
          <a:lstStyle/>
          <a:p>
            <a:endParaRPr lang="en-US" dirty="0"/>
          </a:p>
        </p:txBody>
      </p:sp>
      <p:pic>
        <p:nvPicPr>
          <p:cNvPr id="3078" name="Picture 6" descr="So many people don&amp;#39;t have internet — and it&amp;#39;s not their fault">
            <a:extLst>
              <a:ext uri="{FF2B5EF4-FFF2-40B4-BE49-F238E27FC236}">
                <a16:creationId xmlns:a16="http://schemas.microsoft.com/office/drawing/2014/main" id="{D253A7A9-DBD1-9045-BCDA-EF05098A1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628" y="1162707"/>
            <a:ext cx="6043448" cy="45325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304E4E-B66C-9145-B3C5-599415E3EAA2}"/>
              </a:ext>
            </a:extLst>
          </p:cNvPr>
          <p:cNvSpPr txBox="1"/>
          <p:nvPr/>
        </p:nvSpPr>
        <p:spPr>
          <a:xfrm>
            <a:off x="6679325" y="948013"/>
            <a:ext cx="4855779" cy="369332"/>
          </a:xfrm>
          <a:prstGeom prst="rect">
            <a:avLst/>
          </a:prstGeom>
          <a:noFill/>
        </p:spPr>
        <p:txBody>
          <a:bodyPr wrap="square" lIns="91440" tIns="45720" rIns="91440" bIns="45720" rtlCol="0" anchor="t">
            <a:spAutoFit/>
          </a:bodyPr>
          <a:lstStyle/>
          <a:p>
            <a:endParaRPr lang="en-US"/>
          </a:p>
        </p:txBody>
      </p:sp>
    </p:spTree>
    <p:extLst>
      <p:ext uri="{BB962C8B-B14F-4D97-AF65-F5344CB8AC3E}">
        <p14:creationId xmlns:p14="http://schemas.microsoft.com/office/powerpoint/2010/main" val="2449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75">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8" name="Rectangle 77">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26" name="Picture 2" descr="Introduction to image processing using Python | Gabriel Carvalho">
            <a:extLst>
              <a:ext uri="{FF2B5EF4-FFF2-40B4-BE49-F238E27FC236}">
                <a16:creationId xmlns:a16="http://schemas.microsoft.com/office/drawing/2014/main" id="{83DFCBEA-2C6A-A44D-8D70-41E5387E37DB}"/>
              </a:ext>
            </a:extLst>
          </p:cNvPr>
          <p:cNvPicPr>
            <a:picLocks noChangeAspect="1" noChangeArrowheads="1"/>
          </p:cNvPicPr>
          <p:nvPr/>
        </p:nvPicPr>
        <p:blipFill rotWithShape="1">
          <a:blip r:embed="rId2">
            <a:alphaModFix amt="60000"/>
            <a:extLst>
              <a:ext uri="{BEBA8EAE-BF5A-486C-A8C5-ECC9F3942E4B}">
                <a14:imgProps xmlns:a14="http://schemas.microsoft.com/office/drawing/2010/main">
                  <a14:imgLayer r:embed="rId3">
                    <a14:imgEffect>
                      <a14:sharpenSoften amount="-34000"/>
                    </a14:imgEffect>
                  </a14:imgLayer>
                </a14:imgProps>
              </a:ext>
              <a:ext uri="{28A0092B-C50C-407E-A947-70E740481C1C}">
                <a14:useLocalDpi xmlns:a14="http://schemas.microsoft.com/office/drawing/2010/main" val="0"/>
              </a:ext>
            </a:extLst>
          </a:blip>
          <a:srcRect t="4895" b="10852"/>
          <a:stretch/>
        </p:blipFill>
        <p:spPr bwMode="auto">
          <a:xfrm>
            <a:off x="20" y="328373"/>
            <a:ext cx="12191980" cy="68566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BA82EF-0379-BA43-BCAF-B2AB5C5CBDF6}"/>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latin typeface="Ayuthaya" pitchFamily="2" charset="-34"/>
                <a:ea typeface="Ayuthaya" pitchFamily="2" charset="-34"/>
                <a:cs typeface="Ayuthaya" pitchFamily="2" charset="-34"/>
              </a:rPr>
              <a:t>PUZZLE MEMORY GAME</a:t>
            </a:r>
          </a:p>
        </p:txBody>
      </p:sp>
      <p:sp>
        <p:nvSpPr>
          <p:cNvPr id="3" name="Subtitle 2">
            <a:extLst>
              <a:ext uri="{FF2B5EF4-FFF2-40B4-BE49-F238E27FC236}">
                <a16:creationId xmlns:a16="http://schemas.microsoft.com/office/drawing/2014/main" id="{02F11126-D46E-AD4D-B595-866FC223A401}"/>
              </a:ext>
            </a:extLst>
          </p:cNvPr>
          <p:cNvSpPr>
            <a:spLocks noGrp="1"/>
          </p:cNvSpPr>
          <p:nvPr>
            <p:ph type="subTitle" idx="1"/>
          </p:nvPr>
        </p:nvSpPr>
        <p:spPr>
          <a:xfrm>
            <a:off x="838200" y="4074515"/>
            <a:ext cx="7583133" cy="1279124"/>
          </a:xfrm>
        </p:spPr>
        <p:txBody>
          <a:bodyPr>
            <a:normAutofit/>
          </a:bodyPr>
          <a:lstStyle/>
          <a:p>
            <a:pPr algn="l">
              <a:lnSpc>
                <a:spcPct val="100000"/>
              </a:lnSpc>
            </a:pPr>
            <a:r>
              <a:rPr lang="en-US" sz="2200" b="1">
                <a:solidFill>
                  <a:srgbClr val="FFFFFF"/>
                </a:solidFill>
              </a:rPr>
              <a:t>Group Name: Memory</a:t>
            </a:r>
            <a:r>
              <a:rPr lang="vi-VN" sz="2200" b="1">
                <a:solidFill>
                  <a:srgbClr val="FFFFFF"/>
                </a:solidFill>
              </a:rPr>
              <a:t> Puzzle </a:t>
            </a:r>
            <a:endParaRPr lang="en-US" sz="2200">
              <a:solidFill>
                <a:srgbClr val="FFFFFF"/>
              </a:solidFill>
            </a:endParaRPr>
          </a:p>
          <a:p>
            <a:pPr algn="l">
              <a:lnSpc>
                <a:spcPct val="100000"/>
              </a:lnSpc>
            </a:pPr>
            <a:r>
              <a:rPr lang="en-US" sz="2200" b="1">
                <a:solidFill>
                  <a:srgbClr val="FFFFFF"/>
                </a:solidFill>
              </a:rPr>
              <a:t>Group Members</a:t>
            </a:r>
            <a:r>
              <a:rPr lang="en-US" sz="2200">
                <a:solidFill>
                  <a:srgbClr val="FFFFFF"/>
                </a:solidFill>
              </a:rPr>
              <a:t>:  Joyce (Duong) Ngo, Aidan </a:t>
            </a:r>
            <a:r>
              <a:rPr lang="en-US" sz="2200" err="1">
                <a:solidFill>
                  <a:srgbClr val="FFFFFF"/>
                </a:solidFill>
              </a:rPr>
              <a:t>Koenigsberger</a:t>
            </a:r>
            <a:r>
              <a:rPr lang="en-US" sz="2200">
                <a:solidFill>
                  <a:srgbClr val="FFFFFF"/>
                </a:solidFill>
              </a:rPr>
              <a:t>, Ngwe Sin</a:t>
            </a:r>
          </a:p>
          <a:p>
            <a:pPr algn="l">
              <a:lnSpc>
                <a:spcPct val="100000"/>
              </a:lnSpc>
            </a:pPr>
            <a:endParaRPr lang="en-US" sz="2200">
              <a:solidFill>
                <a:srgbClr val="FFFFFF"/>
              </a:solidFill>
            </a:endParaRPr>
          </a:p>
        </p:txBody>
      </p:sp>
      <p:pic>
        <p:nvPicPr>
          <p:cNvPr id="5" name="Graphic 4" descr="Open book outline">
            <a:extLst>
              <a:ext uri="{FF2B5EF4-FFF2-40B4-BE49-F238E27FC236}">
                <a16:creationId xmlns:a16="http://schemas.microsoft.com/office/drawing/2014/main" id="{2631D8D1-CA72-2743-B2AE-A924EF73B4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57408" y="283779"/>
            <a:ext cx="1594045" cy="1594045"/>
          </a:xfrm>
          <a:prstGeom prst="rect">
            <a:avLst/>
          </a:prstGeom>
        </p:spPr>
      </p:pic>
    </p:spTree>
    <p:extLst>
      <p:ext uri="{BB962C8B-B14F-4D97-AF65-F5344CB8AC3E}">
        <p14:creationId xmlns:p14="http://schemas.microsoft.com/office/powerpoint/2010/main" val="85562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EB0C-753E-BD4A-9A23-14193D604B38}"/>
              </a:ext>
            </a:extLst>
          </p:cNvPr>
          <p:cNvSpPr>
            <a:spLocks noGrp="1"/>
          </p:cNvSpPr>
          <p:nvPr>
            <p:ph type="title"/>
          </p:nvPr>
        </p:nvSpPr>
        <p:spPr/>
        <p:txBody>
          <a:bodyPr/>
          <a:lstStyle/>
          <a:p>
            <a:r>
              <a:rPr lang="en-US" dirty="0"/>
              <a:t>What is Memory Puzzle? </a:t>
            </a:r>
          </a:p>
        </p:txBody>
      </p:sp>
      <p:sp>
        <p:nvSpPr>
          <p:cNvPr id="6" name="TextBox 5">
            <a:extLst>
              <a:ext uri="{FF2B5EF4-FFF2-40B4-BE49-F238E27FC236}">
                <a16:creationId xmlns:a16="http://schemas.microsoft.com/office/drawing/2014/main" id="{3896237A-C620-1C40-81EC-A56D2E59B70C}"/>
              </a:ext>
            </a:extLst>
          </p:cNvPr>
          <p:cNvSpPr txBox="1"/>
          <p:nvPr/>
        </p:nvSpPr>
        <p:spPr>
          <a:xfrm>
            <a:off x="824378" y="1717969"/>
            <a:ext cx="791428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Our project focused on recreating a digital version of the classic physical card game we used to play as kids.</a:t>
            </a:r>
          </a:p>
          <a:p>
            <a:endParaRPr lang="en-US" dirty="0"/>
          </a:p>
          <a:p>
            <a:pPr marL="285750" indent="-285750">
              <a:buFont typeface="Arial" panose="020B0604020202020204" pitchFamily="34" charset="0"/>
              <a:buChar char="•"/>
            </a:pPr>
            <a:r>
              <a:rPr lang="en-US" dirty="0"/>
              <a:t>Main purpose of the game is to correctly memorize the location of the matching pairs on the board and then identify where all the matching pairs of cards in the game are on the board within a set time period.</a:t>
            </a:r>
          </a:p>
          <a:p>
            <a:pPr marL="285750" indent="-285750">
              <a:buFont typeface="Arial" panose="020B0604020202020204" pitchFamily="34" charset="0"/>
              <a:buChar char="•"/>
            </a:pPr>
            <a:endParaRPr lang="en-US" dirty="0"/>
          </a:p>
          <a:p>
            <a:endParaRPr lang="en-US" dirty="0"/>
          </a:p>
          <a:p>
            <a:r>
              <a:rPr lang="en-US" dirty="0"/>
              <a:t>  </a:t>
            </a:r>
          </a:p>
        </p:txBody>
      </p:sp>
    </p:spTree>
    <p:extLst>
      <p:ext uri="{BB962C8B-B14F-4D97-AF65-F5344CB8AC3E}">
        <p14:creationId xmlns:p14="http://schemas.microsoft.com/office/powerpoint/2010/main" val="46314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EB0C-753E-BD4A-9A23-14193D604B38}"/>
              </a:ext>
            </a:extLst>
          </p:cNvPr>
          <p:cNvSpPr>
            <a:spLocks noGrp="1"/>
          </p:cNvSpPr>
          <p:nvPr>
            <p:ph type="title"/>
          </p:nvPr>
        </p:nvSpPr>
        <p:spPr/>
        <p:txBody>
          <a:bodyPr/>
          <a:lstStyle/>
          <a:p>
            <a:r>
              <a:rPr lang="en-US" dirty="0"/>
              <a:t>HOW TO PLAY </a:t>
            </a:r>
          </a:p>
        </p:txBody>
      </p:sp>
      <p:pic>
        <p:nvPicPr>
          <p:cNvPr id="5" name="Content Placeholder 4" descr="Game controller with solid fill">
            <a:extLst>
              <a:ext uri="{FF2B5EF4-FFF2-40B4-BE49-F238E27FC236}">
                <a16:creationId xmlns:a16="http://schemas.microsoft.com/office/drawing/2014/main" id="{0803E40C-5765-F641-A1F9-EAAEA64576E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132066" y="1541545"/>
            <a:ext cx="1887455" cy="1887455"/>
          </a:xfrm>
        </p:spPr>
      </p:pic>
      <p:sp>
        <p:nvSpPr>
          <p:cNvPr id="6" name="TextBox 5">
            <a:extLst>
              <a:ext uri="{FF2B5EF4-FFF2-40B4-BE49-F238E27FC236}">
                <a16:creationId xmlns:a16="http://schemas.microsoft.com/office/drawing/2014/main" id="{3896237A-C620-1C40-81EC-A56D2E59B70C}"/>
              </a:ext>
            </a:extLst>
          </p:cNvPr>
          <p:cNvSpPr txBox="1"/>
          <p:nvPr/>
        </p:nvSpPr>
        <p:spPr>
          <a:xfrm>
            <a:off x="3813762" y="1691323"/>
            <a:ext cx="791428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Different shapes and colors is laid out in a board. And the player must correctly identify each pair of matching shapes</a:t>
            </a:r>
          </a:p>
          <a:p>
            <a:endParaRPr lang="en-US" dirty="0"/>
          </a:p>
          <a:p>
            <a:pPr marL="285750" indent="-285750">
              <a:buFont typeface="Arial" panose="020B0604020202020204" pitchFamily="34" charset="0"/>
              <a:buChar char="•"/>
            </a:pPr>
            <a:r>
              <a:rPr lang="en-US" dirty="0"/>
              <a:t>Rules: </a:t>
            </a:r>
          </a:p>
          <a:p>
            <a:pPr marL="742950" lvl="1" indent="-285750">
              <a:buFont typeface="Arial" panose="020B0604020202020204" pitchFamily="34" charset="0"/>
              <a:buChar char="•"/>
            </a:pPr>
            <a:r>
              <a:rPr lang="en-US" dirty="0"/>
              <a:t>Identify all of the matches.</a:t>
            </a:r>
          </a:p>
          <a:p>
            <a:pPr marL="742950" lvl="1" indent="-285750">
              <a:buFont typeface="Arial" panose="020B0604020202020204" pitchFamily="34" charset="0"/>
              <a:buChar char="•"/>
            </a:pPr>
            <a:r>
              <a:rPr lang="en-US" dirty="0"/>
              <a:t>The player loses if the 5 second timer runs out and they are unable to find all matches. </a:t>
            </a:r>
          </a:p>
          <a:p>
            <a:pPr marL="742950" lvl="1" indent="-285750">
              <a:buFont typeface="Arial" panose="020B0604020202020204" pitchFamily="34" charset="0"/>
              <a:buChar char="•"/>
            </a:pPr>
            <a:r>
              <a:rPr lang="en-US" dirty="0"/>
              <a:t>The player will get approximately 10 seconds to memorize the board before the cards are flipped back down and the game begins.</a:t>
            </a:r>
          </a:p>
          <a:p>
            <a:endParaRPr lang="en-US" dirty="0"/>
          </a:p>
          <a:p>
            <a:r>
              <a:rPr lang="en-US" dirty="0"/>
              <a:t>  </a:t>
            </a:r>
          </a:p>
        </p:txBody>
      </p:sp>
    </p:spTree>
    <p:extLst>
      <p:ext uri="{BB962C8B-B14F-4D97-AF65-F5344CB8AC3E}">
        <p14:creationId xmlns:p14="http://schemas.microsoft.com/office/powerpoint/2010/main" val="25796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734F-A749-3645-8944-B4DD35217DA6}"/>
              </a:ext>
            </a:extLst>
          </p:cNvPr>
          <p:cNvSpPr>
            <a:spLocks noGrp="1"/>
          </p:cNvSpPr>
          <p:nvPr>
            <p:ph type="title"/>
          </p:nvPr>
        </p:nvSpPr>
        <p:spPr/>
        <p:txBody>
          <a:bodyPr/>
          <a:lstStyle/>
          <a:p>
            <a:r>
              <a:rPr lang="en-MM" dirty="0"/>
              <a:t>Prototype </a:t>
            </a:r>
          </a:p>
        </p:txBody>
      </p:sp>
      <p:sp>
        <p:nvSpPr>
          <p:cNvPr id="3" name="Content Placeholder 2">
            <a:extLst>
              <a:ext uri="{FF2B5EF4-FFF2-40B4-BE49-F238E27FC236}">
                <a16:creationId xmlns:a16="http://schemas.microsoft.com/office/drawing/2014/main" id="{5D0ACE78-540F-CE45-8846-39E58463FDD2}"/>
              </a:ext>
            </a:extLst>
          </p:cNvPr>
          <p:cNvSpPr>
            <a:spLocks noGrp="1"/>
          </p:cNvSpPr>
          <p:nvPr>
            <p:ph idx="1"/>
          </p:nvPr>
        </p:nvSpPr>
        <p:spPr/>
        <p:txBody>
          <a:bodyPr/>
          <a:lstStyle/>
          <a:p>
            <a:r>
              <a:rPr lang="en-MM" dirty="0"/>
              <a:t>A quick demonstration of the current prototype we have.</a:t>
            </a:r>
          </a:p>
        </p:txBody>
      </p:sp>
    </p:spTree>
    <p:extLst>
      <p:ext uri="{BB962C8B-B14F-4D97-AF65-F5344CB8AC3E}">
        <p14:creationId xmlns:p14="http://schemas.microsoft.com/office/powerpoint/2010/main" val="404474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734F-A749-3645-8944-B4DD35217DA6}"/>
              </a:ext>
            </a:extLst>
          </p:cNvPr>
          <p:cNvSpPr>
            <a:spLocks noGrp="1"/>
          </p:cNvSpPr>
          <p:nvPr>
            <p:ph type="title"/>
          </p:nvPr>
        </p:nvSpPr>
        <p:spPr>
          <a:xfrm>
            <a:off x="458694" y="63851"/>
            <a:ext cx="10895106" cy="1325563"/>
          </a:xfrm>
        </p:spPr>
        <p:txBody>
          <a:bodyPr/>
          <a:lstStyle/>
          <a:p>
            <a:r>
              <a:rPr lang="en-MM" dirty="0"/>
              <a:t>Challenges….</a:t>
            </a:r>
          </a:p>
        </p:txBody>
      </p:sp>
      <p:sp>
        <p:nvSpPr>
          <p:cNvPr id="3" name="Content Placeholder 2">
            <a:extLst>
              <a:ext uri="{FF2B5EF4-FFF2-40B4-BE49-F238E27FC236}">
                <a16:creationId xmlns:a16="http://schemas.microsoft.com/office/drawing/2014/main" id="{5D0ACE78-540F-CE45-8846-39E58463FDD2}"/>
              </a:ext>
            </a:extLst>
          </p:cNvPr>
          <p:cNvSpPr>
            <a:spLocks noGrp="1"/>
          </p:cNvSpPr>
          <p:nvPr>
            <p:ph idx="1"/>
          </p:nvPr>
        </p:nvSpPr>
        <p:spPr>
          <a:xfrm>
            <a:off x="458694" y="1151907"/>
            <a:ext cx="11274612" cy="4755800"/>
          </a:xfrm>
        </p:spPr>
        <p:txBody>
          <a:bodyPr/>
          <a:lstStyle/>
          <a:p>
            <a:r>
              <a:rPr lang="en-MM" dirty="0"/>
              <a:t>Randomizing the cards on the board for every round.</a:t>
            </a:r>
          </a:p>
          <a:p>
            <a:r>
              <a:rPr lang="en-MM" dirty="0"/>
              <a:t>Getting the title screen to return from game over screen</a:t>
            </a:r>
          </a:p>
          <a:p>
            <a:r>
              <a:rPr lang="en-MM" dirty="0"/>
              <a:t>Matching cards function</a:t>
            </a:r>
          </a:p>
          <a:p>
            <a:r>
              <a:rPr lang="en-MM" dirty="0"/>
              <a:t>Timer </a:t>
            </a:r>
          </a:p>
          <a:p>
            <a:pPr marL="0" indent="0">
              <a:buNone/>
            </a:pPr>
            <a:endParaRPr lang="en-MM" dirty="0"/>
          </a:p>
        </p:txBody>
      </p:sp>
      <p:sp>
        <p:nvSpPr>
          <p:cNvPr id="4" name="Title 1">
            <a:extLst>
              <a:ext uri="{FF2B5EF4-FFF2-40B4-BE49-F238E27FC236}">
                <a16:creationId xmlns:a16="http://schemas.microsoft.com/office/drawing/2014/main" id="{D02B3BC8-B397-8943-9E14-E74B5957BC9F}"/>
              </a:ext>
            </a:extLst>
          </p:cNvPr>
          <p:cNvSpPr txBox="1">
            <a:spLocks/>
          </p:cNvSpPr>
          <p:nvPr/>
        </p:nvSpPr>
        <p:spPr>
          <a:xfrm>
            <a:off x="314210" y="3355860"/>
            <a:ext cx="10895106"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MM" dirty="0"/>
              <a:t>Some lessons learned!</a:t>
            </a:r>
          </a:p>
        </p:txBody>
      </p:sp>
      <p:sp>
        <p:nvSpPr>
          <p:cNvPr id="5" name="Content Placeholder 2">
            <a:extLst>
              <a:ext uri="{FF2B5EF4-FFF2-40B4-BE49-F238E27FC236}">
                <a16:creationId xmlns:a16="http://schemas.microsoft.com/office/drawing/2014/main" id="{28F2C055-7F34-5C42-90CC-72791A5B15E4}"/>
              </a:ext>
            </a:extLst>
          </p:cNvPr>
          <p:cNvSpPr txBox="1">
            <a:spLocks/>
          </p:cNvSpPr>
          <p:nvPr/>
        </p:nvSpPr>
        <p:spPr>
          <a:xfrm>
            <a:off x="458694" y="4549987"/>
            <a:ext cx="11274612" cy="41957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M" dirty="0"/>
              <a:t>Keep your code organized (with comments!)</a:t>
            </a:r>
          </a:p>
          <a:p>
            <a:r>
              <a:rPr lang="en-MM" dirty="0"/>
              <a:t>Conditions and dictionaries are useful</a:t>
            </a:r>
          </a:p>
          <a:p>
            <a:r>
              <a:rPr lang="en-MM" dirty="0"/>
              <a:t>Global variables </a:t>
            </a:r>
          </a:p>
          <a:p>
            <a:endParaRPr lang="en-MM" dirty="0"/>
          </a:p>
        </p:txBody>
      </p:sp>
    </p:spTree>
    <p:extLst>
      <p:ext uri="{BB962C8B-B14F-4D97-AF65-F5344CB8AC3E}">
        <p14:creationId xmlns:p14="http://schemas.microsoft.com/office/powerpoint/2010/main" val="14271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734F-A749-3645-8944-B4DD35217DA6}"/>
              </a:ext>
            </a:extLst>
          </p:cNvPr>
          <p:cNvSpPr>
            <a:spLocks noGrp="1"/>
          </p:cNvSpPr>
          <p:nvPr>
            <p:ph type="title"/>
          </p:nvPr>
        </p:nvSpPr>
        <p:spPr/>
        <p:txBody>
          <a:bodyPr/>
          <a:lstStyle/>
          <a:p>
            <a:r>
              <a:rPr lang="en-MM" dirty="0"/>
              <a:t>Questions?</a:t>
            </a:r>
          </a:p>
        </p:txBody>
      </p:sp>
    </p:spTree>
    <p:extLst>
      <p:ext uri="{BB962C8B-B14F-4D97-AF65-F5344CB8AC3E}">
        <p14:creationId xmlns:p14="http://schemas.microsoft.com/office/powerpoint/2010/main" val="328691337"/>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7</TotalTime>
  <Words>224</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AvenirNext LT Pro Medium</vt:lpstr>
      <vt:lpstr>Ayuthaya</vt:lpstr>
      <vt:lpstr>Sabon Next LT</vt:lpstr>
      <vt:lpstr>DappledVTI</vt:lpstr>
      <vt:lpstr>PowerPoint Presentation</vt:lpstr>
      <vt:lpstr>PUZZLE MEMORY GAME</vt:lpstr>
      <vt:lpstr>What is Memory Puzzle? </vt:lpstr>
      <vt:lpstr>HOW TO PLAY </vt:lpstr>
      <vt:lpstr>Prototype </vt:lpstr>
      <vt:lpstr>Challenges….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Duong Ngo</dc:creator>
  <cp:lastModifiedBy>Ngwe  Sin</cp:lastModifiedBy>
  <cp:revision>5</cp:revision>
  <dcterms:created xsi:type="dcterms:W3CDTF">2021-11-22T19:39:24Z</dcterms:created>
  <dcterms:modified xsi:type="dcterms:W3CDTF">2021-11-30T15:27:01Z</dcterms:modified>
</cp:coreProperties>
</file>