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341F823-66ED-4A7E-9F1C-659441F2D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Class Management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DAB8FEC-50DE-468D-8F85-951B93A3FF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SVTT : Nguyễn Văn Dương</a:t>
            </a:r>
          </a:p>
        </p:txBody>
      </p:sp>
    </p:spTree>
    <p:extLst>
      <p:ext uri="{BB962C8B-B14F-4D97-AF65-F5344CB8AC3E}">
        <p14:creationId xmlns:p14="http://schemas.microsoft.com/office/powerpoint/2010/main" val="3570709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òng tròn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TM04033919[[fn=Vòng tròn]]</Template>
  <TotalTime>19</TotalTime>
  <Words>7</Words>
  <Application>Microsoft Office PowerPoint</Application>
  <PresentationFormat>Màn hình rộng</PresentationFormat>
  <Paragraphs>2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Tw Cen MT</vt:lpstr>
      <vt:lpstr>Vòng tròn</vt:lpstr>
      <vt:lpstr>Class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Management</dc:title>
  <dc:creator>Nguyen Van Duong 20173069</dc:creator>
  <cp:lastModifiedBy>Nguyen Van Duong 20173069</cp:lastModifiedBy>
  <cp:revision>1</cp:revision>
  <dcterms:created xsi:type="dcterms:W3CDTF">2021-06-18T07:04:01Z</dcterms:created>
  <dcterms:modified xsi:type="dcterms:W3CDTF">2021-06-18T07:23:53Z</dcterms:modified>
</cp:coreProperties>
</file>