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930BB1-A9D7-450E-966D-B06F038A362D}" v="5389" dt="2023-08-11T00:10:18.6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60" autoAdjust="0"/>
    <p:restoredTop sz="94660"/>
  </p:normalViewPr>
  <p:slideViewPr>
    <p:cSldViewPr snapToGrid="0">
      <p:cViewPr varScale="1">
        <p:scale>
          <a:sx n="90" d="100"/>
          <a:sy n="90" d="100"/>
        </p:scale>
        <p:origin x="9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U ANH QUAN 20192033" userId="fb320a4d-9a95-4c11-b298-3110c3d38056" providerId="ADAL" clId="{20930BB1-A9D7-450E-966D-B06F038A362D}"/>
    <pc:docChg chg="undo custSel addSld delSld modSld addMainMaster delMainMaster">
      <pc:chgData name="LUU ANH QUAN 20192033" userId="fb320a4d-9a95-4c11-b298-3110c3d38056" providerId="ADAL" clId="{20930BB1-A9D7-450E-966D-B06F038A362D}" dt="2023-08-11T00:10:18.610" v="6988" actId="20577"/>
      <pc:docMkLst>
        <pc:docMk/>
      </pc:docMkLst>
      <pc:sldChg chg="addSp delSp modSp mod modTransition setBg modClrScheme delDesignElem chgLayout">
        <pc:chgData name="LUU ANH QUAN 20192033" userId="fb320a4d-9a95-4c11-b298-3110c3d38056" providerId="ADAL" clId="{20930BB1-A9D7-450E-966D-B06F038A362D}" dt="2023-08-10T07:27:33.894" v="1647"/>
        <pc:sldMkLst>
          <pc:docMk/>
          <pc:sldMk cId="3156415796" sldId="256"/>
        </pc:sldMkLst>
        <pc:spChg chg="del">
          <ac:chgData name="LUU ANH QUAN 20192033" userId="fb320a4d-9a95-4c11-b298-3110c3d38056" providerId="ADAL" clId="{20930BB1-A9D7-450E-966D-B06F038A362D}" dt="2023-08-10T02:16:22.407" v="0" actId="478"/>
          <ac:spMkLst>
            <pc:docMk/>
            <pc:sldMk cId="3156415796" sldId="256"/>
            <ac:spMk id="2" creationId="{9597ABD5-7C61-286C-CCF2-6769B9F3193E}"/>
          </ac:spMkLst>
        </pc:spChg>
        <pc:spChg chg="del">
          <ac:chgData name="LUU ANH QUAN 20192033" userId="fb320a4d-9a95-4c11-b298-3110c3d38056" providerId="ADAL" clId="{20930BB1-A9D7-450E-966D-B06F038A362D}" dt="2023-08-10T02:16:23.581" v="1" actId="478"/>
          <ac:spMkLst>
            <pc:docMk/>
            <pc:sldMk cId="3156415796" sldId="256"/>
            <ac:spMk id="3" creationId="{71AEDA20-D2EE-D02C-7268-21123E0A853D}"/>
          </ac:spMkLst>
        </pc:spChg>
        <pc:spChg chg="add mod">
          <ac:chgData name="LUU ANH QUAN 20192033" userId="fb320a4d-9a95-4c11-b298-3110c3d38056" providerId="ADAL" clId="{20930BB1-A9D7-450E-966D-B06F038A362D}" dt="2023-08-10T02:19:19.500" v="58" actId="1076"/>
          <ac:spMkLst>
            <pc:docMk/>
            <pc:sldMk cId="3156415796" sldId="256"/>
            <ac:spMk id="4" creationId="{99AD17B5-8032-5FE1-65B6-0DA2B3953E61}"/>
          </ac:spMkLst>
        </pc:spChg>
        <pc:spChg chg="add del">
          <ac:chgData name="LUU ANH QUAN 20192033" userId="fb320a4d-9a95-4c11-b298-3110c3d38056" providerId="ADAL" clId="{20930BB1-A9D7-450E-966D-B06F038A362D}" dt="2023-08-10T02:18:56.405" v="54" actId="26606"/>
          <ac:spMkLst>
            <pc:docMk/>
            <pc:sldMk cId="3156415796" sldId="256"/>
            <ac:spMk id="1031" creationId="{052B717E-679E-41A4-B95A-8F7DFAD3FA30}"/>
          </ac:spMkLst>
        </pc:spChg>
        <pc:spChg chg="add del">
          <ac:chgData name="LUU ANH QUAN 20192033" userId="fb320a4d-9a95-4c11-b298-3110c3d38056" providerId="ADAL" clId="{20930BB1-A9D7-450E-966D-B06F038A362D}" dt="2023-08-10T02:18:56.405" v="54" actId="26606"/>
          <ac:spMkLst>
            <pc:docMk/>
            <pc:sldMk cId="3156415796" sldId="256"/>
            <ac:spMk id="1033" creationId="{0B0EB278-F8C7-43AD-BCE2-A2F4D98C499D}"/>
          </ac:spMkLst>
        </pc:spChg>
        <pc:spChg chg="add del">
          <ac:chgData name="LUU ANH QUAN 20192033" userId="fb320a4d-9a95-4c11-b298-3110c3d38056" providerId="ADAL" clId="{20930BB1-A9D7-450E-966D-B06F038A362D}" dt="2023-08-10T02:19:10.158" v="56" actId="26606"/>
          <ac:spMkLst>
            <pc:docMk/>
            <pc:sldMk cId="3156415796" sldId="256"/>
            <ac:spMk id="1041" creationId="{70616F44-B954-409D-87BC-C69465EDE168}"/>
          </ac:spMkLst>
        </pc:spChg>
        <pc:spChg chg="add del">
          <ac:chgData name="LUU ANH QUAN 20192033" userId="fb320a4d-9a95-4c11-b298-3110c3d38056" providerId="ADAL" clId="{20930BB1-A9D7-450E-966D-B06F038A362D}" dt="2023-08-10T02:19:10.158" v="56" actId="26606"/>
          <ac:spMkLst>
            <pc:docMk/>
            <pc:sldMk cId="3156415796" sldId="256"/>
            <ac:spMk id="1042" creationId="{489B7BFD-8F45-4093-AD9C-91B15B0503D9}"/>
          </ac:spMkLst>
        </pc:spChg>
        <pc:spChg chg="add del">
          <ac:chgData name="LUU ANH QUAN 20192033" userId="fb320a4d-9a95-4c11-b298-3110c3d38056" providerId="ADAL" clId="{20930BB1-A9D7-450E-966D-B06F038A362D}" dt="2023-08-10T02:19:10.158" v="56" actId="26606"/>
          <ac:spMkLst>
            <pc:docMk/>
            <pc:sldMk cId="3156415796" sldId="256"/>
            <ac:spMk id="1043" creationId="{E16C8D8F-10E9-4498-ABDB-0F923F8B6837}"/>
          </ac:spMkLst>
        </pc:spChg>
        <pc:spChg chg="add del">
          <ac:chgData name="LUU ANH QUAN 20192033" userId="fb320a4d-9a95-4c11-b298-3110c3d38056" providerId="ADAL" clId="{20930BB1-A9D7-450E-966D-B06F038A362D}" dt="2023-08-10T02:19:10.158" v="56" actId="26606"/>
          <ac:spMkLst>
            <pc:docMk/>
            <pc:sldMk cId="3156415796" sldId="256"/>
            <ac:spMk id="1045" creationId="{1E5A83E3-8A11-4492-BB6E-F5F2240316FB}"/>
          </ac:spMkLst>
        </pc:spChg>
        <pc:spChg chg="add del">
          <ac:chgData name="LUU ANH QUAN 20192033" userId="fb320a4d-9a95-4c11-b298-3110c3d38056" providerId="ADAL" clId="{20930BB1-A9D7-450E-966D-B06F038A362D}" dt="2023-08-10T02:19:10.158" v="56" actId="26606"/>
          <ac:spMkLst>
            <pc:docMk/>
            <pc:sldMk cId="3156415796" sldId="256"/>
            <ac:spMk id="1047" creationId="{4D1A5E71-B6B6-486A-8CDC-C7ABD9B903F6}"/>
          </ac:spMkLst>
        </pc:spChg>
        <pc:spChg chg="add del">
          <ac:chgData name="LUU ANH QUAN 20192033" userId="fb320a4d-9a95-4c11-b298-3110c3d38056" providerId="ADAL" clId="{20930BB1-A9D7-450E-966D-B06F038A362D}" dt="2023-08-10T02:19:10.158" v="56" actId="26606"/>
          <ac:spMkLst>
            <pc:docMk/>
            <pc:sldMk cId="3156415796" sldId="256"/>
            <ac:spMk id="1048" creationId="{7871DA93-90AF-40F3-A1A1-04E16697205B}"/>
          </ac:spMkLst>
        </pc:spChg>
        <pc:spChg chg="add del">
          <ac:chgData name="LUU ANH QUAN 20192033" userId="fb320a4d-9a95-4c11-b298-3110c3d38056" providerId="ADAL" clId="{20930BB1-A9D7-450E-966D-B06F038A362D}" dt="2023-08-10T02:19:10.158" v="56" actId="26606"/>
          <ac:spMkLst>
            <pc:docMk/>
            <pc:sldMk cId="3156415796" sldId="256"/>
            <ac:spMk id="1049" creationId="{5D981608-D865-4AD7-AC34-A2398EA199DE}"/>
          </ac:spMkLst>
        </pc:spChg>
        <pc:spChg chg="add del">
          <ac:chgData name="LUU ANH QUAN 20192033" userId="fb320a4d-9a95-4c11-b298-3110c3d38056" providerId="ADAL" clId="{20930BB1-A9D7-450E-966D-B06F038A362D}" dt="2023-08-10T02:19:10.158" v="56" actId="26606"/>
          <ac:spMkLst>
            <pc:docMk/>
            <pc:sldMk cId="3156415796" sldId="256"/>
            <ac:spMk id="1050" creationId="{4FB204DF-284E-45F6-A017-79A4DF57BCCB}"/>
          </ac:spMkLst>
        </pc:spChg>
        <pc:spChg chg="add del">
          <ac:chgData name="LUU ANH QUAN 20192033" userId="fb320a4d-9a95-4c11-b298-3110c3d38056" providerId="ADAL" clId="{20930BB1-A9D7-450E-966D-B06F038A362D}" dt="2023-08-10T07:19:22.740" v="1576"/>
          <ac:spMkLst>
            <pc:docMk/>
            <pc:sldMk cId="3156415796" sldId="256"/>
            <ac:spMk id="1069" creationId="{BA6285CA-6AFA-4F27-AFB5-1B32CDE09B1A}"/>
          </ac:spMkLst>
        </pc:spChg>
        <pc:spChg chg="add del">
          <ac:chgData name="LUU ANH QUAN 20192033" userId="fb320a4d-9a95-4c11-b298-3110c3d38056" providerId="ADAL" clId="{20930BB1-A9D7-450E-966D-B06F038A362D}" dt="2023-08-10T07:19:22.740" v="1576"/>
          <ac:spMkLst>
            <pc:docMk/>
            <pc:sldMk cId="3156415796" sldId="256"/>
            <ac:spMk id="1070" creationId="{1D89589F-37B2-43AC-A5AB-3B428690BFFE}"/>
          </ac:spMkLst>
        </pc:spChg>
        <pc:spChg chg="add del">
          <ac:chgData name="LUU ANH QUAN 20192033" userId="fb320a4d-9a95-4c11-b298-3110c3d38056" providerId="ADAL" clId="{20930BB1-A9D7-450E-966D-B06F038A362D}" dt="2023-08-10T07:19:22.740" v="1576"/>
          <ac:spMkLst>
            <pc:docMk/>
            <pc:sldMk cId="3156415796" sldId="256"/>
            <ac:spMk id="1071" creationId="{7BCC6446-8462-4A63-9B6F-8F57EC40F648}"/>
          </ac:spMkLst>
        </pc:spChg>
        <pc:spChg chg="add del">
          <ac:chgData name="LUU ANH QUAN 20192033" userId="fb320a4d-9a95-4c11-b298-3110c3d38056" providerId="ADAL" clId="{20930BB1-A9D7-450E-966D-B06F038A362D}" dt="2023-08-10T07:19:22.740" v="1576"/>
          <ac:spMkLst>
            <pc:docMk/>
            <pc:sldMk cId="3156415796" sldId="256"/>
            <ac:spMk id="1072" creationId="{0AF8A919-E589-4841-8662-39A57558C031}"/>
          </ac:spMkLst>
        </pc:spChg>
        <pc:grpChg chg="add del">
          <ac:chgData name="LUU ANH QUAN 20192033" userId="fb320a4d-9a95-4c11-b298-3110c3d38056" providerId="ADAL" clId="{20930BB1-A9D7-450E-966D-B06F038A362D}" dt="2023-08-10T02:19:10.158" v="56" actId="26606"/>
          <ac:grpSpMkLst>
            <pc:docMk/>
            <pc:sldMk cId="3156415796" sldId="256"/>
            <ac:grpSpMk id="1044" creationId="{FC1BD014-5623-4064-BAFE-A5AAAFB3CE29}"/>
          </ac:grpSpMkLst>
        </pc:grpChg>
        <pc:grpChg chg="add del">
          <ac:chgData name="LUU ANH QUAN 20192033" userId="fb320a4d-9a95-4c11-b298-3110c3d38056" providerId="ADAL" clId="{20930BB1-A9D7-450E-966D-B06F038A362D}" dt="2023-08-10T02:19:10.158" v="56" actId="26606"/>
          <ac:grpSpMkLst>
            <pc:docMk/>
            <pc:sldMk cId="3156415796" sldId="256"/>
            <ac:grpSpMk id="1051" creationId="{FB9739EB-7F66-433D-841F-AB3CD18700B7}"/>
          </ac:grpSpMkLst>
        </pc:grpChg>
        <pc:grpChg chg="add del">
          <ac:chgData name="LUU ANH QUAN 20192033" userId="fb320a4d-9a95-4c11-b298-3110c3d38056" providerId="ADAL" clId="{20930BB1-A9D7-450E-966D-B06F038A362D}" dt="2023-08-10T07:19:22.740" v="1576"/>
          <ac:grpSpMkLst>
            <pc:docMk/>
            <pc:sldMk cId="3156415796" sldId="256"/>
            <ac:grpSpMk id="1073" creationId="{8118ECEF-CA6A-4CB6-BCA5-59B2DB40C4AB}"/>
          </ac:grpSpMkLst>
        </pc:grpChg>
        <pc:picChg chg="add mod ord">
          <ac:chgData name="LUU ANH QUAN 20192033" userId="fb320a4d-9a95-4c11-b298-3110c3d38056" providerId="ADAL" clId="{20930BB1-A9D7-450E-966D-B06F038A362D}" dt="2023-08-10T02:19:10.213" v="57" actId="26606"/>
          <ac:picMkLst>
            <pc:docMk/>
            <pc:sldMk cId="3156415796" sldId="256"/>
            <ac:picMk id="1026" creationId="{25767EE6-2DEC-A609-05C0-73A189026C83}"/>
          </ac:picMkLst>
        </pc:picChg>
        <pc:cxnChg chg="add del">
          <ac:chgData name="LUU ANH QUAN 20192033" userId="fb320a4d-9a95-4c11-b298-3110c3d38056" providerId="ADAL" clId="{20930BB1-A9D7-450E-966D-B06F038A362D}" dt="2023-08-10T02:18:56.405" v="54" actId="26606"/>
          <ac:cxnSpMkLst>
            <pc:docMk/>
            <pc:sldMk cId="3156415796" sldId="256"/>
            <ac:cxnSpMk id="1035" creationId="{50A7A0AD-25ED-4137-AA04-A0E36CAA8E4A}"/>
          </ac:cxnSpMkLst>
        </pc:cxnChg>
        <pc:cxnChg chg="add del">
          <ac:chgData name="LUU ANH QUAN 20192033" userId="fb320a4d-9a95-4c11-b298-3110c3d38056" providerId="ADAL" clId="{20930BB1-A9D7-450E-966D-B06F038A362D}" dt="2023-08-10T02:18:56.405" v="54" actId="26606"/>
          <ac:cxnSpMkLst>
            <pc:docMk/>
            <pc:sldMk cId="3156415796" sldId="256"/>
            <ac:cxnSpMk id="1037" creationId="{B186F20B-6445-4368-B022-F9EABF15AE19}"/>
          </ac:cxnSpMkLst>
        </pc:cxnChg>
        <pc:cxnChg chg="add del">
          <ac:chgData name="LUU ANH QUAN 20192033" userId="fb320a4d-9a95-4c11-b298-3110c3d38056" providerId="ADAL" clId="{20930BB1-A9D7-450E-966D-B06F038A362D}" dt="2023-08-10T02:18:56.405" v="54" actId="26606"/>
          <ac:cxnSpMkLst>
            <pc:docMk/>
            <pc:sldMk cId="3156415796" sldId="256"/>
            <ac:cxnSpMk id="1039" creationId="{99F97BBF-9EBF-4BEE-B39C-E6C666941D8D}"/>
          </ac:cxnSpMkLst>
        </pc:cxnChg>
      </pc:sldChg>
      <pc:sldChg chg="addSp delSp modSp new mod modTransition setBg modAnim">
        <pc:chgData name="LUU ANH QUAN 20192033" userId="fb320a4d-9a95-4c11-b298-3110c3d38056" providerId="ADAL" clId="{20930BB1-A9D7-450E-966D-B06F038A362D}" dt="2023-08-10T07:29:01.237" v="1651"/>
        <pc:sldMkLst>
          <pc:docMk/>
          <pc:sldMk cId="428379253" sldId="257"/>
        </pc:sldMkLst>
        <pc:spChg chg="del mod">
          <ac:chgData name="LUU ANH QUAN 20192033" userId="fb320a4d-9a95-4c11-b298-3110c3d38056" providerId="ADAL" clId="{20930BB1-A9D7-450E-966D-B06F038A362D}" dt="2023-08-10T07:20:17.577" v="1591" actId="478"/>
          <ac:spMkLst>
            <pc:docMk/>
            <pc:sldMk cId="428379253" sldId="257"/>
            <ac:spMk id="2" creationId="{2DC7D9AF-41FA-F450-0440-164C788BAAD4}"/>
          </ac:spMkLst>
        </pc:spChg>
        <pc:spChg chg="add del mod">
          <ac:chgData name="LUU ANH QUAN 20192033" userId="fb320a4d-9a95-4c11-b298-3110c3d38056" providerId="ADAL" clId="{20930BB1-A9D7-450E-966D-B06F038A362D}" dt="2023-08-10T07:20:19.604" v="1592" actId="478"/>
          <ac:spMkLst>
            <pc:docMk/>
            <pc:sldMk cId="428379253" sldId="257"/>
            <ac:spMk id="4" creationId="{21D44123-7F23-1BBE-15E7-527430C15B4C}"/>
          </ac:spMkLst>
        </pc:spChg>
        <pc:spChg chg="add mod">
          <ac:chgData name="LUU ANH QUAN 20192033" userId="fb320a4d-9a95-4c11-b298-3110c3d38056" providerId="ADAL" clId="{20930BB1-A9D7-450E-966D-B06F038A362D}" dt="2023-08-10T07:22:30.333" v="1615" actId="14100"/>
          <ac:spMkLst>
            <pc:docMk/>
            <pc:sldMk cId="428379253" sldId="257"/>
            <ac:spMk id="5" creationId="{1CDA0396-8431-B9F9-1D3B-41BFE177C365}"/>
          </ac:spMkLst>
        </pc:spChg>
        <pc:spChg chg="add del mod">
          <ac:chgData name="LUU ANH QUAN 20192033" userId="fb320a4d-9a95-4c11-b298-3110c3d38056" providerId="ADAL" clId="{20930BB1-A9D7-450E-966D-B06F038A362D}" dt="2023-08-10T07:23:26.734" v="1628" actId="26606"/>
          <ac:spMkLst>
            <pc:docMk/>
            <pc:sldMk cId="428379253" sldId="257"/>
            <ac:spMk id="6" creationId="{5D106F83-C391-D164-F519-518AFFF66C7C}"/>
          </ac:spMkLst>
        </pc:spChg>
        <pc:spChg chg="add mod">
          <ac:chgData name="LUU ANH QUAN 20192033" userId="fb320a4d-9a95-4c11-b298-3110c3d38056" providerId="ADAL" clId="{20930BB1-A9D7-450E-966D-B06F038A362D}" dt="2023-08-10T07:23:06.823" v="1626" actId="1076"/>
          <ac:spMkLst>
            <pc:docMk/>
            <pc:sldMk cId="428379253" sldId="257"/>
            <ac:spMk id="7" creationId="{9B884C99-AC13-94B7-2F03-B51499202886}"/>
          </ac:spMkLst>
        </pc:spChg>
        <pc:spChg chg="add">
          <ac:chgData name="LUU ANH QUAN 20192033" userId="fb320a4d-9a95-4c11-b298-3110c3d38056" providerId="ADAL" clId="{20930BB1-A9D7-450E-966D-B06F038A362D}" dt="2023-08-10T07:20:57.983" v="1598" actId="26606"/>
          <ac:spMkLst>
            <pc:docMk/>
            <pc:sldMk cId="428379253" sldId="257"/>
            <ac:spMk id="13" creationId="{CA815F2C-4E80-4019-8E59-FAD3F7F8473D}"/>
          </ac:spMkLst>
        </pc:spChg>
        <pc:graphicFrameChg chg="add del">
          <ac:chgData name="LUU ANH QUAN 20192033" userId="fb320a4d-9a95-4c11-b298-3110c3d38056" providerId="ADAL" clId="{20930BB1-A9D7-450E-966D-B06F038A362D}" dt="2023-08-10T07:23:26.734" v="1628" actId="26606"/>
          <ac:graphicFrameMkLst>
            <pc:docMk/>
            <pc:sldMk cId="428379253" sldId="257"/>
            <ac:graphicFrameMk id="15" creationId="{E26C99B6-54B0-67EB-5C61-60F0E18D09E9}"/>
          </ac:graphicFrameMkLst>
        </pc:graphicFrameChg>
        <pc:picChg chg="add mod">
          <ac:chgData name="LUU ANH QUAN 20192033" userId="fb320a4d-9a95-4c11-b298-3110c3d38056" providerId="ADAL" clId="{20930BB1-A9D7-450E-966D-B06F038A362D}" dt="2023-08-10T07:25:39.958" v="1639" actId="14100"/>
          <ac:picMkLst>
            <pc:docMk/>
            <pc:sldMk cId="428379253" sldId="257"/>
            <ac:picMk id="8" creationId="{918F9A89-AFDB-715D-1465-6D29227CDA91}"/>
          </ac:picMkLst>
        </pc:picChg>
        <pc:picChg chg="add mod">
          <ac:chgData name="LUU ANH QUAN 20192033" userId="fb320a4d-9a95-4c11-b298-3110c3d38056" providerId="ADAL" clId="{20930BB1-A9D7-450E-966D-B06F038A362D}" dt="2023-08-10T07:25:36.066" v="1638" actId="1076"/>
          <ac:picMkLst>
            <pc:docMk/>
            <pc:sldMk cId="428379253" sldId="257"/>
            <ac:picMk id="9" creationId="{AC385318-AD8A-29AE-C0C7-89829519D6B3}"/>
          </ac:picMkLst>
        </pc:picChg>
      </pc:sldChg>
      <pc:sldChg chg="addSp delSp modSp new del mod setBg">
        <pc:chgData name="LUU ANH QUAN 20192033" userId="fb320a4d-9a95-4c11-b298-3110c3d38056" providerId="ADAL" clId="{20930BB1-A9D7-450E-966D-B06F038A362D}" dt="2023-08-10T07:19:53.060" v="1581" actId="47"/>
        <pc:sldMkLst>
          <pc:docMk/>
          <pc:sldMk cId="4158934280" sldId="257"/>
        </pc:sldMkLst>
        <pc:spChg chg="add mod">
          <ac:chgData name="LUU ANH QUAN 20192033" userId="fb320a4d-9a95-4c11-b298-3110c3d38056" providerId="ADAL" clId="{20930BB1-A9D7-450E-966D-B06F038A362D}" dt="2023-08-10T07:19:28.680" v="1577" actId="26606"/>
          <ac:spMkLst>
            <pc:docMk/>
            <pc:sldMk cId="4158934280" sldId="257"/>
            <ac:spMk id="2" creationId="{BB71B74E-2A79-3D11-96C3-584DEBEA3235}"/>
          </ac:spMkLst>
        </pc:spChg>
        <pc:spChg chg="add mod">
          <ac:chgData name="LUU ANH QUAN 20192033" userId="fb320a4d-9a95-4c11-b298-3110c3d38056" providerId="ADAL" clId="{20930BB1-A9D7-450E-966D-B06F038A362D}" dt="2023-08-10T07:19:28.680" v="1577" actId="26606"/>
          <ac:spMkLst>
            <pc:docMk/>
            <pc:sldMk cId="4158934280" sldId="257"/>
            <ac:spMk id="3" creationId="{4F502AD8-21F9-FE3A-44FF-633A65B4239C}"/>
          </ac:spMkLst>
        </pc:spChg>
        <pc:spChg chg="add mod">
          <ac:chgData name="LUU ANH QUAN 20192033" userId="fb320a4d-9a95-4c11-b298-3110c3d38056" providerId="ADAL" clId="{20930BB1-A9D7-450E-966D-B06F038A362D}" dt="2023-08-10T07:19:28.680" v="1577" actId="26606"/>
          <ac:spMkLst>
            <pc:docMk/>
            <pc:sldMk cId="4158934280" sldId="257"/>
            <ac:spMk id="6" creationId="{A77E3A6D-5071-644E-6143-59B208A416BC}"/>
          </ac:spMkLst>
        </pc:spChg>
        <pc:spChg chg="add">
          <ac:chgData name="LUU ANH QUAN 20192033" userId="fb320a4d-9a95-4c11-b298-3110c3d38056" providerId="ADAL" clId="{20930BB1-A9D7-450E-966D-B06F038A362D}" dt="2023-08-10T07:19:28.680" v="1577" actId="26606"/>
          <ac:spMkLst>
            <pc:docMk/>
            <pc:sldMk cId="4158934280" sldId="257"/>
            <ac:spMk id="2055" creationId="{AB8C311F-7253-4AED-9701-7FC0708C41C7}"/>
          </ac:spMkLst>
        </pc:spChg>
        <pc:spChg chg="add">
          <ac:chgData name="LUU ANH QUAN 20192033" userId="fb320a4d-9a95-4c11-b298-3110c3d38056" providerId="ADAL" clId="{20930BB1-A9D7-450E-966D-B06F038A362D}" dt="2023-08-10T07:19:28.680" v="1577" actId="26606"/>
          <ac:spMkLst>
            <pc:docMk/>
            <pc:sldMk cId="4158934280" sldId="257"/>
            <ac:spMk id="2057" creationId="{E2384209-CB15-4CDF-9D31-C44FD9A3F20D}"/>
          </ac:spMkLst>
        </pc:spChg>
        <pc:spChg chg="add">
          <ac:chgData name="LUU ANH QUAN 20192033" userId="fb320a4d-9a95-4c11-b298-3110c3d38056" providerId="ADAL" clId="{20930BB1-A9D7-450E-966D-B06F038A362D}" dt="2023-08-10T07:19:28.680" v="1577" actId="26606"/>
          <ac:spMkLst>
            <pc:docMk/>
            <pc:sldMk cId="4158934280" sldId="257"/>
            <ac:spMk id="2059" creationId="{2633B3B5-CC90-43F0-8714-D31D1F3F0209}"/>
          </ac:spMkLst>
        </pc:spChg>
        <pc:spChg chg="add">
          <ac:chgData name="LUU ANH QUAN 20192033" userId="fb320a4d-9a95-4c11-b298-3110c3d38056" providerId="ADAL" clId="{20930BB1-A9D7-450E-966D-B06F038A362D}" dt="2023-08-10T07:19:28.680" v="1577" actId="26606"/>
          <ac:spMkLst>
            <pc:docMk/>
            <pc:sldMk cId="4158934280" sldId="257"/>
            <ac:spMk id="2061" creationId="{A8D57A06-A426-446D-B02C-A2DC6B62E45E}"/>
          </ac:spMkLst>
        </pc:spChg>
        <pc:picChg chg="add del mod">
          <ac:chgData name="LUU ANH QUAN 20192033" userId="fb320a4d-9a95-4c11-b298-3110c3d38056" providerId="ADAL" clId="{20930BB1-A9D7-450E-966D-B06F038A362D}" dt="2023-08-10T07:08:57.984" v="562" actId="478"/>
          <ac:picMkLst>
            <pc:docMk/>
            <pc:sldMk cId="4158934280" sldId="257"/>
            <ac:picMk id="4" creationId="{701007BF-FBB6-1016-8779-FFDCEC7D9CAC}"/>
          </ac:picMkLst>
        </pc:picChg>
        <pc:picChg chg="add del mod">
          <ac:chgData name="LUU ANH QUAN 20192033" userId="fb320a4d-9a95-4c11-b298-3110c3d38056" providerId="ADAL" clId="{20930BB1-A9D7-450E-966D-B06F038A362D}" dt="2023-08-10T07:13:29.973" v="721" actId="478"/>
          <ac:picMkLst>
            <pc:docMk/>
            <pc:sldMk cId="4158934280" sldId="257"/>
            <ac:picMk id="5" creationId="{5CB0C360-A614-505D-2B2E-131F2628A85F}"/>
          </ac:picMkLst>
        </pc:picChg>
        <pc:picChg chg="add mod">
          <ac:chgData name="LUU ANH QUAN 20192033" userId="fb320a4d-9a95-4c11-b298-3110c3d38056" providerId="ADAL" clId="{20930BB1-A9D7-450E-966D-B06F038A362D}" dt="2023-08-10T07:19:28.680" v="1577" actId="26606"/>
          <ac:picMkLst>
            <pc:docMk/>
            <pc:sldMk cId="4158934280" sldId="257"/>
            <ac:picMk id="2050" creationId="{419F2BC5-E0DC-07F0-7399-01C3368F2F8E}"/>
          </ac:picMkLst>
        </pc:picChg>
      </pc:sldChg>
      <pc:sldChg chg="add del">
        <pc:chgData name="LUU ANH QUAN 20192033" userId="fb320a4d-9a95-4c11-b298-3110c3d38056" providerId="ADAL" clId="{20930BB1-A9D7-450E-966D-B06F038A362D}" dt="2023-08-10T07:19:52.088" v="1580" actId="47"/>
        <pc:sldMkLst>
          <pc:docMk/>
          <pc:sldMk cId="3448935540" sldId="258"/>
        </pc:sldMkLst>
      </pc:sldChg>
      <pc:sldChg chg="addSp delSp modSp add mod setBg delDesignElem">
        <pc:chgData name="LUU ANH QUAN 20192033" userId="fb320a4d-9a95-4c11-b298-3110c3d38056" providerId="ADAL" clId="{20930BB1-A9D7-450E-966D-B06F038A362D}" dt="2023-08-10T07:51:23.807" v="2686" actId="20577"/>
        <pc:sldMkLst>
          <pc:docMk/>
          <pc:sldMk cId="3803055378" sldId="258"/>
        </pc:sldMkLst>
        <pc:spChg chg="mod">
          <ac:chgData name="LUU ANH QUAN 20192033" userId="fb320a4d-9a95-4c11-b298-3110c3d38056" providerId="ADAL" clId="{20930BB1-A9D7-450E-966D-B06F038A362D}" dt="2023-08-10T07:34:11.125" v="2305" actId="26606"/>
          <ac:spMkLst>
            <pc:docMk/>
            <pc:sldMk cId="3803055378" sldId="258"/>
            <ac:spMk id="5" creationId="{1CDA0396-8431-B9F9-1D3B-41BFE177C365}"/>
          </ac:spMkLst>
        </pc:spChg>
        <pc:spChg chg="mod">
          <ac:chgData name="LUU ANH QUAN 20192033" userId="fb320a4d-9a95-4c11-b298-3110c3d38056" providerId="ADAL" clId="{20930BB1-A9D7-450E-966D-B06F038A362D}" dt="2023-08-10T07:51:23.807" v="2686" actId="20577"/>
          <ac:spMkLst>
            <pc:docMk/>
            <pc:sldMk cId="3803055378" sldId="258"/>
            <ac:spMk id="6" creationId="{5D106F83-C391-D164-F519-518AFFF66C7C}"/>
          </ac:spMkLst>
        </pc:spChg>
        <pc:spChg chg="mod">
          <ac:chgData name="LUU ANH QUAN 20192033" userId="fb320a4d-9a95-4c11-b298-3110c3d38056" providerId="ADAL" clId="{20930BB1-A9D7-450E-966D-B06F038A362D}" dt="2023-08-10T07:34:11.125" v="2305" actId="26606"/>
          <ac:spMkLst>
            <pc:docMk/>
            <pc:sldMk cId="3803055378" sldId="258"/>
            <ac:spMk id="7" creationId="{9B884C99-AC13-94B7-2F03-B51499202886}"/>
          </ac:spMkLst>
        </pc:spChg>
        <pc:spChg chg="del">
          <ac:chgData name="LUU ANH QUAN 20192033" userId="fb320a4d-9a95-4c11-b298-3110c3d38056" providerId="ADAL" clId="{20930BB1-A9D7-450E-966D-B06F038A362D}" dt="2023-08-10T07:29:08.850" v="1653"/>
          <ac:spMkLst>
            <pc:docMk/>
            <pc:sldMk cId="3803055378" sldId="258"/>
            <ac:spMk id="13" creationId="{CA815F2C-4E80-4019-8E59-FAD3F7F8473D}"/>
          </ac:spMkLst>
        </pc:spChg>
        <pc:spChg chg="add del">
          <ac:chgData name="LUU ANH QUAN 20192033" userId="fb320a4d-9a95-4c11-b298-3110c3d38056" providerId="ADAL" clId="{20930BB1-A9D7-450E-966D-B06F038A362D}" dt="2023-08-10T07:34:11.125" v="2305" actId="26606"/>
          <ac:spMkLst>
            <pc:docMk/>
            <pc:sldMk cId="3803055378" sldId="258"/>
            <ac:spMk id="14" creationId="{86FF76B9-219D-4469-AF87-0236D29032F1}"/>
          </ac:spMkLst>
        </pc:spChg>
        <pc:spChg chg="add del">
          <ac:chgData name="LUU ANH QUAN 20192033" userId="fb320a4d-9a95-4c11-b298-3110c3d38056" providerId="ADAL" clId="{20930BB1-A9D7-450E-966D-B06F038A362D}" dt="2023-08-10T07:34:11.125" v="2305" actId="26606"/>
          <ac:spMkLst>
            <pc:docMk/>
            <pc:sldMk cId="3803055378" sldId="258"/>
            <ac:spMk id="20" creationId="{2E80C965-DB6D-4F81-9E9E-B027384D0BD6}"/>
          </ac:spMkLst>
        </pc:spChg>
        <pc:spChg chg="add del">
          <ac:chgData name="LUU ANH QUAN 20192033" userId="fb320a4d-9a95-4c11-b298-3110c3d38056" providerId="ADAL" clId="{20930BB1-A9D7-450E-966D-B06F038A362D}" dt="2023-08-10T07:34:11.125" v="2305" actId="26606"/>
          <ac:spMkLst>
            <pc:docMk/>
            <pc:sldMk cId="3803055378" sldId="258"/>
            <ac:spMk id="22" creationId="{633C5E46-DAC5-4661-9C87-22B08E2A512F}"/>
          </ac:spMkLst>
        </pc:spChg>
        <pc:grpChg chg="add del">
          <ac:chgData name="LUU ANH QUAN 20192033" userId="fb320a4d-9a95-4c11-b298-3110c3d38056" providerId="ADAL" clId="{20930BB1-A9D7-450E-966D-B06F038A362D}" dt="2023-08-10T07:34:11.125" v="2305" actId="26606"/>
          <ac:grpSpMkLst>
            <pc:docMk/>
            <pc:sldMk cId="3803055378" sldId="258"/>
            <ac:grpSpMk id="16" creationId="{DB88BD78-87E1-424D-B479-C37D8E41B12E}"/>
          </ac:grpSpMkLst>
        </pc:grpChg>
        <pc:picChg chg="mod">
          <ac:chgData name="LUU ANH QUAN 20192033" userId="fb320a4d-9a95-4c11-b298-3110c3d38056" providerId="ADAL" clId="{20930BB1-A9D7-450E-966D-B06F038A362D}" dt="2023-08-10T07:34:50.875" v="2314" actId="171"/>
          <ac:picMkLst>
            <pc:docMk/>
            <pc:sldMk cId="3803055378" sldId="258"/>
            <ac:picMk id="8" creationId="{918F9A89-AFDB-715D-1465-6D29227CDA91}"/>
          </ac:picMkLst>
        </pc:picChg>
        <pc:picChg chg="del mod">
          <ac:chgData name="LUU ANH QUAN 20192033" userId="fb320a4d-9a95-4c11-b298-3110c3d38056" providerId="ADAL" clId="{20930BB1-A9D7-450E-966D-B06F038A362D}" dt="2023-08-10T07:35:21.130" v="2315" actId="478"/>
          <ac:picMkLst>
            <pc:docMk/>
            <pc:sldMk cId="3803055378" sldId="258"/>
            <ac:picMk id="9" creationId="{AC385318-AD8A-29AE-C0C7-89829519D6B3}"/>
          </ac:picMkLst>
        </pc:picChg>
      </pc:sldChg>
      <pc:sldChg chg="add del">
        <pc:chgData name="LUU ANH QUAN 20192033" userId="fb320a4d-9a95-4c11-b298-3110c3d38056" providerId="ADAL" clId="{20930BB1-A9D7-450E-966D-B06F038A362D}" dt="2023-08-10T07:19:51.531" v="1579" actId="47"/>
        <pc:sldMkLst>
          <pc:docMk/>
          <pc:sldMk cId="462917061" sldId="259"/>
        </pc:sldMkLst>
      </pc:sldChg>
      <pc:sldChg chg="modSp add mod">
        <pc:chgData name="LUU ANH QUAN 20192033" userId="fb320a4d-9a95-4c11-b298-3110c3d38056" providerId="ADAL" clId="{20930BB1-A9D7-450E-966D-B06F038A362D}" dt="2023-08-10T07:51:26.684" v="2687" actId="20577"/>
        <pc:sldMkLst>
          <pc:docMk/>
          <pc:sldMk cId="2217764871" sldId="259"/>
        </pc:sldMkLst>
        <pc:spChg chg="mod">
          <ac:chgData name="LUU ANH QUAN 20192033" userId="fb320a4d-9a95-4c11-b298-3110c3d38056" providerId="ADAL" clId="{20930BB1-A9D7-450E-966D-B06F038A362D}" dt="2023-08-10T07:48:39.223" v="2438" actId="1076"/>
          <ac:spMkLst>
            <pc:docMk/>
            <pc:sldMk cId="2217764871" sldId="259"/>
            <ac:spMk id="5" creationId="{1CDA0396-8431-B9F9-1D3B-41BFE177C365}"/>
          </ac:spMkLst>
        </pc:spChg>
        <pc:spChg chg="mod">
          <ac:chgData name="LUU ANH QUAN 20192033" userId="fb320a4d-9a95-4c11-b298-3110c3d38056" providerId="ADAL" clId="{20930BB1-A9D7-450E-966D-B06F038A362D}" dt="2023-08-10T07:51:26.684" v="2687" actId="20577"/>
          <ac:spMkLst>
            <pc:docMk/>
            <pc:sldMk cId="2217764871" sldId="259"/>
            <ac:spMk id="6" creationId="{5D106F83-C391-D164-F519-518AFFF66C7C}"/>
          </ac:spMkLst>
        </pc:spChg>
        <pc:spChg chg="mod">
          <ac:chgData name="LUU ANH QUAN 20192033" userId="fb320a4d-9a95-4c11-b298-3110c3d38056" providerId="ADAL" clId="{20930BB1-A9D7-450E-966D-B06F038A362D}" dt="2023-08-10T07:51:20.537" v="2685" actId="1076"/>
          <ac:spMkLst>
            <pc:docMk/>
            <pc:sldMk cId="2217764871" sldId="259"/>
            <ac:spMk id="7" creationId="{9B884C99-AC13-94B7-2F03-B51499202886}"/>
          </ac:spMkLst>
        </pc:spChg>
        <pc:picChg chg="mod">
          <ac:chgData name="LUU ANH QUAN 20192033" userId="fb320a4d-9a95-4c11-b298-3110c3d38056" providerId="ADAL" clId="{20930BB1-A9D7-450E-966D-B06F038A362D}" dt="2023-08-10T07:48:35.686" v="2437" actId="171"/>
          <ac:picMkLst>
            <pc:docMk/>
            <pc:sldMk cId="2217764871" sldId="259"/>
            <ac:picMk id="8" creationId="{918F9A89-AFDB-715D-1465-6D29227CDA91}"/>
          </ac:picMkLst>
        </pc:picChg>
      </pc:sldChg>
      <pc:sldChg chg="modSp add modAnim">
        <pc:chgData name="LUU ANH QUAN 20192033" userId="fb320a4d-9a95-4c11-b298-3110c3d38056" providerId="ADAL" clId="{20930BB1-A9D7-450E-966D-B06F038A362D}" dt="2023-08-10T07:57:22.474" v="3094" actId="20577"/>
        <pc:sldMkLst>
          <pc:docMk/>
          <pc:sldMk cId="382819569" sldId="260"/>
        </pc:sldMkLst>
        <pc:spChg chg="mod">
          <ac:chgData name="LUU ANH QUAN 20192033" userId="fb320a4d-9a95-4c11-b298-3110c3d38056" providerId="ADAL" clId="{20930BB1-A9D7-450E-966D-B06F038A362D}" dt="2023-08-10T07:55:13.660" v="2700" actId="20577"/>
          <ac:spMkLst>
            <pc:docMk/>
            <pc:sldMk cId="382819569" sldId="260"/>
            <ac:spMk id="5" creationId="{1CDA0396-8431-B9F9-1D3B-41BFE177C365}"/>
          </ac:spMkLst>
        </pc:spChg>
        <pc:spChg chg="mod">
          <ac:chgData name="LUU ANH QUAN 20192033" userId="fb320a4d-9a95-4c11-b298-3110c3d38056" providerId="ADAL" clId="{20930BB1-A9D7-450E-966D-B06F038A362D}" dt="2023-08-10T07:56:42.449" v="2913" actId="20577"/>
          <ac:spMkLst>
            <pc:docMk/>
            <pc:sldMk cId="382819569" sldId="260"/>
            <ac:spMk id="6" creationId="{5D106F83-C391-D164-F519-518AFFF66C7C}"/>
          </ac:spMkLst>
        </pc:spChg>
        <pc:spChg chg="mod">
          <ac:chgData name="LUU ANH QUAN 20192033" userId="fb320a4d-9a95-4c11-b298-3110c3d38056" providerId="ADAL" clId="{20930BB1-A9D7-450E-966D-B06F038A362D}" dt="2023-08-10T07:57:22.474" v="3094" actId="20577"/>
          <ac:spMkLst>
            <pc:docMk/>
            <pc:sldMk cId="382819569" sldId="260"/>
            <ac:spMk id="7" creationId="{9B884C99-AC13-94B7-2F03-B51499202886}"/>
          </ac:spMkLst>
        </pc:spChg>
        <pc:picChg chg="mod">
          <ac:chgData name="LUU ANH QUAN 20192033" userId="fb320a4d-9a95-4c11-b298-3110c3d38056" providerId="ADAL" clId="{20930BB1-A9D7-450E-966D-B06F038A362D}" dt="2023-08-10T07:55:08.018" v="2688" actId="171"/>
          <ac:picMkLst>
            <pc:docMk/>
            <pc:sldMk cId="382819569" sldId="260"/>
            <ac:picMk id="8" creationId="{918F9A89-AFDB-715D-1465-6D29227CDA91}"/>
          </ac:picMkLst>
        </pc:picChg>
      </pc:sldChg>
      <pc:sldChg chg="addSp modSp add del mod">
        <pc:chgData name="LUU ANH QUAN 20192033" userId="fb320a4d-9a95-4c11-b298-3110c3d38056" providerId="ADAL" clId="{20930BB1-A9D7-450E-966D-B06F038A362D}" dt="2023-08-10T07:19:50.828" v="1578" actId="47"/>
        <pc:sldMkLst>
          <pc:docMk/>
          <pc:sldMk cId="2259710349" sldId="260"/>
        </pc:sldMkLst>
        <pc:spChg chg="add mod">
          <ac:chgData name="LUU ANH QUAN 20192033" userId="fb320a4d-9a95-4c11-b298-3110c3d38056" providerId="ADAL" clId="{20930BB1-A9D7-450E-966D-B06F038A362D}" dt="2023-08-10T02:25:50.371" v="75" actId="1076"/>
          <ac:spMkLst>
            <pc:docMk/>
            <pc:sldMk cId="2259710349" sldId="260"/>
            <ac:spMk id="2" creationId="{C88FFD4A-6CE9-B647-8863-835DAC7CAF0F}"/>
          </ac:spMkLst>
        </pc:spChg>
        <pc:spChg chg="add mod">
          <ac:chgData name="LUU ANH QUAN 20192033" userId="fb320a4d-9a95-4c11-b298-3110c3d38056" providerId="ADAL" clId="{20930BB1-A9D7-450E-966D-B06F038A362D}" dt="2023-08-10T06:59:30.897" v="547" actId="313"/>
          <ac:spMkLst>
            <pc:docMk/>
            <pc:sldMk cId="2259710349" sldId="260"/>
            <ac:spMk id="3" creationId="{5F0ADB2E-AE0C-DA95-8FF5-CBE5D1CF47CD}"/>
          </ac:spMkLst>
        </pc:spChg>
      </pc:sldChg>
      <pc:sldChg chg="modSp add">
        <pc:chgData name="LUU ANH QUAN 20192033" userId="fb320a4d-9a95-4c11-b298-3110c3d38056" providerId="ADAL" clId="{20930BB1-A9D7-450E-966D-B06F038A362D}" dt="2023-08-10T08:05:15.216" v="3618" actId="20577"/>
        <pc:sldMkLst>
          <pc:docMk/>
          <pc:sldMk cId="2153820259" sldId="261"/>
        </pc:sldMkLst>
        <pc:spChg chg="mod">
          <ac:chgData name="LUU ANH QUAN 20192033" userId="fb320a4d-9a95-4c11-b298-3110c3d38056" providerId="ADAL" clId="{20930BB1-A9D7-450E-966D-B06F038A362D}" dt="2023-08-10T08:05:15.216" v="3618" actId="20577"/>
          <ac:spMkLst>
            <pc:docMk/>
            <pc:sldMk cId="2153820259" sldId="261"/>
            <ac:spMk id="6" creationId="{5D106F83-C391-D164-F519-518AFFF66C7C}"/>
          </ac:spMkLst>
        </pc:spChg>
        <pc:spChg chg="mod">
          <ac:chgData name="LUU ANH QUAN 20192033" userId="fb320a4d-9a95-4c11-b298-3110c3d38056" providerId="ADAL" clId="{20930BB1-A9D7-450E-966D-B06F038A362D}" dt="2023-08-10T08:02:52.542" v="3423" actId="20577"/>
          <ac:spMkLst>
            <pc:docMk/>
            <pc:sldMk cId="2153820259" sldId="261"/>
            <ac:spMk id="7" creationId="{9B884C99-AC13-94B7-2F03-B51499202886}"/>
          </ac:spMkLst>
        </pc:spChg>
      </pc:sldChg>
      <pc:sldChg chg="add del">
        <pc:chgData name="LUU ANH QUAN 20192033" userId="fb320a4d-9a95-4c11-b298-3110c3d38056" providerId="ADAL" clId="{20930BB1-A9D7-450E-966D-B06F038A362D}" dt="2023-08-10T07:57:31.709" v="3095" actId="47"/>
        <pc:sldMkLst>
          <pc:docMk/>
          <pc:sldMk cId="3387524669" sldId="261"/>
        </pc:sldMkLst>
      </pc:sldChg>
      <pc:sldChg chg="modSp add">
        <pc:chgData name="LUU ANH QUAN 20192033" userId="fb320a4d-9a95-4c11-b298-3110c3d38056" providerId="ADAL" clId="{20930BB1-A9D7-450E-966D-B06F038A362D}" dt="2023-08-10T08:05:12.109" v="3616" actId="20577"/>
        <pc:sldMkLst>
          <pc:docMk/>
          <pc:sldMk cId="991506148" sldId="262"/>
        </pc:sldMkLst>
        <pc:spChg chg="mod">
          <ac:chgData name="LUU ANH QUAN 20192033" userId="fb320a4d-9a95-4c11-b298-3110c3d38056" providerId="ADAL" clId="{20930BB1-A9D7-450E-966D-B06F038A362D}" dt="2023-08-10T08:05:12.109" v="3616" actId="20577"/>
          <ac:spMkLst>
            <pc:docMk/>
            <pc:sldMk cId="991506148" sldId="262"/>
            <ac:spMk id="6" creationId="{5D106F83-C391-D164-F519-518AFFF66C7C}"/>
          </ac:spMkLst>
        </pc:spChg>
        <pc:spChg chg="mod">
          <ac:chgData name="LUU ANH QUAN 20192033" userId="fb320a4d-9a95-4c11-b298-3110c3d38056" providerId="ADAL" clId="{20930BB1-A9D7-450E-966D-B06F038A362D}" dt="2023-08-10T08:05:02.424" v="3614" actId="20577"/>
          <ac:spMkLst>
            <pc:docMk/>
            <pc:sldMk cId="991506148" sldId="262"/>
            <ac:spMk id="7" creationId="{9B884C99-AC13-94B7-2F03-B51499202886}"/>
          </ac:spMkLst>
        </pc:spChg>
      </pc:sldChg>
      <pc:sldChg chg="add del">
        <pc:chgData name="LUU ANH QUAN 20192033" userId="fb320a4d-9a95-4c11-b298-3110c3d38056" providerId="ADAL" clId="{20930BB1-A9D7-450E-966D-B06F038A362D}" dt="2023-08-10T07:57:34.184" v="3096" actId="47"/>
        <pc:sldMkLst>
          <pc:docMk/>
          <pc:sldMk cId="1403330820" sldId="262"/>
        </pc:sldMkLst>
      </pc:sldChg>
      <pc:sldChg chg="addSp delSp modSp add mod delAnim">
        <pc:chgData name="LUU ANH QUAN 20192033" userId="fb320a4d-9a95-4c11-b298-3110c3d38056" providerId="ADAL" clId="{20930BB1-A9D7-450E-966D-B06F038A362D}" dt="2023-08-10T08:11:53.971" v="3863"/>
        <pc:sldMkLst>
          <pc:docMk/>
          <pc:sldMk cId="3824700373" sldId="263"/>
        </pc:sldMkLst>
        <pc:spChg chg="mod">
          <ac:chgData name="LUU ANH QUAN 20192033" userId="fb320a4d-9a95-4c11-b298-3110c3d38056" providerId="ADAL" clId="{20930BB1-A9D7-450E-966D-B06F038A362D}" dt="2023-08-10T08:10:26.779" v="3861" actId="20577"/>
          <ac:spMkLst>
            <pc:docMk/>
            <pc:sldMk cId="3824700373" sldId="263"/>
            <ac:spMk id="6" creationId="{5D106F83-C391-D164-F519-518AFFF66C7C}"/>
          </ac:spMkLst>
        </pc:spChg>
        <pc:spChg chg="del mod">
          <ac:chgData name="LUU ANH QUAN 20192033" userId="fb320a4d-9a95-4c11-b298-3110c3d38056" providerId="ADAL" clId="{20930BB1-A9D7-450E-966D-B06F038A362D}" dt="2023-08-10T08:10:15.885" v="3860" actId="478"/>
          <ac:spMkLst>
            <pc:docMk/>
            <pc:sldMk cId="3824700373" sldId="263"/>
            <ac:spMk id="7" creationId="{9B884C99-AC13-94B7-2F03-B51499202886}"/>
          </ac:spMkLst>
        </pc:spChg>
        <pc:picChg chg="add del mod">
          <ac:chgData name="LUU ANH QUAN 20192033" userId="fb320a4d-9a95-4c11-b298-3110c3d38056" providerId="ADAL" clId="{20930BB1-A9D7-450E-966D-B06F038A362D}" dt="2023-08-10T08:11:53.971" v="3863"/>
          <ac:picMkLst>
            <pc:docMk/>
            <pc:sldMk cId="3824700373" sldId="263"/>
            <ac:picMk id="2" creationId="{CA7A9D22-FD6F-7408-0853-0E5B507D53A1}"/>
          </ac:picMkLst>
        </pc:picChg>
      </pc:sldChg>
      <pc:sldChg chg="modSp add">
        <pc:chgData name="LUU ANH QUAN 20192033" userId="fb320a4d-9a95-4c11-b298-3110c3d38056" providerId="ADAL" clId="{20930BB1-A9D7-450E-966D-B06F038A362D}" dt="2023-08-10T08:15:46.186" v="4446" actId="20577"/>
        <pc:sldMkLst>
          <pc:docMk/>
          <pc:sldMk cId="1004721958" sldId="264"/>
        </pc:sldMkLst>
        <pc:spChg chg="mod">
          <ac:chgData name="LUU ANH QUAN 20192033" userId="fb320a4d-9a95-4c11-b298-3110c3d38056" providerId="ADAL" clId="{20930BB1-A9D7-450E-966D-B06F038A362D}" dt="2023-08-10T08:15:46.186" v="4446" actId="20577"/>
          <ac:spMkLst>
            <pc:docMk/>
            <pc:sldMk cId="1004721958" sldId="264"/>
            <ac:spMk id="6" creationId="{5D106F83-C391-D164-F519-518AFFF66C7C}"/>
          </ac:spMkLst>
        </pc:spChg>
      </pc:sldChg>
      <pc:sldChg chg="modSp add">
        <pc:chgData name="LUU ANH QUAN 20192033" userId="fb320a4d-9a95-4c11-b298-3110c3d38056" providerId="ADAL" clId="{20930BB1-A9D7-450E-966D-B06F038A362D}" dt="2023-08-10T08:21:47.214" v="5154" actId="20577"/>
        <pc:sldMkLst>
          <pc:docMk/>
          <pc:sldMk cId="3014764225" sldId="265"/>
        </pc:sldMkLst>
        <pc:spChg chg="mod">
          <ac:chgData name="LUU ANH QUAN 20192033" userId="fb320a4d-9a95-4c11-b298-3110c3d38056" providerId="ADAL" clId="{20930BB1-A9D7-450E-966D-B06F038A362D}" dt="2023-08-10T08:21:47.214" v="5154" actId="20577"/>
          <ac:spMkLst>
            <pc:docMk/>
            <pc:sldMk cId="3014764225" sldId="265"/>
            <ac:spMk id="6" creationId="{5D106F83-C391-D164-F519-518AFFF66C7C}"/>
          </ac:spMkLst>
        </pc:spChg>
      </pc:sldChg>
      <pc:sldChg chg="modSp add">
        <pc:chgData name="LUU ANH QUAN 20192033" userId="fb320a4d-9a95-4c11-b298-3110c3d38056" providerId="ADAL" clId="{20930BB1-A9D7-450E-966D-B06F038A362D}" dt="2023-08-10T23:24:23.922" v="5468" actId="20577"/>
        <pc:sldMkLst>
          <pc:docMk/>
          <pc:sldMk cId="4003167264" sldId="266"/>
        </pc:sldMkLst>
        <pc:spChg chg="mod">
          <ac:chgData name="LUU ANH QUAN 20192033" userId="fb320a4d-9a95-4c11-b298-3110c3d38056" providerId="ADAL" clId="{20930BB1-A9D7-450E-966D-B06F038A362D}" dt="2023-08-10T23:24:23.922" v="5468" actId="20577"/>
          <ac:spMkLst>
            <pc:docMk/>
            <pc:sldMk cId="4003167264" sldId="266"/>
            <ac:spMk id="6" creationId="{5D106F83-C391-D164-F519-518AFFF66C7C}"/>
          </ac:spMkLst>
        </pc:spChg>
      </pc:sldChg>
      <pc:sldChg chg="add">
        <pc:chgData name="LUU ANH QUAN 20192033" userId="fb320a4d-9a95-4c11-b298-3110c3d38056" providerId="ADAL" clId="{20930BB1-A9D7-450E-966D-B06F038A362D}" dt="2023-08-10T23:24:31.146" v="5469"/>
        <pc:sldMkLst>
          <pc:docMk/>
          <pc:sldMk cId="1161625007" sldId="267"/>
        </pc:sldMkLst>
      </pc:sldChg>
      <pc:sldChg chg="addSp delSp modSp add">
        <pc:chgData name="LUU ANH QUAN 20192033" userId="fb320a4d-9a95-4c11-b298-3110c3d38056" providerId="ADAL" clId="{20930BB1-A9D7-450E-966D-B06F038A362D}" dt="2023-08-11T00:10:18.610" v="6988" actId="20577"/>
        <pc:sldMkLst>
          <pc:docMk/>
          <pc:sldMk cId="2389343928" sldId="268"/>
        </pc:sldMkLst>
        <pc:spChg chg="add del">
          <ac:chgData name="LUU ANH QUAN 20192033" userId="fb320a4d-9a95-4c11-b298-3110c3d38056" providerId="ADAL" clId="{20930BB1-A9D7-450E-966D-B06F038A362D}" dt="2023-08-11T00:09:35.683" v="6969"/>
          <ac:spMkLst>
            <pc:docMk/>
            <pc:sldMk cId="2389343928" sldId="268"/>
            <ac:spMk id="2" creationId="{353D6A0E-5B9C-F061-D6A6-93EA0CF95F08}"/>
          </ac:spMkLst>
        </pc:spChg>
        <pc:spChg chg="mod">
          <ac:chgData name="LUU ANH QUAN 20192033" userId="fb320a4d-9a95-4c11-b298-3110c3d38056" providerId="ADAL" clId="{20930BB1-A9D7-450E-966D-B06F038A362D}" dt="2023-08-11T00:10:18.610" v="6988" actId="20577"/>
          <ac:spMkLst>
            <pc:docMk/>
            <pc:sldMk cId="2389343928" sldId="268"/>
            <ac:spMk id="6" creationId="{5D106F83-C391-D164-F519-518AFFF66C7C}"/>
          </ac:spMkLst>
        </pc:spChg>
      </pc:sldChg>
      <pc:sldChg chg="modSp add mod modAnim">
        <pc:chgData name="LUU ANH QUAN 20192033" userId="fb320a4d-9a95-4c11-b298-3110c3d38056" providerId="ADAL" clId="{20930BB1-A9D7-450E-966D-B06F038A362D}" dt="2023-08-10T23:44:33.607" v="6965"/>
        <pc:sldMkLst>
          <pc:docMk/>
          <pc:sldMk cId="505177333" sldId="269"/>
        </pc:sldMkLst>
        <pc:spChg chg="mod">
          <ac:chgData name="LUU ANH QUAN 20192033" userId="fb320a4d-9a95-4c11-b298-3110c3d38056" providerId="ADAL" clId="{20930BB1-A9D7-450E-966D-B06F038A362D}" dt="2023-08-10T23:30:01.608" v="5695" actId="20577"/>
          <ac:spMkLst>
            <pc:docMk/>
            <pc:sldMk cId="505177333" sldId="269"/>
            <ac:spMk id="5" creationId="{1CDA0396-8431-B9F9-1D3B-41BFE177C365}"/>
          </ac:spMkLst>
        </pc:spChg>
        <pc:spChg chg="mod">
          <ac:chgData name="LUU ANH QUAN 20192033" userId="fb320a4d-9a95-4c11-b298-3110c3d38056" providerId="ADAL" clId="{20930BB1-A9D7-450E-966D-B06F038A362D}" dt="2023-08-10T23:44:33.607" v="6965"/>
          <ac:spMkLst>
            <pc:docMk/>
            <pc:sldMk cId="505177333" sldId="269"/>
            <ac:spMk id="6" creationId="{5D106F83-C391-D164-F519-518AFFF66C7C}"/>
          </ac:spMkLst>
        </pc:spChg>
      </pc:sldChg>
      <pc:sldChg chg="modSp add">
        <pc:chgData name="LUU ANH QUAN 20192033" userId="fb320a4d-9a95-4c11-b298-3110c3d38056" providerId="ADAL" clId="{20930BB1-A9D7-450E-966D-B06F038A362D}" dt="2023-08-10T23:45:02.929" v="6967" actId="20577"/>
        <pc:sldMkLst>
          <pc:docMk/>
          <pc:sldMk cId="1416738465" sldId="270"/>
        </pc:sldMkLst>
        <pc:spChg chg="mod">
          <ac:chgData name="LUU ANH QUAN 20192033" userId="fb320a4d-9a95-4c11-b298-3110c3d38056" providerId="ADAL" clId="{20930BB1-A9D7-450E-966D-B06F038A362D}" dt="2023-08-10T23:45:02.929" v="6967" actId="20577"/>
          <ac:spMkLst>
            <pc:docMk/>
            <pc:sldMk cId="1416738465" sldId="270"/>
            <ac:spMk id="6" creationId="{5D106F83-C391-D164-F519-518AFFF66C7C}"/>
          </ac:spMkLst>
        </pc:spChg>
      </pc:sldChg>
      <pc:sldChg chg="modSp add">
        <pc:chgData name="LUU ANH QUAN 20192033" userId="fb320a4d-9a95-4c11-b298-3110c3d38056" providerId="ADAL" clId="{20930BB1-A9D7-450E-966D-B06F038A362D}" dt="2023-08-10T23:44:58.386" v="6966" actId="20577"/>
        <pc:sldMkLst>
          <pc:docMk/>
          <pc:sldMk cId="3572848177" sldId="271"/>
        </pc:sldMkLst>
        <pc:spChg chg="mod">
          <ac:chgData name="LUU ANH QUAN 20192033" userId="fb320a4d-9a95-4c11-b298-3110c3d38056" providerId="ADAL" clId="{20930BB1-A9D7-450E-966D-B06F038A362D}" dt="2023-08-10T23:44:58.386" v="6966" actId="20577"/>
          <ac:spMkLst>
            <pc:docMk/>
            <pc:sldMk cId="3572848177" sldId="271"/>
            <ac:spMk id="6" creationId="{5D106F83-C391-D164-F519-518AFFF66C7C}"/>
          </ac:spMkLst>
        </pc:spChg>
      </pc:sldChg>
      <pc:sldMasterChg chg="add del addSldLayout delSldLayout">
        <pc:chgData name="LUU ANH QUAN 20192033" userId="fb320a4d-9a95-4c11-b298-3110c3d38056" providerId="ADAL" clId="{20930BB1-A9D7-450E-966D-B06F038A362D}" dt="2023-08-10T02:19:10.213" v="57" actId="26606"/>
        <pc:sldMasterMkLst>
          <pc:docMk/>
          <pc:sldMasterMk cId="522941100" sldId="2147483648"/>
        </pc:sldMasterMkLst>
        <pc:sldLayoutChg chg="add del">
          <pc:chgData name="LUU ANH QUAN 20192033" userId="fb320a4d-9a95-4c11-b298-3110c3d38056" providerId="ADAL" clId="{20930BB1-A9D7-450E-966D-B06F038A362D}" dt="2023-08-10T02:19:10.213" v="57" actId="26606"/>
          <pc:sldLayoutMkLst>
            <pc:docMk/>
            <pc:sldMasterMk cId="522941100" sldId="2147483648"/>
            <pc:sldLayoutMk cId="403755475" sldId="2147483649"/>
          </pc:sldLayoutMkLst>
        </pc:sldLayoutChg>
        <pc:sldLayoutChg chg="add del">
          <pc:chgData name="LUU ANH QUAN 20192033" userId="fb320a4d-9a95-4c11-b298-3110c3d38056" providerId="ADAL" clId="{20930BB1-A9D7-450E-966D-B06F038A362D}" dt="2023-08-10T02:19:10.213" v="57" actId="26606"/>
          <pc:sldLayoutMkLst>
            <pc:docMk/>
            <pc:sldMasterMk cId="522941100" sldId="2147483648"/>
            <pc:sldLayoutMk cId="4122232990" sldId="2147483650"/>
          </pc:sldLayoutMkLst>
        </pc:sldLayoutChg>
        <pc:sldLayoutChg chg="add del">
          <pc:chgData name="LUU ANH QUAN 20192033" userId="fb320a4d-9a95-4c11-b298-3110c3d38056" providerId="ADAL" clId="{20930BB1-A9D7-450E-966D-B06F038A362D}" dt="2023-08-10T02:19:10.213" v="57" actId="26606"/>
          <pc:sldLayoutMkLst>
            <pc:docMk/>
            <pc:sldMasterMk cId="522941100" sldId="2147483648"/>
            <pc:sldLayoutMk cId="1323401162" sldId="2147483651"/>
          </pc:sldLayoutMkLst>
        </pc:sldLayoutChg>
        <pc:sldLayoutChg chg="add del">
          <pc:chgData name="LUU ANH QUAN 20192033" userId="fb320a4d-9a95-4c11-b298-3110c3d38056" providerId="ADAL" clId="{20930BB1-A9D7-450E-966D-B06F038A362D}" dt="2023-08-10T02:19:10.213" v="57" actId="26606"/>
          <pc:sldLayoutMkLst>
            <pc:docMk/>
            <pc:sldMasterMk cId="522941100" sldId="2147483648"/>
            <pc:sldLayoutMk cId="561488576" sldId="2147483652"/>
          </pc:sldLayoutMkLst>
        </pc:sldLayoutChg>
        <pc:sldLayoutChg chg="add del">
          <pc:chgData name="LUU ANH QUAN 20192033" userId="fb320a4d-9a95-4c11-b298-3110c3d38056" providerId="ADAL" clId="{20930BB1-A9D7-450E-966D-B06F038A362D}" dt="2023-08-10T02:19:10.213" v="57" actId="26606"/>
          <pc:sldLayoutMkLst>
            <pc:docMk/>
            <pc:sldMasterMk cId="522941100" sldId="2147483648"/>
            <pc:sldLayoutMk cId="2219431490" sldId="2147483653"/>
          </pc:sldLayoutMkLst>
        </pc:sldLayoutChg>
        <pc:sldLayoutChg chg="add del">
          <pc:chgData name="LUU ANH QUAN 20192033" userId="fb320a4d-9a95-4c11-b298-3110c3d38056" providerId="ADAL" clId="{20930BB1-A9D7-450E-966D-B06F038A362D}" dt="2023-08-10T02:19:10.213" v="57" actId="26606"/>
          <pc:sldLayoutMkLst>
            <pc:docMk/>
            <pc:sldMasterMk cId="522941100" sldId="2147483648"/>
            <pc:sldLayoutMk cId="671912227" sldId="2147483654"/>
          </pc:sldLayoutMkLst>
        </pc:sldLayoutChg>
        <pc:sldLayoutChg chg="add del">
          <pc:chgData name="LUU ANH QUAN 20192033" userId="fb320a4d-9a95-4c11-b298-3110c3d38056" providerId="ADAL" clId="{20930BB1-A9D7-450E-966D-B06F038A362D}" dt="2023-08-10T02:19:10.213" v="57" actId="26606"/>
          <pc:sldLayoutMkLst>
            <pc:docMk/>
            <pc:sldMasterMk cId="522941100" sldId="2147483648"/>
            <pc:sldLayoutMk cId="3078952692" sldId="2147483655"/>
          </pc:sldLayoutMkLst>
        </pc:sldLayoutChg>
        <pc:sldLayoutChg chg="add del">
          <pc:chgData name="LUU ANH QUAN 20192033" userId="fb320a4d-9a95-4c11-b298-3110c3d38056" providerId="ADAL" clId="{20930BB1-A9D7-450E-966D-B06F038A362D}" dt="2023-08-10T02:19:10.213" v="57" actId="26606"/>
          <pc:sldLayoutMkLst>
            <pc:docMk/>
            <pc:sldMasterMk cId="522941100" sldId="2147483648"/>
            <pc:sldLayoutMk cId="3993093738" sldId="2147483656"/>
          </pc:sldLayoutMkLst>
        </pc:sldLayoutChg>
        <pc:sldLayoutChg chg="add del">
          <pc:chgData name="LUU ANH QUAN 20192033" userId="fb320a4d-9a95-4c11-b298-3110c3d38056" providerId="ADAL" clId="{20930BB1-A9D7-450E-966D-B06F038A362D}" dt="2023-08-10T02:19:10.213" v="57" actId="26606"/>
          <pc:sldLayoutMkLst>
            <pc:docMk/>
            <pc:sldMasterMk cId="522941100" sldId="2147483648"/>
            <pc:sldLayoutMk cId="3859170496" sldId="2147483657"/>
          </pc:sldLayoutMkLst>
        </pc:sldLayoutChg>
        <pc:sldLayoutChg chg="add del">
          <pc:chgData name="LUU ANH QUAN 20192033" userId="fb320a4d-9a95-4c11-b298-3110c3d38056" providerId="ADAL" clId="{20930BB1-A9D7-450E-966D-B06F038A362D}" dt="2023-08-10T02:19:10.213" v="57" actId="26606"/>
          <pc:sldLayoutMkLst>
            <pc:docMk/>
            <pc:sldMasterMk cId="522941100" sldId="2147483648"/>
            <pc:sldLayoutMk cId="2184010571" sldId="2147483658"/>
          </pc:sldLayoutMkLst>
        </pc:sldLayoutChg>
        <pc:sldLayoutChg chg="add del">
          <pc:chgData name="LUU ANH QUAN 20192033" userId="fb320a4d-9a95-4c11-b298-3110c3d38056" providerId="ADAL" clId="{20930BB1-A9D7-450E-966D-B06F038A362D}" dt="2023-08-10T02:19:10.213" v="57" actId="26606"/>
          <pc:sldLayoutMkLst>
            <pc:docMk/>
            <pc:sldMasterMk cId="522941100" sldId="2147483648"/>
            <pc:sldLayoutMk cId="1723523899" sldId="2147483659"/>
          </pc:sldLayoutMkLst>
        </pc:sldLayoutChg>
      </pc:sldMasterChg>
      <pc:sldMasterChg chg="add del replId addSldLayout delSldLayout">
        <pc:chgData name="LUU ANH QUAN 20192033" userId="fb320a4d-9a95-4c11-b298-3110c3d38056" providerId="ADAL" clId="{20930BB1-A9D7-450E-966D-B06F038A362D}" dt="2023-08-10T02:19:10.158" v="56" actId="26606"/>
        <pc:sldMasterMkLst>
          <pc:docMk/>
          <pc:sldMasterMk cId="186402904" sldId="2147483660"/>
        </pc:sldMasterMkLst>
        <pc:sldLayoutChg chg="add del">
          <pc:chgData name="LUU ANH QUAN 20192033" userId="fb320a4d-9a95-4c11-b298-3110c3d38056" providerId="ADAL" clId="{20930BB1-A9D7-450E-966D-B06F038A362D}" dt="2023-08-10T02:19:10.158" v="56" actId="26606"/>
          <pc:sldLayoutMkLst>
            <pc:docMk/>
            <pc:sldMasterMk cId="186402904" sldId="2147483660"/>
            <pc:sldLayoutMk cId="474797560" sldId="2147483661"/>
          </pc:sldLayoutMkLst>
        </pc:sldLayoutChg>
        <pc:sldLayoutChg chg="add del replId">
          <pc:chgData name="LUU ANH QUAN 20192033" userId="fb320a4d-9a95-4c11-b298-3110c3d38056" providerId="ADAL" clId="{20930BB1-A9D7-450E-966D-B06F038A362D}" dt="2023-08-10T02:19:10.158" v="56" actId="26606"/>
          <pc:sldLayoutMkLst>
            <pc:docMk/>
            <pc:sldMasterMk cId="186402904" sldId="2147483660"/>
            <pc:sldLayoutMk cId="1769880133" sldId="2147483662"/>
          </pc:sldLayoutMkLst>
        </pc:sldLayoutChg>
        <pc:sldLayoutChg chg="add del replId">
          <pc:chgData name="LUU ANH QUAN 20192033" userId="fb320a4d-9a95-4c11-b298-3110c3d38056" providerId="ADAL" clId="{20930BB1-A9D7-450E-966D-B06F038A362D}" dt="2023-08-10T02:19:10.158" v="56" actId="26606"/>
          <pc:sldLayoutMkLst>
            <pc:docMk/>
            <pc:sldMasterMk cId="186402904" sldId="2147483660"/>
            <pc:sldLayoutMk cId="1330522342" sldId="2147483663"/>
          </pc:sldLayoutMkLst>
        </pc:sldLayoutChg>
        <pc:sldLayoutChg chg="add del replId">
          <pc:chgData name="LUU ANH QUAN 20192033" userId="fb320a4d-9a95-4c11-b298-3110c3d38056" providerId="ADAL" clId="{20930BB1-A9D7-450E-966D-B06F038A362D}" dt="2023-08-10T02:19:10.158" v="56" actId="26606"/>
          <pc:sldLayoutMkLst>
            <pc:docMk/>
            <pc:sldMasterMk cId="186402904" sldId="2147483660"/>
            <pc:sldLayoutMk cId="243463764" sldId="2147483664"/>
          </pc:sldLayoutMkLst>
        </pc:sldLayoutChg>
        <pc:sldLayoutChg chg="add del replId">
          <pc:chgData name="LUU ANH QUAN 20192033" userId="fb320a4d-9a95-4c11-b298-3110c3d38056" providerId="ADAL" clId="{20930BB1-A9D7-450E-966D-B06F038A362D}" dt="2023-08-10T02:19:10.158" v="56" actId="26606"/>
          <pc:sldLayoutMkLst>
            <pc:docMk/>
            <pc:sldMasterMk cId="186402904" sldId="2147483660"/>
            <pc:sldLayoutMk cId="1548728674" sldId="2147483665"/>
          </pc:sldLayoutMkLst>
        </pc:sldLayoutChg>
        <pc:sldLayoutChg chg="add del replId">
          <pc:chgData name="LUU ANH QUAN 20192033" userId="fb320a4d-9a95-4c11-b298-3110c3d38056" providerId="ADAL" clId="{20930BB1-A9D7-450E-966D-B06F038A362D}" dt="2023-08-10T02:19:10.158" v="56" actId="26606"/>
          <pc:sldLayoutMkLst>
            <pc:docMk/>
            <pc:sldMasterMk cId="186402904" sldId="2147483660"/>
            <pc:sldLayoutMk cId="2853377646" sldId="2147483666"/>
          </pc:sldLayoutMkLst>
        </pc:sldLayoutChg>
        <pc:sldLayoutChg chg="add del replId">
          <pc:chgData name="LUU ANH QUAN 20192033" userId="fb320a4d-9a95-4c11-b298-3110c3d38056" providerId="ADAL" clId="{20930BB1-A9D7-450E-966D-B06F038A362D}" dt="2023-08-10T02:19:10.158" v="56" actId="26606"/>
          <pc:sldLayoutMkLst>
            <pc:docMk/>
            <pc:sldMasterMk cId="186402904" sldId="2147483660"/>
            <pc:sldLayoutMk cId="410130834" sldId="2147483667"/>
          </pc:sldLayoutMkLst>
        </pc:sldLayoutChg>
        <pc:sldLayoutChg chg="add del replId">
          <pc:chgData name="LUU ANH QUAN 20192033" userId="fb320a4d-9a95-4c11-b298-3110c3d38056" providerId="ADAL" clId="{20930BB1-A9D7-450E-966D-B06F038A362D}" dt="2023-08-10T02:19:10.158" v="56" actId="26606"/>
          <pc:sldLayoutMkLst>
            <pc:docMk/>
            <pc:sldMasterMk cId="186402904" sldId="2147483660"/>
            <pc:sldLayoutMk cId="3057027686" sldId="2147483668"/>
          </pc:sldLayoutMkLst>
        </pc:sldLayoutChg>
        <pc:sldLayoutChg chg="add del replId">
          <pc:chgData name="LUU ANH QUAN 20192033" userId="fb320a4d-9a95-4c11-b298-3110c3d38056" providerId="ADAL" clId="{20930BB1-A9D7-450E-966D-B06F038A362D}" dt="2023-08-10T02:19:10.158" v="56" actId="26606"/>
          <pc:sldLayoutMkLst>
            <pc:docMk/>
            <pc:sldMasterMk cId="186402904" sldId="2147483660"/>
            <pc:sldLayoutMk cId="134702325" sldId="2147483669"/>
          </pc:sldLayoutMkLst>
        </pc:sldLayoutChg>
        <pc:sldLayoutChg chg="add del replId">
          <pc:chgData name="LUU ANH QUAN 20192033" userId="fb320a4d-9a95-4c11-b298-3110c3d38056" providerId="ADAL" clId="{20930BB1-A9D7-450E-966D-B06F038A362D}" dt="2023-08-10T02:19:10.158" v="56" actId="26606"/>
          <pc:sldLayoutMkLst>
            <pc:docMk/>
            <pc:sldMasterMk cId="186402904" sldId="2147483660"/>
            <pc:sldLayoutMk cId="435979093" sldId="2147483670"/>
          </pc:sldLayoutMkLst>
        </pc:sldLayoutChg>
        <pc:sldLayoutChg chg="add del replId">
          <pc:chgData name="LUU ANH QUAN 20192033" userId="fb320a4d-9a95-4c11-b298-3110c3d38056" providerId="ADAL" clId="{20930BB1-A9D7-450E-966D-B06F038A362D}" dt="2023-08-10T02:19:10.158" v="56" actId="26606"/>
          <pc:sldLayoutMkLst>
            <pc:docMk/>
            <pc:sldMasterMk cId="186402904" sldId="2147483660"/>
            <pc:sldLayoutMk cId="2055225214" sldId="2147483671"/>
          </pc:sldLayoutMkLst>
        </pc:sldLayoutChg>
      </pc:sldMasterChg>
      <pc:sldMasterChg chg="add del addSldLayout delSldLayout">
        <pc:chgData name="LUU ANH QUAN 20192033" userId="fb320a4d-9a95-4c11-b298-3110c3d38056" providerId="ADAL" clId="{20930BB1-A9D7-450E-966D-B06F038A362D}" dt="2023-08-10T02:18:56.405" v="54" actId="26606"/>
        <pc:sldMasterMkLst>
          <pc:docMk/>
          <pc:sldMasterMk cId="2809189832" sldId="2147483686"/>
        </pc:sldMasterMkLst>
        <pc:sldLayoutChg chg="add del">
          <pc:chgData name="LUU ANH QUAN 20192033" userId="fb320a4d-9a95-4c11-b298-3110c3d38056" providerId="ADAL" clId="{20930BB1-A9D7-450E-966D-B06F038A362D}" dt="2023-08-10T02:18:56.405" v="54" actId="26606"/>
          <pc:sldLayoutMkLst>
            <pc:docMk/>
            <pc:sldMasterMk cId="2809189832" sldId="2147483686"/>
            <pc:sldLayoutMk cId="3870675531" sldId="2147483675"/>
          </pc:sldLayoutMkLst>
        </pc:sldLayoutChg>
        <pc:sldLayoutChg chg="add del">
          <pc:chgData name="LUU ANH QUAN 20192033" userId="fb320a4d-9a95-4c11-b298-3110c3d38056" providerId="ADAL" clId="{20930BB1-A9D7-450E-966D-B06F038A362D}" dt="2023-08-10T02:18:56.405" v="54" actId="26606"/>
          <pc:sldLayoutMkLst>
            <pc:docMk/>
            <pc:sldMasterMk cId="2809189832" sldId="2147483686"/>
            <pc:sldLayoutMk cId="2046833958" sldId="2147483676"/>
          </pc:sldLayoutMkLst>
        </pc:sldLayoutChg>
        <pc:sldLayoutChg chg="add del">
          <pc:chgData name="LUU ANH QUAN 20192033" userId="fb320a4d-9a95-4c11-b298-3110c3d38056" providerId="ADAL" clId="{20930BB1-A9D7-450E-966D-B06F038A362D}" dt="2023-08-10T02:18:56.405" v="54" actId="26606"/>
          <pc:sldLayoutMkLst>
            <pc:docMk/>
            <pc:sldMasterMk cId="2809189832" sldId="2147483686"/>
            <pc:sldLayoutMk cId="1819825289" sldId="2147483677"/>
          </pc:sldLayoutMkLst>
        </pc:sldLayoutChg>
        <pc:sldLayoutChg chg="add del">
          <pc:chgData name="LUU ANH QUAN 20192033" userId="fb320a4d-9a95-4c11-b298-3110c3d38056" providerId="ADAL" clId="{20930BB1-A9D7-450E-966D-B06F038A362D}" dt="2023-08-10T02:18:56.405" v="54" actId="26606"/>
          <pc:sldLayoutMkLst>
            <pc:docMk/>
            <pc:sldMasterMk cId="2809189832" sldId="2147483686"/>
            <pc:sldLayoutMk cId="2740192315" sldId="2147483678"/>
          </pc:sldLayoutMkLst>
        </pc:sldLayoutChg>
        <pc:sldLayoutChg chg="add del">
          <pc:chgData name="LUU ANH QUAN 20192033" userId="fb320a4d-9a95-4c11-b298-3110c3d38056" providerId="ADAL" clId="{20930BB1-A9D7-450E-966D-B06F038A362D}" dt="2023-08-10T02:18:56.405" v="54" actId="26606"/>
          <pc:sldLayoutMkLst>
            <pc:docMk/>
            <pc:sldMasterMk cId="2809189832" sldId="2147483686"/>
            <pc:sldLayoutMk cId="3328803149" sldId="2147483679"/>
          </pc:sldLayoutMkLst>
        </pc:sldLayoutChg>
        <pc:sldLayoutChg chg="add del">
          <pc:chgData name="LUU ANH QUAN 20192033" userId="fb320a4d-9a95-4c11-b298-3110c3d38056" providerId="ADAL" clId="{20930BB1-A9D7-450E-966D-B06F038A362D}" dt="2023-08-10T02:18:56.405" v="54" actId="26606"/>
          <pc:sldLayoutMkLst>
            <pc:docMk/>
            <pc:sldMasterMk cId="2809189832" sldId="2147483686"/>
            <pc:sldLayoutMk cId="416868067" sldId="2147483680"/>
          </pc:sldLayoutMkLst>
        </pc:sldLayoutChg>
        <pc:sldLayoutChg chg="add del">
          <pc:chgData name="LUU ANH QUAN 20192033" userId="fb320a4d-9a95-4c11-b298-3110c3d38056" providerId="ADAL" clId="{20930BB1-A9D7-450E-966D-B06F038A362D}" dt="2023-08-10T02:18:56.405" v="54" actId="26606"/>
          <pc:sldLayoutMkLst>
            <pc:docMk/>
            <pc:sldMasterMk cId="2809189832" sldId="2147483686"/>
            <pc:sldLayoutMk cId="2829285041" sldId="2147483681"/>
          </pc:sldLayoutMkLst>
        </pc:sldLayoutChg>
        <pc:sldLayoutChg chg="add del">
          <pc:chgData name="LUU ANH QUAN 20192033" userId="fb320a4d-9a95-4c11-b298-3110c3d38056" providerId="ADAL" clId="{20930BB1-A9D7-450E-966D-B06F038A362D}" dt="2023-08-10T02:18:56.405" v="54" actId="26606"/>
          <pc:sldLayoutMkLst>
            <pc:docMk/>
            <pc:sldMasterMk cId="2809189832" sldId="2147483686"/>
            <pc:sldLayoutMk cId="3023481574" sldId="2147483682"/>
          </pc:sldLayoutMkLst>
        </pc:sldLayoutChg>
        <pc:sldLayoutChg chg="add del">
          <pc:chgData name="LUU ANH QUAN 20192033" userId="fb320a4d-9a95-4c11-b298-3110c3d38056" providerId="ADAL" clId="{20930BB1-A9D7-450E-966D-B06F038A362D}" dt="2023-08-10T02:18:56.405" v="54" actId="26606"/>
          <pc:sldLayoutMkLst>
            <pc:docMk/>
            <pc:sldMasterMk cId="2809189832" sldId="2147483686"/>
            <pc:sldLayoutMk cId="2092522557" sldId="2147483683"/>
          </pc:sldLayoutMkLst>
        </pc:sldLayoutChg>
        <pc:sldLayoutChg chg="add del">
          <pc:chgData name="LUU ANH QUAN 20192033" userId="fb320a4d-9a95-4c11-b298-3110c3d38056" providerId="ADAL" clId="{20930BB1-A9D7-450E-966D-B06F038A362D}" dt="2023-08-10T02:18:56.405" v="54" actId="26606"/>
          <pc:sldLayoutMkLst>
            <pc:docMk/>
            <pc:sldMasterMk cId="2809189832" sldId="2147483686"/>
            <pc:sldLayoutMk cId="228839828" sldId="2147483684"/>
          </pc:sldLayoutMkLst>
        </pc:sldLayoutChg>
        <pc:sldLayoutChg chg="add del">
          <pc:chgData name="LUU ANH QUAN 20192033" userId="fb320a4d-9a95-4c11-b298-3110c3d38056" providerId="ADAL" clId="{20930BB1-A9D7-450E-966D-B06F038A362D}" dt="2023-08-10T02:18:56.405" v="54" actId="26606"/>
          <pc:sldLayoutMkLst>
            <pc:docMk/>
            <pc:sldMasterMk cId="2809189832" sldId="2147483686"/>
            <pc:sldLayoutMk cId="1153856779" sldId="2147483685"/>
          </pc:sldLayoutMkLst>
        </pc:sldLayoutChg>
      </pc:sldMasterChg>
      <pc:sldMasterChg chg="add addSldLayout">
        <pc:chgData name="LUU ANH QUAN 20192033" userId="fb320a4d-9a95-4c11-b298-3110c3d38056" providerId="ADAL" clId="{20930BB1-A9D7-450E-966D-B06F038A362D}" dt="2023-08-10T02:19:10.213" v="57" actId="26606"/>
        <pc:sldMasterMkLst>
          <pc:docMk/>
          <pc:sldMasterMk cId="3578930573" sldId="2147483738"/>
        </pc:sldMasterMkLst>
        <pc:sldLayoutChg chg="add">
          <pc:chgData name="LUU ANH QUAN 20192033" userId="fb320a4d-9a95-4c11-b298-3110c3d38056" providerId="ADAL" clId="{20930BB1-A9D7-450E-966D-B06F038A362D}" dt="2023-08-10T02:19:10.213" v="57" actId="26606"/>
          <pc:sldLayoutMkLst>
            <pc:docMk/>
            <pc:sldMasterMk cId="3578930573" sldId="2147483738"/>
            <pc:sldLayoutMk cId="1812051625" sldId="2147483727"/>
          </pc:sldLayoutMkLst>
        </pc:sldLayoutChg>
        <pc:sldLayoutChg chg="add">
          <pc:chgData name="LUU ANH QUAN 20192033" userId="fb320a4d-9a95-4c11-b298-3110c3d38056" providerId="ADAL" clId="{20930BB1-A9D7-450E-966D-B06F038A362D}" dt="2023-08-10T02:19:10.213" v="57" actId="26606"/>
          <pc:sldLayoutMkLst>
            <pc:docMk/>
            <pc:sldMasterMk cId="3578930573" sldId="2147483738"/>
            <pc:sldLayoutMk cId="2550146350" sldId="2147483728"/>
          </pc:sldLayoutMkLst>
        </pc:sldLayoutChg>
        <pc:sldLayoutChg chg="add">
          <pc:chgData name="LUU ANH QUAN 20192033" userId="fb320a4d-9a95-4c11-b298-3110c3d38056" providerId="ADAL" clId="{20930BB1-A9D7-450E-966D-B06F038A362D}" dt="2023-08-10T02:19:10.213" v="57" actId="26606"/>
          <pc:sldLayoutMkLst>
            <pc:docMk/>
            <pc:sldMasterMk cId="3578930573" sldId="2147483738"/>
            <pc:sldLayoutMk cId="1007533864" sldId="2147483729"/>
          </pc:sldLayoutMkLst>
        </pc:sldLayoutChg>
        <pc:sldLayoutChg chg="add">
          <pc:chgData name="LUU ANH QUAN 20192033" userId="fb320a4d-9a95-4c11-b298-3110c3d38056" providerId="ADAL" clId="{20930BB1-A9D7-450E-966D-B06F038A362D}" dt="2023-08-10T02:19:10.213" v="57" actId="26606"/>
          <pc:sldLayoutMkLst>
            <pc:docMk/>
            <pc:sldMasterMk cId="3578930573" sldId="2147483738"/>
            <pc:sldLayoutMk cId="105650603" sldId="2147483730"/>
          </pc:sldLayoutMkLst>
        </pc:sldLayoutChg>
        <pc:sldLayoutChg chg="add">
          <pc:chgData name="LUU ANH QUAN 20192033" userId="fb320a4d-9a95-4c11-b298-3110c3d38056" providerId="ADAL" clId="{20930BB1-A9D7-450E-966D-B06F038A362D}" dt="2023-08-10T02:19:10.213" v="57" actId="26606"/>
          <pc:sldLayoutMkLst>
            <pc:docMk/>
            <pc:sldMasterMk cId="3578930573" sldId="2147483738"/>
            <pc:sldLayoutMk cId="3281151694" sldId="2147483731"/>
          </pc:sldLayoutMkLst>
        </pc:sldLayoutChg>
        <pc:sldLayoutChg chg="add">
          <pc:chgData name="LUU ANH QUAN 20192033" userId="fb320a4d-9a95-4c11-b298-3110c3d38056" providerId="ADAL" clId="{20930BB1-A9D7-450E-966D-B06F038A362D}" dt="2023-08-10T02:19:10.213" v="57" actId="26606"/>
          <pc:sldLayoutMkLst>
            <pc:docMk/>
            <pc:sldMasterMk cId="3578930573" sldId="2147483738"/>
            <pc:sldLayoutMk cId="3329104181" sldId="2147483732"/>
          </pc:sldLayoutMkLst>
        </pc:sldLayoutChg>
        <pc:sldLayoutChg chg="add">
          <pc:chgData name="LUU ANH QUAN 20192033" userId="fb320a4d-9a95-4c11-b298-3110c3d38056" providerId="ADAL" clId="{20930BB1-A9D7-450E-966D-B06F038A362D}" dt="2023-08-10T02:19:10.213" v="57" actId="26606"/>
          <pc:sldLayoutMkLst>
            <pc:docMk/>
            <pc:sldMasterMk cId="3578930573" sldId="2147483738"/>
            <pc:sldLayoutMk cId="142453474" sldId="2147483733"/>
          </pc:sldLayoutMkLst>
        </pc:sldLayoutChg>
        <pc:sldLayoutChg chg="add">
          <pc:chgData name="LUU ANH QUAN 20192033" userId="fb320a4d-9a95-4c11-b298-3110c3d38056" providerId="ADAL" clId="{20930BB1-A9D7-450E-966D-B06F038A362D}" dt="2023-08-10T02:19:10.213" v="57" actId="26606"/>
          <pc:sldLayoutMkLst>
            <pc:docMk/>
            <pc:sldMasterMk cId="3578930573" sldId="2147483738"/>
            <pc:sldLayoutMk cId="152645460" sldId="2147483734"/>
          </pc:sldLayoutMkLst>
        </pc:sldLayoutChg>
        <pc:sldLayoutChg chg="add">
          <pc:chgData name="LUU ANH QUAN 20192033" userId="fb320a4d-9a95-4c11-b298-3110c3d38056" providerId="ADAL" clId="{20930BB1-A9D7-450E-966D-B06F038A362D}" dt="2023-08-10T02:19:10.213" v="57" actId="26606"/>
          <pc:sldLayoutMkLst>
            <pc:docMk/>
            <pc:sldMasterMk cId="3578930573" sldId="2147483738"/>
            <pc:sldLayoutMk cId="2217978349" sldId="2147483735"/>
          </pc:sldLayoutMkLst>
        </pc:sldLayoutChg>
        <pc:sldLayoutChg chg="add">
          <pc:chgData name="LUU ANH QUAN 20192033" userId="fb320a4d-9a95-4c11-b298-3110c3d38056" providerId="ADAL" clId="{20930BB1-A9D7-450E-966D-B06F038A362D}" dt="2023-08-10T02:19:10.213" v="57" actId="26606"/>
          <pc:sldLayoutMkLst>
            <pc:docMk/>
            <pc:sldMasterMk cId="3578930573" sldId="2147483738"/>
            <pc:sldLayoutMk cId="747503039" sldId="2147483736"/>
          </pc:sldLayoutMkLst>
        </pc:sldLayoutChg>
        <pc:sldLayoutChg chg="add">
          <pc:chgData name="LUU ANH QUAN 20192033" userId="fb320a4d-9a95-4c11-b298-3110c3d38056" providerId="ADAL" clId="{20930BB1-A9D7-450E-966D-B06F038A362D}" dt="2023-08-10T02:19:10.213" v="57" actId="26606"/>
          <pc:sldLayoutMkLst>
            <pc:docMk/>
            <pc:sldMasterMk cId="3578930573" sldId="2147483738"/>
            <pc:sldLayoutMk cId="2374878111" sldId="2147483737"/>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DCCAF-C283-C38E-CDDF-44AA68C3C9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5A9101-1A0D-A143-E5E1-FD4589DD17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1FF4C3-1CDF-F3F5-B5A4-05DD08EE650A}"/>
              </a:ext>
            </a:extLst>
          </p:cNvPr>
          <p:cNvSpPr>
            <a:spLocks noGrp="1"/>
          </p:cNvSpPr>
          <p:nvPr>
            <p:ph type="dt" sz="half" idx="10"/>
          </p:nvPr>
        </p:nvSpPr>
        <p:spPr/>
        <p:txBody>
          <a:bodyPr/>
          <a:lstStyle/>
          <a:p>
            <a:fld id="{073D55F9-11A3-4523-8F38-6BA37933791A}" type="datetime1">
              <a:rPr lang="en-US" smtClean="0"/>
              <a:t>8/18/2023</a:t>
            </a:fld>
            <a:endParaRPr lang="en-US"/>
          </a:p>
        </p:txBody>
      </p:sp>
      <p:sp>
        <p:nvSpPr>
          <p:cNvPr id="5" name="Footer Placeholder 4">
            <a:extLst>
              <a:ext uri="{FF2B5EF4-FFF2-40B4-BE49-F238E27FC236}">
                <a16:creationId xmlns:a16="http://schemas.microsoft.com/office/drawing/2014/main" id="{B84C0775-69CD-40B5-2005-69E7FCFDD3BC}"/>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2052BA8-F0DB-5D57-8133-2EE84D8E4B8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080971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A650A-4269-8194-3827-235B2B7E19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617B7D-8C62-C4BC-0800-243693DAAB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6E493A-732B-9BE7-4561-E18C4648C055}"/>
              </a:ext>
            </a:extLst>
          </p:cNvPr>
          <p:cNvSpPr>
            <a:spLocks noGrp="1"/>
          </p:cNvSpPr>
          <p:nvPr>
            <p:ph type="dt" sz="half" idx="10"/>
          </p:nvPr>
        </p:nvSpPr>
        <p:spPr/>
        <p:txBody>
          <a:bodyPr/>
          <a:lstStyle/>
          <a:p>
            <a:fld id="{0B4E757A-3EC2-4683-9080-1A460C37C843}" type="datetime1">
              <a:rPr lang="en-US" smtClean="0"/>
              <a:t>8/18/2023</a:t>
            </a:fld>
            <a:endParaRPr lang="en-US"/>
          </a:p>
        </p:txBody>
      </p:sp>
      <p:sp>
        <p:nvSpPr>
          <p:cNvPr id="5" name="Footer Placeholder 4">
            <a:extLst>
              <a:ext uri="{FF2B5EF4-FFF2-40B4-BE49-F238E27FC236}">
                <a16:creationId xmlns:a16="http://schemas.microsoft.com/office/drawing/2014/main" id="{64A598BD-0282-D8DF-4BAF-EB17A8A5855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B7D406D-BAA5-4DE2-A6F9-775471B9FC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725844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7FB803-70A7-2C5E-9562-9FE8F1C5EA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62C5C67-F420-5A46-3820-113B200721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BAA8D1-90A4-F3AF-9FAE-726650FA193D}"/>
              </a:ext>
            </a:extLst>
          </p:cNvPr>
          <p:cNvSpPr>
            <a:spLocks noGrp="1"/>
          </p:cNvSpPr>
          <p:nvPr>
            <p:ph type="dt" sz="half" idx="10"/>
          </p:nvPr>
        </p:nvSpPr>
        <p:spPr/>
        <p:txBody>
          <a:bodyPr/>
          <a:lstStyle/>
          <a:p>
            <a:fld id="{5CC8096C-64ED-4153-A483-5C02E44AD5C3}" type="datetime1">
              <a:rPr lang="en-US" smtClean="0"/>
              <a:t>8/18/2023</a:t>
            </a:fld>
            <a:endParaRPr lang="en-US" dirty="0"/>
          </a:p>
        </p:txBody>
      </p:sp>
      <p:sp>
        <p:nvSpPr>
          <p:cNvPr id="5" name="Footer Placeholder 4">
            <a:extLst>
              <a:ext uri="{FF2B5EF4-FFF2-40B4-BE49-F238E27FC236}">
                <a16:creationId xmlns:a16="http://schemas.microsoft.com/office/drawing/2014/main" id="{0755B38E-666E-67C6-19D4-7FD3C4AAF7B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4D2A578-416E-5007-B766-2B27424FAA3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198534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9101B-4CCF-AD05-2F14-EFD2B6D61D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5F3489-AA71-7382-32A9-9EA57409C4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DF8931-2A29-2056-2AA5-97B5609150E2}"/>
              </a:ext>
            </a:extLst>
          </p:cNvPr>
          <p:cNvSpPr>
            <a:spLocks noGrp="1"/>
          </p:cNvSpPr>
          <p:nvPr>
            <p:ph type="dt" sz="half" idx="10"/>
          </p:nvPr>
        </p:nvSpPr>
        <p:spPr/>
        <p:txBody>
          <a:bodyPr/>
          <a:lstStyle/>
          <a:p>
            <a:fld id="{1CB9D56B-6EBE-4E5F-99D9-2A3DBDF37D0A}" type="datetime1">
              <a:rPr lang="en-US" smtClean="0"/>
              <a:t>8/18/2023</a:t>
            </a:fld>
            <a:endParaRPr lang="en-US"/>
          </a:p>
        </p:txBody>
      </p:sp>
      <p:sp>
        <p:nvSpPr>
          <p:cNvPr id="5" name="Footer Placeholder 4">
            <a:extLst>
              <a:ext uri="{FF2B5EF4-FFF2-40B4-BE49-F238E27FC236}">
                <a16:creationId xmlns:a16="http://schemas.microsoft.com/office/drawing/2014/main" id="{063F679F-C203-0C28-7F7F-A74A55080D6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4BFAA9E-3999-3B99-08D3-548DE7561ACF}"/>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318387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92447-DD71-0AF8-CA8D-13FC7AC891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8EF68A-1070-6604-AFF0-AC3BFF6D6B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0B13C1-5AFB-8F81-6A47-2F2C6D95501A}"/>
              </a:ext>
            </a:extLst>
          </p:cNvPr>
          <p:cNvSpPr>
            <a:spLocks noGrp="1"/>
          </p:cNvSpPr>
          <p:nvPr>
            <p:ph type="dt" sz="half" idx="10"/>
          </p:nvPr>
        </p:nvSpPr>
        <p:spPr/>
        <p:txBody>
          <a:bodyPr/>
          <a:lstStyle/>
          <a:p>
            <a:fld id="{8C33F3CA-C7E3-432D-9282-18F13836509A}" type="datetime1">
              <a:rPr lang="en-US" smtClean="0"/>
              <a:t>8/18/2023</a:t>
            </a:fld>
            <a:endParaRPr lang="en-US" dirty="0"/>
          </a:p>
        </p:txBody>
      </p:sp>
      <p:sp>
        <p:nvSpPr>
          <p:cNvPr id="5" name="Footer Placeholder 4">
            <a:extLst>
              <a:ext uri="{FF2B5EF4-FFF2-40B4-BE49-F238E27FC236}">
                <a16:creationId xmlns:a16="http://schemas.microsoft.com/office/drawing/2014/main" id="{04EA52EF-789F-729F-EC7B-EB66CA5D7CD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7144155-B1ED-7502-5211-1A06C48E065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294591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9BF99-F2FD-B458-324E-5DEEBDB6B4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534FC3-E4C6-8FE6-EED2-D16FF1B3E8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420F18-E420-9A92-8D06-E4996B937F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E295EE-DE52-BB83-AD27-75D55E9E61F5}"/>
              </a:ext>
            </a:extLst>
          </p:cNvPr>
          <p:cNvSpPr>
            <a:spLocks noGrp="1"/>
          </p:cNvSpPr>
          <p:nvPr>
            <p:ph type="dt" sz="half" idx="10"/>
          </p:nvPr>
        </p:nvSpPr>
        <p:spPr/>
        <p:txBody>
          <a:bodyPr/>
          <a:lstStyle/>
          <a:p>
            <a:fld id="{75BE9C62-1337-40B8-BA50-E9F4861DB4BC}" type="datetime1">
              <a:rPr lang="en-US" smtClean="0"/>
              <a:t>8/18/2023</a:t>
            </a:fld>
            <a:endParaRPr lang="en-US"/>
          </a:p>
        </p:txBody>
      </p:sp>
      <p:sp>
        <p:nvSpPr>
          <p:cNvPr id="6" name="Footer Placeholder 5">
            <a:extLst>
              <a:ext uri="{FF2B5EF4-FFF2-40B4-BE49-F238E27FC236}">
                <a16:creationId xmlns:a16="http://schemas.microsoft.com/office/drawing/2014/main" id="{6D4D986D-E353-21CD-B9D7-F3B4FD5C23F5}"/>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8059D9D-8CED-689E-DA5A-CEDF440A2BD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250350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7FA0F-01A0-5603-01F1-4DA453D64CB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B1DA67-1DB1-F457-01D5-03D6D0C34D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417EA8-1239-2D7B-129E-E27985756F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B5EA42-66F4-3F92-0296-E13586AB65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113BB2-2830-3EF4-605B-388C82E244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CDC400-EA53-2AFA-F09E-B80285769455}"/>
              </a:ext>
            </a:extLst>
          </p:cNvPr>
          <p:cNvSpPr>
            <a:spLocks noGrp="1"/>
          </p:cNvSpPr>
          <p:nvPr>
            <p:ph type="dt" sz="half" idx="10"/>
          </p:nvPr>
        </p:nvSpPr>
        <p:spPr/>
        <p:txBody>
          <a:bodyPr/>
          <a:lstStyle/>
          <a:p>
            <a:fld id="{47C195EB-2DA3-4B24-8725-19BC22A7BE50}" type="datetime1">
              <a:rPr lang="en-US" smtClean="0"/>
              <a:t>8/18/2023</a:t>
            </a:fld>
            <a:endParaRPr lang="en-US"/>
          </a:p>
        </p:txBody>
      </p:sp>
      <p:sp>
        <p:nvSpPr>
          <p:cNvPr id="8" name="Footer Placeholder 7">
            <a:extLst>
              <a:ext uri="{FF2B5EF4-FFF2-40B4-BE49-F238E27FC236}">
                <a16:creationId xmlns:a16="http://schemas.microsoft.com/office/drawing/2014/main" id="{B8AF9A5F-5A31-F703-8216-4FBC04B7D4E5}"/>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02E0596B-3CF5-915E-AE49-D5C557BE7FD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734410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5E921-52EE-8FB4-2ECD-7ADC99A2E3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ED1ADE-678E-9F06-FF0C-E0EFC0ADF84F}"/>
              </a:ext>
            </a:extLst>
          </p:cNvPr>
          <p:cNvSpPr>
            <a:spLocks noGrp="1"/>
          </p:cNvSpPr>
          <p:nvPr>
            <p:ph type="dt" sz="half" idx="10"/>
          </p:nvPr>
        </p:nvSpPr>
        <p:spPr/>
        <p:txBody>
          <a:bodyPr/>
          <a:lstStyle/>
          <a:p>
            <a:fld id="{F4E237E6-0076-4915-A5A8-B7C11FA4F374}" type="datetime1">
              <a:rPr lang="en-US" smtClean="0"/>
              <a:t>8/18/2023</a:t>
            </a:fld>
            <a:endParaRPr lang="en-US"/>
          </a:p>
        </p:txBody>
      </p:sp>
      <p:sp>
        <p:nvSpPr>
          <p:cNvPr id="4" name="Footer Placeholder 3">
            <a:extLst>
              <a:ext uri="{FF2B5EF4-FFF2-40B4-BE49-F238E27FC236}">
                <a16:creationId xmlns:a16="http://schemas.microsoft.com/office/drawing/2014/main" id="{58182FFB-C218-8E41-E5A1-F8F847B449E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9BF9A04-2754-CF18-4542-E07F9BB2FEF3}"/>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777682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57A7EB-44B6-59F6-4564-F97995CFCCEE}"/>
              </a:ext>
            </a:extLst>
          </p:cNvPr>
          <p:cNvSpPr>
            <a:spLocks noGrp="1"/>
          </p:cNvSpPr>
          <p:nvPr>
            <p:ph type="dt" sz="half" idx="10"/>
          </p:nvPr>
        </p:nvSpPr>
        <p:spPr/>
        <p:txBody>
          <a:bodyPr/>
          <a:lstStyle/>
          <a:p>
            <a:fld id="{3505F58F-C0B5-422A-8E5A-6B99E5D80F0A}" type="datetime1">
              <a:rPr lang="en-US" smtClean="0"/>
              <a:t>8/18/2023</a:t>
            </a:fld>
            <a:endParaRPr lang="en-US"/>
          </a:p>
        </p:txBody>
      </p:sp>
      <p:sp>
        <p:nvSpPr>
          <p:cNvPr id="3" name="Footer Placeholder 2">
            <a:extLst>
              <a:ext uri="{FF2B5EF4-FFF2-40B4-BE49-F238E27FC236}">
                <a16:creationId xmlns:a16="http://schemas.microsoft.com/office/drawing/2014/main" id="{2E22376B-53F2-8405-F23C-E5445E941008}"/>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4B8CED9-BF3E-8B78-9796-94238C318E8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753509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8AD62-3445-9811-6899-FF491BFD20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204CC8-A347-5ED8-40E7-882B5B7774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457994-7E8B-005C-6B86-F02E318B48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8F8725-7A19-223B-E085-105A916CA1A4}"/>
              </a:ext>
            </a:extLst>
          </p:cNvPr>
          <p:cNvSpPr>
            <a:spLocks noGrp="1"/>
          </p:cNvSpPr>
          <p:nvPr>
            <p:ph type="dt" sz="half" idx="10"/>
          </p:nvPr>
        </p:nvSpPr>
        <p:spPr/>
        <p:txBody>
          <a:bodyPr/>
          <a:lstStyle/>
          <a:p>
            <a:fld id="{7565E655-9687-48DF-A33F-F8824CCCB5D1}" type="datetime1">
              <a:rPr lang="en-US" smtClean="0"/>
              <a:t>8/18/2023</a:t>
            </a:fld>
            <a:endParaRPr lang="en-US"/>
          </a:p>
        </p:txBody>
      </p:sp>
      <p:sp>
        <p:nvSpPr>
          <p:cNvPr id="6" name="Footer Placeholder 5">
            <a:extLst>
              <a:ext uri="{FF2B5EF4-FFF2-40B4-BE49-F238E27FC236}">
                <a16:creationId xmlns:a16="http://schemas.microsoft.com/office/drawing/2014/main" id="{E6EA8968-49DB-BB78-7F14-0BE5945AF64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40F835D6-59C9-D991-BF2C-F5AC27D7C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884096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37710-6AA7-9008-8CCC-E87C16C635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1E2D1C-258E-6741-823A-E11128E0D2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8E8D3F-3CFF-2DE6-6E1E-34803A9AB0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D67136-4AEF-4E90-AB15-BB5A4256AC19}"/>
              </a:ext>
            </a:extLst>
          </p:cNvPr>
          <p:cNvSpPr>
            <a:spLocks noGrp="1"/>
          </p:cNvSpPr>
          <p:nvPr>
            <p:ph type="dt" sz="half" idx="10"/>
          </p:nvPr>
        </p:nvSpPr>
        <p:spPr/>
        <p:txBody>
          <a:bodyPr/>
          <a:lstStyle/>
          <a:p>
            <a:fld id="{B97FD56A-AAB8-4544-A495-D0645413C9E3}" type="datetime1">
              <a:rPr lang="en-US" smtClean="0"/>
              <a:t>8/18/2023</a:t>
            </a:fld>
            <a:endParaRPr lang="en-US"/>
          </a:p>
        </p:txBody>
      </p:sp>
      <p:sp>
        <p:nvSpPr>
          <p:cNvPr id="6" name="Footer Placeholder 5">
            <a:extLst>
              <a:ext uri="{FF2B5EF4-FFF2-40B4-BE49-F238E27FC236}">
                <a16:creationId xmlns:a16="http://schemas.microsoft.com/office/drawing/2014/main" id="{C183A6C2-FA77-A532-C4D3-750CA27A19F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C8ED4CDD-145D-4728-9356-77FBCF5564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703673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8D6BEC-AC9D-FAE4-5545-5772B00C0F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4BFDB4-320A-86FC-C263-B5C3942DC4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4051A0-B468-7C8F-62FA-720C961E09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3BAB95-8DA7-460B-B00A-7037C8394FB0}" type="datetime1">
              <a:rPr lang="en-US" smtClean="0"/>
              <a:pPr/>
              <a:t>8/18/2023</a:t>
            </a:fld>
            <a:endParaRPr lang="en-US" dirty="0"/>
          </a:p>
        </p:txBody>
      </p:sp>
      <p:sp>
        <p:nvSpPr>
          <p:cNvPr id="5" name="Footer Placeholder 4">
            <a:extLst>
              <a:ext uri="{FF2B5EF4-FFF2-40B4-BE49-F238E27FC236}">
                <a16:creationId xmlns:a16="http://schemas.microsoft.com/office/drawing/2014/main" id="{C1926DA9-AD88-2CCF-FCFB-46F2505C04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157BD6FD-E3FC-668D-A9BA-AF54F4EB7A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794508783"/>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9AD17B5-8032-5FE1-65B6-0DA2B3953E61}"/>
              </a:ext>
            </a:extLst>
          </p:cNvPr>
          <p:cNvSpPr txBox="1"/>
          <p:nvPr/>
        </p:nvSpPr>
        <p:spPr>
          <a:xfrm>
            <a:off x="613242" y="1879037"/>
            <a:ext cx="5414255" cy="2784496"/>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b="1">
                <a:solidFill>
                  <a:schemeClr val="tx2">
                    <a:alpha val="80000"/>
                  </a:schemeClr>
                </a:solidFill>
                <a:latin typeface="+mj-lt"/>
                <a:ea typeface="+mj-ea"/>
                <a:cs typeface="+mj-cs"/>
              </a:rPr>
              <a:t>EXERCISE ABOUT DATA TYPES</a:t>
            </a:r>
          </a:p>
        </p:txBody>
      </p:sp>
      <p:pic>
        <p:nvPicPr>
          <p:cNvPr id="1026" name="Picture 2">
            <a:extLst>
              <a:ext uri="{FF2B5EF4-FFF2-40B4-BE49-F238E27FC236}">
                <a16:creationId xmlns:a16="http://schemas.microsoft.com/office/drawing/2014/main" id="{25767EE6-2DEC-A609-05C0-73A189026C8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6025896" y="457200"/>
            <a:ext cx="5879592" cy="5879592"/>
          </a:xfrm>
          <a:custGeom>
            <a:avLst/>
            <a:gdLst/>
            <a:ahLst/>
            <a:cxnLst/>
            <a:rect l="l" t="t" r="r" b="b"/>
            <a:pathLst>
              <a:path w="5777910" h="5777910">
                <a:moveTo>
                  <a:pt x="2888955" y="0"/>
                </a:moveTo>
                <a:cubicBezTo>
                  <a:pt x="4484481" y="0"/>
                  <a:pt x="5777910" y="1293429"/>
                  <a:pt x="5777910" y="2888955"/>
                </a:cubicBezTo>
                <a:cubicBezTo>
                  <a:pt x="5777910" y="4484481"/>
                  <a:pt x="4484481" y="5777910"/>
                  <a:pt x="2888955" y="5777910"/>
                </a:cubicBezTo>
                <a:cubicBezTo>
                  <a:pt x="1293429" y="5777910"/>
                  <a:pt x="0" y="4484481"/>
                  <a:pt x="0" y="2888955"/>
                </a:cubicBezTo>
                <a:cubicBezTo>
                  <a:pt x="0" y="1293429"/>
                  <a:pt x="1293429" y="0"/>
                  <a:pt x="2888955"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641579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18F9A89-AFDB-715D-1465-6D29227CDA91}"/>
              </a:ext>
            </a:extLst>
          </p:cNvPr>
          <p:cNvPicPr>
            <a:picLocks noChangeAspect="1" noChangeArrowheads="1"/>
          </p:cNvPicPr>
          <p:nvPr/>
        </p:nvPicPr>
        <p:blipFill>
          <a:blip r:embed="rId2">
            <a:alphaModFix amt="2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1170681"/>
            <a:ext cx="12385040" cy="1053661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CDA0396-8431-B9F9-1D3B-41BFE177C365}"/>
              </a:ext>
            </a:extLst>
          </p:cNvPr>
          <p:cNvSpPr txBox="1"/>
          <p:nvPr/>
        </p:nvSpPr>
        <p:spPr>
          <a:xfrm>
            <a:off x="5472099" y="319992"/>
            <a:ext cx="1850719" cy="584775"/>
          </a:xfrm>
          <a:prstGeom prst="rect">
            <a:avLst/>
          </a:prstGeom>
          <a:noFill/>
        </p:spPr>
        <p:txBody>
          <a:bodyPr wrap="square" rtlCol="0">
            <a:spAutoFit/>
          </a:bodyPr>
          <a:lstStyle/>
          <a:p>
            <a:pPr defTabSz="514441">
              <a:spcAft>
                <a:spcPts val="348"/>
              </a:spcAft>
            </a:pPr>
            <a:r>
              <a:rPr lang="en-US" sz="3200" b="1">
                <a:latin typeface="Lato" panose="020F0502020204030203" pitchFamily="34" charset="0"/>
                <a:ea typeface="Lato" panose="020F0502020204030203" pitchFamily="34" charset="0"/>
                <a:cs typeface="Lato" panose="020F0502020204030203" pitchFamily="34" charset="0"/>
              </a:rPr>
              <a:t>ARRAY</a:t>
            </a:r>
            <a:endParaRPr lang="en-US" sz="6000" b="1">
              <a:latin typeface="Lato" panose="020F0502020204030203" pitchFamily="34" charset="0"/>
              <a:ea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5D106F83-C391-D164-F519-518AFFF66C7C}"/>
              </a:ext>
            </a:extLst>
          </p:cNvPr>
          <p:cNvSpPr txBox="1"/>
          <p:nvPr/>
        </p:nvSpPr>
        <p:spPr>
          <a:xfrm>
            <a:off x="1212520" y="1036604"/>
            <a:ext cx="10369879" cy="4870564"/>
          </a:xfrm>
          <a:prstGeom prst="rect">
            <a:avLst/>
          </a:prstGeom>
          <a:noFill/>
        </p:spPr>
        <p:txBody>
          <a:bodyPr wrap="square" rtlCol="0">
            <a:spAutoFit/>
          </a:bodyPr>
          <a:lstStyle/>
          <a:p>
            <a:pPr defTabSz="514441">
              <a:spcAft>
                <a:spcPts val="348"/>
              </a:spcAft>
            </a:pPr>
            <a:r>
              <a:rPr lang="en-US" sz="2400" b="1" kern="1200">
                <a:solidFill>
                  <a:schemeClr val="tx1"/>
                </a:solidFill>
                <a:latin typeface="Lato" panose="020F0502020204030203" pitchFamily="34" charset="0"/>
                <a:ea typeface="Lato" panose="020F0502020204030203" pitchFamily="34" charset="0"/>
                <a:cs typeface="Lato" panose="020F0502020204030203" pitchFamily="34" charset="0"/>
              </a:rPr>
              <a:t>Bài tập 6: Cho 2 mảng. Hãy in ra mảng mới chứa các phần tử có trong mảng thứ nhất mà không có trong mảng thứ 2. (Sử dụng reduce)</a:t>
            </a:r>
          </a:p>
          <a:p>
            <a:pPr defTabSz="514441">
              <a:spcAft>
                <a:spcPts val="348"/>
              </a:spcAft>
            </a:pPr>
            <a:endParaRPr lang="en-US" sz="2400" b="1">
              <a:latin typeface="Lato" panose="020F0502020204030203" pitchFamily="34" charset="0"/>
              <a:ea typeface="Lato" panose="020F0502020204030203" pitchFamily="34" charset="0"/>
              <a:cs typeface="Lato" panose="020F0502020204030203" pitchFamily="34" charset="0"/>
            </a:endParaRPr>
          </a:p>
          <a:p>
            <a:pPr defTabSz="514441">
              <a:spcAft>
                <a:spcPts val="348"/>
              </a:spcAft>
            </a:pPr>
            <a:r>
              <a:rPr lang="en-US" sz="2400" b="1" kern="1200">
                <a:solidFill>
                  <a:schemeClr val="tx1"/>
                </a:solidFill>
                <a:latin typeface="Lato" panose="020F0502020204030203" pitchFamily="34" charset="0"/>
                <a:ea typeface="Lato" panose="020F0502020204030203" pitchFamily="34" charset="0"/>
                <a:cs typeface="Lato" panose="020F0502020204030203" pitchFamily="34" charset="0"/>
              </a:rPr>
              <a:t>Input: </a:t>
            </a:r>
          </a:p>
          <a:p>
            <a:pPr defTabSz="514441">
              <a:spcAft>
                <a:spcPts val="348"/>
              </a:spcAft>
            </a:pPr>
            <a:r>
              <a:rPr lang="en-US" sz="2400" b="1">
                <a:latin typeface="Lato" panose="020F0502020204030203" pitchFamily="34" charset="0"/>
                <a:ea typeface="Lato" panose="020F0502020204030203" pitchFamily="34" charset="0"/>
                <a:cs typeface="Lato" panose="020F0502020204030203" pitchFamily="34" charset="0"/>
              </a:rPr>
              <a:t>arr1 = [1, 5, 2, 9].</a:t>
            </a:r>
          </a:p>
          <a:p>
            <a:pPr defTabSz="514441">
              <a:spcAft>
                <a:spcPts val="348"/>
              </a:spcAft>
            </a:pPr>
            <a:r>
              <a:rPr lang="en-US" sz="2400" b="1">
                <a:latin typeface="Lato" panose="020F0502020204030203" pitchFamily="34" charset="0"/>
                <a:ea typeface="Lato" panose="020F0502020204030203" pitchFamily="34" charset="0"/>
                <a:cs typeface="Lato" panose="020F0502020204030203" pitchFamily="34" charset="0"/>
              </a:rPr>
              <a:t>arr2 = [1, 3, 2].</a:t>
            </a:r>
          </a:p>
          <a:p>
            <a:pPr defTabSz="514441">
              <a:spcAft>
                <a:spcPts val="348"/>
              </a:spcAft>
            </a:pPr>
            <a:r>
              <a:rPr lang="en-US" sz="2400" b="1" kern="1200">
                <a:solidFill>
                  <a:schemeClr val="tx1"/>
                </a:solidFill>
                <a:latin typeface="Lato" panose="020F0502020204030203" pitchFamily="34" charset="0"/>
                <a:ea typeface="Lato" panose="020F0502020204030203" pitchFamily="34" charset="0"/>
                <a:cs typeface="Lato" panose="020F0502020204030203" pitchFamily="34" charset="0"/>
              </a:rPr>
              <a:t>Output:</a:t>
            </a:r>
          </a:p>
          <a:p>
            <a:pPr defTabSz="514441">
              <a:spcAft>
                <a:spcPts val="348"/>
              </a:spcAft>
            </a:pPr>
            <a:r>
              <a:rPr lang="en-US" sz="2400" b="1">
                <a:latin typeface="Lato" panose="020F0502020204030203" pitchFamily="34" charset="0"/>
                <a:ea typeface="Lato" panose="020F0502020204030203" pitchFamily="34" charset="0"/>
                <a:cs typeface="Lato" panose="020F0502020204030203" pitchFamily="34" charset="0"/>
              </a:rPr>
              <a:t>result = [5, 9].</a:t>
            </a:r>
          </a:p>
          <a:p>
            <a:pPr defTabSz="514441">
              <a:spcAft>
                <a:spcPts val="348"/>
              </a:spcAft>
            </a:pPr>
            <a:endParaRPr lang="en-US" sz="2400" b="1" kern="1200">
              <a:solidFill>
                <a:schemeClr val="tx1"/>
              </a:solidFill>
              <a:latin typeface="Lato" panose="020F0502020204030203" pitchFamily="34" charset="0"/>
              <a:ea typeface="Lato" panose="020F0502020204030203" pitchFamily="34" charset="0"/>
              <a:cs typeface="Lato" panose="020F0502020204030203" pitchFamily="34" charset="0"/>
            </a:endParaRPr>
          </a:p>
          <a:p>
            <a:pPr defTabSz="514441">
              <a:spcAft>
                <a:spcPts val="348"/>
              </a:spcAft>
            </a:pPr>
            <a:r>
              <a:rPr lang="en-US" sz="2400" b="1">
                <a:latin typeface="Lato" panose="020F0502020204030203" pitchFamily="34" charset="0"/>
                <a:ea typeface="Lato" panose="020F0502020204030203" pitchFamily="34" charset="0"/>
                <a:cs typeface="Lato" panose="020F0502020204030203" pitchFamily="34" charset="0"/>
              </a:rPr>
              <a:t>Gợi ý:</a:t>
            </a:r>
          </a:p>
          <a:p>
            <a:pPr marL="342900" indent="-342900" defTabSz="514441">
              <a:spcAft>
                <a:spcPts val="348"/>
              </a:spcAft>
              <a:buFontTx/>
              <a:buChar char="-"/>
            </a:pPr>
            <a:r>
              <a:rPr lang="en-US" sz="2400" b="1" kern="1200">
                <a:solidFill>
                  <a:schemeClr val="tx1"/>
                </a:solidFill>
                <a:latin typeface="Lato" panose="020F0502020204030203" pitchFamily="34" charset="0"/>
                <a:ea typeface="Lato" panose="020F0502020204030203" pitchFamily="34" charset="0"/>
                <a:cs typeface="Lato" panose="020F0502020204030203" pitchFamily="34" charset="0"/>
              </a:rPr>
              <a:t>Sử dụng reduce để lặp qua các phần tử.</a:t>
            </a:r>
            <a:endParaRPr lang="en-US" sz="2400" b="1">
              <a:latin typeface="Lato" panose="020F0502020204030203" pitchFamily="34" charset="0"/>
              <a:ea typeface="Lato" panose="020F0502020204030203" pitchFamily="34" charset="0"/>
              <a:cs typeface="Lato" panose="020F0502020204030203" pitchFamily="34" charset="0"/>
            </a:endParaRPr>
          </a:p>
          <a:p>
            <a:pPr marL="342900" indent="-342900" defTabSz="514441">
              <a:spcAft>
                <a:spcPts val="348"/>
              </a:spcAft>
              <a:buFontTx/>
              <a:buChar char="-"/>
            </a:pPr>
            <a:r>
              <a:rPr lang="en-US" sz="2400" b="1" kern="1200">
                <a:solidFill>
                  <a:schemeClr val="tx1"/>
                </a:solidFill>
                <a:latin typeface="Lato" panose="020F0502020204030203" pitchFamily="34" charset="0"/>
                <a:ea typeface="Lato" panose="020F0502020204030203" pitchFamily="34" charset="0"/>
                <a:cs typeface="Lato" panose="020F0502020204030203" pitchFamily="34" charset="0"/>
              </a:rPr>
              <a:t>Sử dụng 2 phương thức includes() và push(). </a:t>
            </a:r>
          </a:p>
        </p:txBody>
      </p:sp>
    </p:spTree>
    <p:extLst>
      <p:ext uri="{BB962C8B-B14F-4D97-AF65-F5344CB8AC3E}">
        <p14:creationId xmlns:p14="http://schemas.microsoft.com/office/powerpoint/2010/main" val="301476422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18F9A89-AFDB-715D-1465-6D29227CDA91}"/>
              </a:ext>
            </a:extLst>
          </p:cNvPr>
          <p:cNvPicPr>
            <a:picLocks noChangeAspect="1" noChangeArrowheads="1"/>
          </p:cNvPicPr>
          <p:nvPr/>
        </p:nvPicPr>
        <p:blipFill>
          <a:blip r:embed="rId2">
            <a:alphaModFix amt="2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1170681"/>
            <a:ext cx="12385040" cy="1053661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CDA0396-8431-B9F9-1D3B-41BFE177C365}"/>
              </a:ext>
            </a:extLst>
          </p:cNvPr>
          <p:cNvSpPr txBox="1"/>
          <p:nvPr/>
        </p:nvSpPr>
        <p:spPr>
          <a:xfrm>
            <a:off x="5472099" y="319992"/>
            <a:ext cx="1850719" cy="584775"/>
          </a:xfrm>
          <a:prstGeom prst="rect">
            <a:avLst/>
          </a:prstGeom>
          <a:noFill/>
        </p:spPr>
        <p:txBody>
          <a:bodyPr wrap="square" rtlCol="0">
            <a:spAutoFit/>
          </a:bodyPr>
          <a:lstStyle/>
          <a:p>
            <a:pPr defTabSz="514441">
              <a:spcAft>
                <a:spcPts val="348"/>
              </a:spcAft>
            </a:pPr>
            <a:r>
              <a:rPr lang="en-US" sz="3200" b="1">
                <a:latin typeface="Lato" panose="020F0502020204030203" pitchFamily="34" charset="0"/>
                <a:ea typeface="Lato" panose="020F0502020204030203" pitchFamily="34" charset="0"/>
                <a:cs typeface="Lato" panose="020F0502020204030203" pitchFamily="34" charset="0"/>
              </a:rPr>
              <a:t>ARRAY</a:t>
            </a:r>
            <a:endParaRPr lang="en-US" sz="6000" b="1">
              <a:latin typeface="Lato" panose="020F0502020204030203" pitchFamily="34" charset="0"/>
              <a:ea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5D106F83-C391-D164-F519-518AFFF66C7C}"/>
              </a:ext>
            </a:extLst>
          </p:cNvPr>
          <p:cNvSpPr txBox="1"/>
          <p:nvPr/>
        </p:nvSpPr>
        <p:spPr>
          <a:xfrm>
            <a:off x="1212520" y="1036604"/>
            <a:ext cx="10369879" cy="4501232"/>
          </a:xfrm>
          <a:prstGeom prst="rect">
            <a:avLst/>
          </a:prstGeom>
          <a:noFill/>
        </p:spPr>
        <p:txBody>
          <a:bodyPr wrap="square" rtlCol="0">
            <a:spAutoFit/>
          </a:bodyPr>
          <a:lstStyle/>
          <a:p>
            <a:pPr defTabSz="514441">
              <a:spcAft>
                <a:spcPts val="348"/>
              </a:spcAft>
            </a:pPr>
            <a:r>
              <a:rPr lang="en-US" sz="2400" b="1" kern="1200">
                <a:solidFill>
                  <a:schemeClr val="tx1"/>
                </a:solidFill>
                <a:latin typeface="Lato" panose="020F0502020204030203" pitchFamily="34" charset="0"/>
                <a:ea typeface="Lato" panose="020F0502020204030203" pitchFamily="34" charset="0"/>
                <a:cs typeface="Lato" panose="020F0502020204030203" pitchFamily="34" charset="0"/>
              </a:rPr>
              <a:t>Bài tập 7: Cho 2 mảng. Hãy </a:t>
            </a:r>
            <a:r>
              <a:rPr lang="en-US" sz="2400" b="1">
                <a:latin typeface="Lato" panose="020F0502020204030203" pitchFamily="34" charset="0"/>
                <a:ea typeface="Lato" panose="020F0502020204030203" pitchFamily="34" charset="0"/>
                <a:cs typeface="Lato" panose="020F0502020204030203" pitchFamily="34" charset="0"/>
              </a:rPr>
              <a:t>tính tổng của 2 phần tử theo thứ tự từ trái qua phải của hai mảng.</a:t>
            </a:r>
            <a:endParaRPr lang="en-US" sz="2400" b="1" kern="1200">
              <a:solidFill>
                <a:schemeClr val="tx1"/>
              </a:solidFill>
              <a:latin typeface="Lato" panose="020F0502020204030203" pitchFamily="34" charset="0"/>
              <a:ea typeface="Lato" panose="020F0502020204030203" pitchFamily="34" charset="0"/>
              <a:cs typeface="Lato" panose="020F0502020204030203" pitchFamily="34" charset="0"/>
            </a:endParaRPr>
          </a:p>
          <a:p>
            <a:pPr defTabSz="514441">
              <a:spcAft>
                <a:spcPts val="348"/>
              </a:spcAft>
            </a:pPr>
            <a:endParaRPr lang="en-US" sz="2400" b="1">
              <a:latin typeface="Lato" panose="020F0502020204030203" pitchFamily="34" charset="0"/>
              <a:ea typeface="Lato" panose="020F0502020204030203" pitchFamily="34" charset="0"/>
              <a:cs typeface="Lato" panose="020F0502020204030203" pitchFamily="34" charset="0"/>
            </a:endParaRPr>
          </a:p>
          <a:p>
            <a:pPr defTabSz="514441">
              <a:spcAft>
                <a:spcPts val="348"/>
              </a:spcAft>
            </a:pPr>
            <a:r>
              <a:rPr lang="en-US" sz="2400" b="1" kern="1200">
                <a:solidFill>
                  <a:schemeClr val="tx1"/>
                </a:solidFill>
                <a:latin typeface="Lato" panose="020F0502020204030203" pitchFamily="34" charset="0"/>
                <a:ea typeface="Lato" panose="020F0502020204030203" pitchFamily="34" charset="0"/>
                <a:cs typeface="Lato" panose="020F0502020204030203" pitchFamily="34" charset="0"/>
              </a:rPr>
              <a:t>Input: </a:t>
            </a:r>
          </a:p>
          <a:p>
            <a:pPr defTabSz="514441">
              <a:spcAft>
                <a:spcPts val="348"/>
              </a:spcAft>
            </a:pPr>
            <a:r>
              <a:rPr lang="en-US" sz="2400" b="1">
                <a:latin typeface="Lato" panose="020F0502020204030203" pitchFamily="34" charset="0"/>
                <a:ea typeface="Lato" panose="020F0502020204030203" pitchFamily="34" charset="0"/>
                <a:cs typeface="Lato" panose="020F0502020204030203" pitchFamily="34" charset="0"/>
              </a:rPr>
              <a:t>arr1 = [3, 5, 2, 9].</a:t>
            </a:r>
          </a:p>
          <a:p>
            <a:pPr defTabSz="514441">
              <a:spcAft>
                <a:spcPts val="348"/>
              </a:spcAft>
            </a:pPr>
            <a:r>
              <a:rPr lang="en-US" sz="2400" b="1">
                <a:latin typeface="Lato" panose="020F0502020204030203" pitchFamily="34" charset="0"/>
                <a:ea typeface="Lato" panose="020F0502020204030203" pitchFamily="34" charset="0"/>
                <a:cs typeface="Lato" panose="020F0502020204030203" pitchFamily="34" charset="0"/>
              </a:rPr>
              <a:t>arr2 = [1, 3, 2].</a:t>
            </a:r>
          </a:p>
          <a:p>
            <a:pPr defTabSz="514441">
              <a:spcAft>
                <a:spcPts val="348"/>
              </a:spcAft>
            </a:pPr>
            <a:r>
              <a:rPr lang="en-US" sz="2400" b="1" kern="1200">
                <a:solidFill>
                  <a:schemeClr val="tx1"/>
                </a:solidFill>
                <a:latin typeface="Lato" panose="020F0502020204030203" pitchFamily="34" charset="0"/>
                <a:ea typeface="Lato" panose="020F0502020204030203" pitchFamily="34" charset="0"/>
                <a:cs typeface="Lato" panose="020F0502020204030203" pitchFamily="34" charset="0"/>
              </a:rPr>
              <a:t>Output:</a:t>
            </a:r>
          </a:p>
          <a:p>
            <a:pPr defTabSz="514441">
              <a:spcAft>
                <a:spcPts val="348"/>
              </a:spcAft>
            </a:pPr>
            <a:r>
              <a:rPr lang="en-US" sz="2400" b="1">
                <a:latin typeface="Lato" panose="020F0502020204030203" pitchFamily="34" charset="0"/>
                <a:ea typeface="Lato" panose="020F0502020204030203" pitchFamily="34" charset="0"/>
                <a:cs typeface="Lato" panose="020F0502020204030203" pitchFamily="34" charset="0"/>
              </a:rPr>
              <a:t>result = [4, 8, 4, 9].</a:t>
            </a:r>
          </a:p>
          <a:p>
            <a:pPr defTabSz="514441">
              <a:spcAft>
                <a:spcPts val="348"/>
              </a:spcAft>
            </a:pPr>
            <a:endParaRPr lang="en-US" sz="2400" b="1" kern="1200">
              <a:solidFill>
                <a:schemeClr val="tx1"/>
              </a:solidFill>
              <a:latin typeface="Lato" panose="020F0502020204030203" pitchFamily="34" charset="0"/>
              <a:ea typeface="Lato" panose="020F0502020204030203" pitchFamily="34" charset="0"/>
              <a:cs typeface="Lato" panose="020F0502020204030203" pitchFamily="34" charset="0"/>
            </a:endParaRPr>
          </a:p>
          <a:p>
            <a:pPr defTabSz="514441">
              <a:spcAft>
                <a:spcPts val="348"/>
              </a:spcAft>
            </a:pPr>
            <a:r>
              <a:rPr lang="en-US" sz="2400" b="1">
                <a:latin typeface="Lato" panose="020F0502020204030203" pitchFamily="34" charset="0"/>
                <a:ea typeface="Lato" panose="020F0502020204030203" pitchFamily="34" charset="0"/>
                <a:cs typeface="Lato" panose="020F0502020204030203" pitchFamily="34" charset="0"/>
              </a:rPr>
              <a:t>Gợi ý:</a:t>
            </a:r>
          </a:p>
          <a:p>
            <a:pPr marL="342900" indent="-342900" defTabSz="514441">
              <a:spcAft>
                <a:spcPts val="348"/>
              </a:spcAft>
              <a:buFontTx/>
              <a:buChar char="-"/>
            </a:pPr>
            <a:r>
              <a:rPr lang="en-US" sz="2400" b="1" kern="1200">
                <a:solidFill>
                  <a:schemeClr val="tx1"/>
                </a:solidFill>
                <a:latin typeface="Lato" panose="020F0502020204030203" pitchFamily="34" charset="0"/>
                <a:ea typeface="Lato" panose="020F0502020204030203" pitchFamily="34" charset="0"/>
                <a:cs typeface="Lato" panose="020F0502020204030203" pitchFamily="34" charset="0"/>
              </a:rPr>
              <a:t>Sử dụng phương thức push() và vòng lặp để giải quyết bài toán trên.</a:t>
            </a:r>
          </a:p>
        </p:txBody>
      </p:sp>
    </p:spTree>
    <p:extLst>
      <p:ext uri="{BB962C8B-B14F-4D97-AF65-F5344CB8AC3E}">
        <p14:creationId xmlns:p14="http://schemas.microsoft.com/office/powerpoint/2010/main" val="400316726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18F9A89-AFDB-715D-1465-6D29227CDA91}"/>
              </a:ext>
            </a:extLst>
          </p:cNvPr>
          <p:cNvPicPr>
            <a:picLocks noChangeAspect="1" noChangeArrowheads="1"/>
          </p:cNvPicPr>
          <p:nvPr/>
        </p:nvPicPr>
        <p:blipFill>
          <a:blip r:embed="rId2">
            <a:alphaModFix amt="2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1170681"/>
            <a:ext cx="12385040" cy="1053661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CDA0396-8431-B9F9-1D3B-41BFE177C365}"/>
              </a:ext>
            </a:extLst>
          </p:cNvPr>
          <p:cNvSpPr txBox="1"/>
          <p:nvPr/>
        </p:nvSpPr>
        <p:spPr>
          <a:xfrm>
            <a:off x="5472099" y="319992"/>
            <a:ext cx="1850719" cy="584775"/>
          </a:xfrm>
          <a:prstGeom prst="rect">
            <a:avLst/>
          </a:prstGeom>
          <a:noFill/>
        </p:spPr>
        <p:txBody>
          <a:bodyPr wrap="square" rtlCol="0">
            <a:spAutoFit/>
          </a:bodyPr>
          <a:lstStyle/>
          <a:p>
            <a:pPr defTabSz="514441">
              <a:spcAft>
                <a:spcPts val="348"/>
              </a:spcAft>
            </a:pPr>
            <a:r>
              <a:rPr lang="en-US" sz="3200" b="1">
                <a:latin typeface="Lato" panose="020F0502020204030203" pitchFamily="34" charset="0"/>
                <a:ea typeface="Lato" panose="020F0502020204030203" pitchFamily="34" charset="0"/>
                <a:cs typeface="Lato" panose="020F0502020204030203" pitchFamily="34" charset="0"/>
              </a:rPr>
              <a:t>ARRAY</a:t>
            </a:r>
            <a:endParaRPr lang="en-US" sz="6000" b="1">
              <a:latin typeface="Lato" panose="020F0502020204030203" pitchFamily="34" charset="0"/>
              <a:ea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5D106F83-C391-D164-F519-518AFFF66C7C}"/>
              </a:ext>
            </a:extLst>
          </p:cNvPr>
          <p:cNvSpPr txBox="1"/>
          <p:nvPr/>
        </p:nvSpPr>
        <p:spPr>
          <a:xfrm>
            <a:off x="1212520" y="1036604"/>
            <a:ext cx="10369879" cy="4501232"/>
          </a:xfrm>
          <a:prstGeom prst="rect">
            <a:avLst/>
          </a:prstGeom>
          <a:noFill/>
        </p:spPr>
        <p:txBody>
          <a:bodyPr wrap="square" rtlCol="0">
            <a:spAutoFit/>
          </a:bodyPr>
          <a:lstStyle/>
          <a:p>
            <a:pPr defTabSz="514441">
              <a:spcAft>
                <a:spcPts val="348"/>
              </a:spcAft>
            </a:pPr>
            <a:r>
              <a:rPr lang="en-US" sz="2400" b="1" kern="1200">
                <a:solidFill>
                  <a:schemeClr val="tx1"/>
                </a:solidFill>
                <a:latin typeface="Lato" panose="020F0502020204030203" pitchFamily="34" charset="0"/>
                <a:ea typeface="Lato" panose="020F0502020204030203" pitchFamily="34" charset="0"/>
                <a:cs typeface="Lato" panose="020F0502020204030203" pitchFamily="34" charset="0"/>
              </a:rPr>
              <a:t>Bài tập 7: Cho 2 mảng. Hãy </a:t>
            </a:r>
            <a:r>
              <a:rPr lang="en-US" sz="2400" b="1">
                <a:latin typeface="Lato" panose="020F0502020204030203" pitchFamily="34" charset="0"/>
                <a:ea typeface="Lato" panose="020F0502020204030203" pitchFamily="34" charset="0"/>
                <a:cs typeface="Lato" panose="020F0502020204030203" pitchFamily="34" charset="0"/>
              </a:rPr>
              <a:t>tính tổng của 2 phần tử theo thứ tự từ trái qua phải của hai mảng.</a:t>
            </a:r>
            <a:endParaRPr lang="en-US" sz="2400" b="1" kern="1200">
              <a:solidFill>
                <a:schemeClr val="tx1"/>
              </a:solidFill>
              <a:latin typeface="Lato" panose="020F0502020204030203" pitchFamily="34" charset="0"/>
              <a:ea typeface="Lato" panose="020F0502020204030203" pitchFamily="34" charset="0"/>
              <a:cs typeface="Lato" panose="020F0502020204030203" pitchFamily="34" charset="0"/>
            </a:endParaRPr>
          </a:p>
          <a:p>
            <a:pPr defTabSz="514441">
              <a:spcAft>
                <a:spcPts val="348"/>
              </a:spcAft>
            </a:pPr>
            <a:endParaRPr lang="en-US" sz="2400" b="1">
              <a:latin typeface="Lato" panose="020F0502020204030203" pitchFamily="34" charset="0"/>
              <a:ea typeface="Lato" panose="020F0502020204030203" pitchFamily="34" charset="0"/>
              <a:cs typeface="Lato" panose="020F0502020204030203" pitchFamily="34" charset="0"/>
            </a:endParaRPr>
          </a:p>
          <a:p>
            <a:pPr defTabSz="514441">
              <a:spcAft>
                <a:spcPts val="348"/>
              </a:spcAft>
            </a:pPr>
            <a:r>
              <a:rPr lang="en-US" sz="2400" b="1" kern="1200">
                <a:solidFill>
                  <a:schemeClr val="tx1"/>
                </a:solidFill>
                <a:latin typeface="Lato" panose="020F0502020204030203" pitchFamily="34" charset="0"/>
                <a:ea typeface="Lato" panose="020F0502020204030203" pitchFamily="34" charset="0"/>
                <a:cs typeface="Lato" panose="020F0502020204030203" pitchFamily="34" charset="0"/>
              </a:rPr>
              <a:t>Input: </a:t>
            </a:r>
          </a:p>
          <a:p>
            <a:pPr defTabSz="514441">
              <a:spcAft>
                <a:spcPts val="348"/>
              </a:spcAft>
            </a:pPr>
            <a:r>
              <a:rPr lang="en-US" sz="2400" b="1">
                <a:latin typeface="Lato" panose="020F0502020204030203" pitchFamily="34" charset="0"/>
                <a:ea typeface="Lato" panose="020F0502020204030203" pitchFamily="34" charset="0"/>
                <a:cs typeface="Lato" panose="020F0502020204030203" pitchFamily="34" charset="0"/>
              </a:rPr>
              <a:t>arr1 = [3, 5, 2, 9].</a:t>
            </a:r>
          </a:p>
          <a:p>
            <a:pPr defTabSz="514441">
              <a:spcAft>
                <a:spcPts val="348"/>
              </a:spcAft>
            </a:pPr>
            <a:r>
              <a:rPr lang="en-US" sz="2400" b="1">
                <a:latin typeface="Lato" panose="020F0502020204030203" pitchFamily="34" charset="0"/>
                <a:ea typeface="Lato" panose="020F0502020204030203" pitchFamily="34" charset="0"/>
                <a:cs typeface="Lato" panose="020F0502020204030203" pitchFamily="34" charset="0"/>
              </a:rPr>
              <a:t>arr2 = [1, 3, 2].</a:t>
            </a:r>
          </a:p>
          <a:p>
            <a:pPr defTabSz="514441">
              <a:spcAft>
                <a:spcPts val="348"/>
              </a:spcAft>
            </a:pPr>
            <a:r>
              <a:rPr lang="en-US" sz="2400" b="1" kern="1200">
                <a:solidFill>
                  <a:schemeClr val="tx1"/>
                </a:solidFill>
                <a:latin typeface="Lato" panose="020F0502020204030203" pitchFamily="34" charset="0"/>
                <a:ea typeface="Lato" panose="020F0502020204030203" pitchFamily="34" charset="0"/>
                <a:cs typeface="Lato" panose="020F0502020204030203" pitchFamily="34" charset="0"/>
              </a:rPr>
              <a:t>Output:</a:t>
            </a:r>
          </a:p>
          <a:p>
            <a:pPr defTabSz="514441">
              <a:spcAft>
                <a:spcPts val="348"/>
              </a:spcAft>
            </a:pPr>
            <a:r>
              <a:rPr lang="en-US" sz="2400" b="1">
                <a:latin typeface="Lato" panose="020F0502020204030203" pitchFamily="34" charset="0"/>
                <a:ea typeface="Lato" panose="020F0502020204030203" pitchFamily="34" charset="0"/>
                <a:cs typeface="Lato" panose="020F0502020204030203" pitchFamily="34" charset="0"/>
              </a:rPr>
              <a:t>result = [4, 8, 4, 9].</a:t>
            </a:r>
          </a:p>
          <a:p>
            <a:pPr defTabSz="514441">
              <a:spcAft>
                <a:spcPts val="348"/>
              </a:spcAft>
            </a:pPr>
            <a:endParaRPr lang="en-US" sz="2400" b="1" kern="1200">
              <a:solidFill>
                <a:schemeClr val="tx1"/>
              </a:solidFill>
              <a:latin typeface="Lato" panose="020F0502020204030203" pitchFamily="34" charset="0"/>
              <a:ea typeface="Lato" panose="020F0502020204030203" pitchFamily="34" charset="0"/>
              <a:cs typeface="Lato" panose="020F0502020204030203" pitchFamily="34" charset="0"/>
            </a:endParaRPr>
          </a:p>
          <a:p>
            <a:pPr defTabSz="514441">
              <a:spcAft>
                <a:spcPts val="348"/>
              </a:spcAft>
            </a:pPr>
            <a:r>
              <a:rPr lang="en-US" sz="2400" b="1">
                <a:latin typeface="Lato" panose="020F0502020204030203" pitchFamily="34" charset="0"/>
                <a:ea typeface="Lato" panose="020F0502020204030203" pitchFamily="34" charset="0"/>
                <a:cs typeface="Lato" panose="020F0502020204030203" pitchFamily="34" charset="0"/>
              </a:rPr>
              <a:t>Gợi ý:</a:t>
            </a:r>
          </a:p>
          <a:p>
            <a:pPr marL="342900" indent="-342900" defTabSz="514441">
              <a:spcAft>
                <a:spcPts val="348"/>
              </a:spcAft>
              <a:buFontTx/>
              <a:buChar char="-"/>
            </a:pPr>
            <a:r>
              <a:rPr lang="en-US" sz="2400" b="1" kern="1200">
                <a:solidFill>
                  <a:schemeClr val="tx1"/>
                </a:solidFill>
                <a:latin typeface="Lato" panose="020F0502020204030203" pitchFamily="34" charset="0"/>
                <a:ea typeface="Lato" panose="020F0502020204030203" pitchFamily="34" charset="0"/>
                <a:cs typeface="Lato" panose="020F0502020204030203" pitchFamily="34" charset="0"/>
              </a:rPr>
              <a:t>Sử dụng phương thức push() và vòng lặp để giải quyết bài toán trên.</a:t>
            </a:r>
          </a:p>
        </p:txBody>
      </p:sp>
    </p:spTree>
    <p:extLst>
      <p:ext uri="{BB962C8B-B14F-4D97-AF65-F5344CB8AC3E}">
        <p14:creationId xmlns:p14="http://schemas.microsoft.com/office/powerpoint/2010/main" val="116162500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18F9A89-AFDB-715D-1465-6D29227CDA91}"/>
              </a:ext>
            </a:extLst>
          </p:cNvPr>
          <p:cNvPicPr>
            <a:picLocks noChangeAspect="1" noChangeArrowheads="1"/>
          </p:cNvPicPr>
          <p:nvPr/>
        </p:nvPicPr>
        <p:blipFill>
          <a:blip r:embed="rId2">
            <a:alphaModFix amt="2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1170681"/>
            <a:ext cx="12385040" cy="1053661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CDA0396-8431-B9F9-1D3B-41BFE177C365}"/>
              </a:ext>
            </a:extLst>
          </p:cNvPr>
          <p:cNvSpPr txBox="1"/>
          <p:nvPr/>
        </p:nvSpPr>
        <p:spPr>
          <a:xfrm>
            <a:off x="5472099" y="319992"/>
            <a:ext cx="1850719" cy="584775"/>
          </a:xfrm>
          <a:prstGeom prst="rect">
            <a:avLst/>
          </a:prstGeom>
          <a:noFill/>
        </p:spPr>
        <p:txBody>
          <a:bodyPr wrap="square" rtlCol="0">
            <a:spAutoFit/>
          </a:bodyPr>
          <a:lstStyle/>
          <a:p>
            <a:pPr defTabSz="514441">
              <a:spcAft>
                <a:spcPts val="348"/>
              </a:spcAft>
            </a:pPr>
            <a:r>
              <a:rPr lang="en-US" sz="3200" b="1">
                <a:latin typeface="Lato" panose="020F0502020204030203" pitchFamily="34" charset="0"/>
                <a:ea typeface="Lato" panose="020F0502020204030203" pitchFamily="34" charset="0"/>
                <a:cs typeface="Lato" panose="020F0502020204030203" pitchFamily="34" charset="0"/>
              </a:rPr>
              <a:t>ARRAY</a:t>
            </a:r>
            <a:endParaRPr lang="en-US" sz="6000" b="1">
              <a:latin typeface="Lato" panose="020F0502020204030203" pitchFamily="34" charset="0"/>
              <a:ea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5D106F83-C391-D164-F519-518AFFF66C7C}"/>
              </a:ext>
            </a:extLst>
          </p:cNvPr>
          <p:cNvSpPr txBox="1"/>
          <p:nvPr/>
        </p:nvSpPr>
        <p:spPr>
          <a:xfrm>
            <a:off x="1212520" y="1036604"/>
            <a:ext cx="10369879" cy="3685624"/>
          </a:xfrm>
          <a:prstGeom prst="rect">
            <a:avLst/>
          </a:prstGeom>
          <a:noFill/>
        </p:spPr>
        <p:txBody>
          <a:bodyPr wrap="square" rtlCol="0">
            <a:spAutoFit/>
          </a:bodyPr>
          <a:lstStyle/>
          <a:p>
            <a:pPr defTabSz="514441">
              <a:spcAft>
                <a:spcPts val="348"/>
              </a:spcAft>
            </a:pPr>
            <a:r>
              <a:rPr lang="en-US" sz="2400" b="1" kern="1200">
                <a:solidFill>
                  <a:schemeClr val="tx1"/>
                </a:solidFill>
                <a:latin typeface="Lato" panose="020F0502020204030203" pitchFamily="34" charset="0"/>
                <a:ea typeface="Lato" panose="020F0502020204030203" pitchFamily="34" charset="0"/>
                <a:cs typeface="Lato" panose="020F0502020204030203" pitchFamily="34" charset="0"/>
              </a:rPr>
              <a:t>Bài tập 8: Cho một mảng. Hãy in ra index của 2 phần tử sao cho tổng 2 phần tử đó bằng giá trị target bất kỳ.</a:t>
            </a:r>
          </a:p>
          <a:p>
            <a:pPr defTabSz="514441">
              <a:spcAft>
                <a:spcPts val="348"/>
              </a:spcAft>
            </a:pPr>
            <a:endParaRPr lang="en-GB" sz="2400" b="1">
              <a:latin typeface="Lato" panose="020F0502020204030203" pitchFamily="34" charset="0"/>
              <a:ea typeface="Lato" panose="020F0502020204030203" pitchFamily="34" charset="0"/>
              <a:cs typeface="Lato" panose="020F0502020204030203" pitchFamily="34" charset="0"/>
            </a:endParaRPr>
          </a:p>
          <a:p>
            <a:pPr defTabSz="514441">
              <a:spcAft>
                <a:spcPts val="348"/>
              </a:spcAft>
            </a:pPr>
            <a:r>
              <a:rPr lang="en-GB" sz="2400" b="1">
                <a:latin typeface="Lato" panose="020F0502020204030203" pitchFamily="34" charset="0"/>
                <a:ea typeface="Lato" panose="020F0502020204030203" pitchFamily="34" charset="0"/>
                <a:cs typeface="Lato" panose="020F0502020204030203" pitchFamily="34" charset="0"/>
              </a:rPr>
              <a:t>Input: nums = [2,7,11,15], target = 9</a:t>
            </a:r>
          </a:p>
          <a:p>
            <a:pPr defTabSz="514441">
              <a:spcAft>
                <a:spcPts val="348"/>
              </a:spcAft>
            </a:pPr>
            <a:r>
              <a:rPr lang="en-GB" sz="2400" b="1">
                <a:latin typeface="Lato" panose="020F0502020204030203" pitchFamily="34" charset="0"/>
                <a:ea typeface="Lato" panose="020F0502020204030203" pitchFamily="34" charset="0"/>
                <a:cs typeface="Lato" panose="020F0502020204030203" pitchFamily="34" charset="0"/>
              </a:rPr>
              <a:t>Output: [0,1]</a:t>
            </a:r>
          </a:p>
          <a:p>
            <a:pPr defTabSz="514441">
              <a:spcAft>
                <a:spcPts val="348"/>
              </a:spcAft>
            </a:pPr>
            <a:r>
              <a:rPr lang="en-GB" sz="2400" b="1">
                <a:latin typeface="Lato" panose="020F0502020204030203" pitchFamily="34" charset="0"/>
                <a:ea typeface="Lato" panose="020F0502020204030203" pitchFamily="34" charset="0"/>
                <a:cs typeface="Lato" panose="020F0502020204030203" pitchFamily="34" charset="0"/>
              </a:rPr>
              <a:t>Explanation: Vì nums[0] + nums[1] == 9, nên return [0, 1].</a:t>
            </a:r>
          </a:p>
          <a:p>
            <a:pPr defTabSz="514441">
              <a:spcAft>
                <a:spcPts val="348"/>
              </a:spcAft>
            </a:pPr>
            <a:endParaRPr lang="en-US" sz="2400" b="1">
              <a:latin typeface="Lato" panose="020F0502020204030203" pitchFamily="34" charset="0"/>
              <a:ea typeface="Lato" panose="020F0502020204030203" pitchFamily="34" charset="0"/>
              <a:cs typeface="Lato" panose="020F0502020204030203" pitchFamily="34" charset="0"/>
            </a:endParaRPr>
          </a:p>
          <a:p>
            <a:pPr defTabSz="514441">
              <a:spcAft>
                <a:spcPts val="348"/>
              </a:spcAft>
            </a:pPr>
            <a:r>
              <a:rPr lang="en-US" sz="2400" b="1">
                <a:latin typeface="Lato" panose="020F0502020204030203" pitchFamily="34" charset="0"/>
                <a:ea typeface="Lato" panose="020F0502020204030203" pitchFamily="34" charset="0"/>
                <a:cs typeface="Lato" panose="020F0502020204030203" pitchFamily="34" charset="0"/>
              </a:rPr>
              <a:t>Gợi ý:</a:t>
            </a:r>
          </a:p>
          <a:p>
            <a:pPr marL="342900" indent="-342900" defTabSz="514441">
              <a:spcAft>
                <a:spcPts val="348"/>
              </a:spcAft>
              <a:buFontTx/>
              <a:buChar char="-"/>
            </a:pPr>
            <a:r>
              <a:rPr lang="en-US" sz="2400" b="1" kern="1200">
                <a:solidFill>
                  <a:schemeClr val="tx1"/>
                </a:solidFill>
                <a:latin typeface="Lato" panose="020F0502020204030203" pitchFamily="34" charset="0"/>
                <a:ea typeface="Lato" panose="020F0502020204030203" pitchFamily="34" charset="0"/>
                <a:cs typeface="Lato" panose="020F0502020204030203" pitchFamily="34" charset="0"/>
              </a:rPr>
              <a:t>Sử dụng vòng lặp.</a:t>
            </a:r>
          </a:p>
        </p:txBody>
      </p:sp>
    </p:spTree>
    <p:extLst>
      <p:ext uri="{BB962C8B-B14F-4D97-AF65-F5344CB8AC3E}">
        <p14:creationId xmlns:p14="http://schemas.microsoft.com/office/powerpoint/2010/main" val="238934392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18F9A89-AFDB-715D-1465-6D29227CDA91}"/>
              </a:ext>
            </a:extLst>
          </p:cNvPr>
          <p:cNvPicPr>
            <a:picLocks noChangeAspect="1" noChangeArrowheads="1"/>
          </p:cNvPicPr>
          <p:nvPr/>
        </p:nvPicPr>
        <p:blipFill>
          <a:blip r:embed="rId2">
            <a:alphaModFix amt="2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1170681"/>
            <a:ext cx="12385040" cy="1053661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CDA0396-8431-B9F9-1D3B-41BFE177C365}"/>
              </a:ext>
            </a:extLst>
          </p:cNvPr>
          <p:cNvSpPr txBox="1"/>
          <p:nvPr/>
        </p:nvSpPr>
        <p:spPr>
          <a:xfrm>
            <a:off x="5472099" y="319992"/>
            <a:ext cx="1850719" cy="584775"/>
          </a:xfrm>
          <a:prstGeom prst="rect">
            <a:avLst/>
          </a:prstGeom>
          <a:noFill/>
        </p:spPr>
        <p:txBody>
          <a:bodyPr wrap="square" rtlCol="0">
            <a:spAutoFit/>
          </a:bodyPr>
          <a:lstStyle/>
          <a:p>
            <a:pPr defTabSz="514441">
              <a:spcAft>
                <a:spcPts val="348"/>
              </a:spcAft>
            </a:pPr>
            <a:r>
              <a:rPr lang="en-US" sz="3200" b="1">
                <a:latin typeface="Lato" panose="020F0502020204030203" pitchFamily="34" charset="0"/>
                <a:ea typeface="Lato" panose="020F0502020204030203" pitchFamily="34" charset="0"/>
                <a:cs typeface="Lato" panose="020F0502020204030203" pitchFamily="34" charset="0"/>
              </a:rPr>
              <a:t>OBJECT</a:t>
            </a:r>
            <a:endParaRPr lang="en-US" sz="6000" b="1">
              <a:latin typeface="Lato" panose="020F0502020204030203" pitchFamily="34" charset="0"/>
              <a:ea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5D106F83-C391-D164-F519-518AFFF66C7C}"/>
              </a:ext>
            </a:extLst>
          </p:cNvPr>
          <p:cNvSpPr txBox="1"/>
          <p:nvPr/>
        </p:nvSpPr>
        <p:spPr>
          <a:xfrm>
            <a:off x="1221947" y="1036604"/>
            <a:ext cx="10369879" cy="4054956"/>
          </a:xfrm>
          <a:prstGeom prst="rect">
            <a:avLst/>
          </a:prstGeom>
          <a:noFill/>
        </p:spPr>
        <p:txBody>
          <a:bodyPr wrap="square" rtlCol="0">
            <a:spAutoFit/>
          </a:bodyPr>
          <a:lstStyle/>
          <a:p>
            <a:pPr defTabSz="514441">
              <a:spcAft>
                <a:spcPts val="348"/>
              </a:spcAft>
            </a:pPr>
            <a:r>
              <a:rPr lang="en-US" sz="2400" b="1" kern="1200">
                <a:solidFill>
                  <a:schemeClr val="tx1"/>
                </a:solidFill>
                <a:latin typeface="Lato" panose="020F0502020204030203" pitchFamily="34" charset="0"/>
                <a:ea typeface="Lato" panose="020F0502020204030203" pitchFamily="34" charset="0"/>
                <a:cs typeface="Lato" panose="020F0502020204030203" pitchFamily="34" charset="0"/>
              </a:rPr>
              <a:t>Bài tập 1: </a:t>
            </a:r>
          </a:p>
          <a:p>
            <a:pPr marL="342900" indent="-342900" defTabSz="514441">
              <a:spcAft>
                <a:spcPts val="348"/>
              </a:spcAft>
              <a:buFontTx/>
              <a:buChar char="-"/>
            </a:pPr>
            <a:r>
              <a:rPr lang="en-US" sz="2400" b="1" kern="1200">
                <a:solidFill>
                  <a:schemeClr val="tx1"/>
                </a:solidFill>
                <a:latin typeface="Lato" panose="020F0502020204030203" pitchFamily="34" charset="0"/>
                <a:ea typeface="Lato" panose="020F0502020204030203" pitchFamily="34" charset="0"/>
                <a:cs typeface="Lato" panose="020F0502020204030203" pitchFamily="34" charset="0"/>
              </a:rPr>
              <a:t>Tạo một mảng chức nhiều object. Mỗi object sẽ có các thông tin như: title, author, alreadyRead (Boolean). </a:t>
            </a:r>
          </a:p>
          <a:p>
            <a:pPr marL="342900" indent="-342900" defTabSz="514441">
              <a:spcAft>
                <a:spcPts val="348"/>
              </a:spcAft>
              <a:buFontTx/>
              <a:buChar char="-"/>
            </a:pPr>
            <a:r>
              <a:rPr lang="en-US" sz="2400" b="1">
                <a:latin typeface="Lato" panose="020F0502020204030203" pitchFamily="34" charset="0"/>
                <a:ea typeface="Lato" panose="020F0502020204030203" pitchFamily="34" charset="0"/>
                <a:cs typeface="Lato" panose="020F0502020204030203" pitchFamily="34" charset="0"/>
              </a:rPr>
              <a:t>Object này diễn tả tên và tác giả của cuốn sách bất kỳ và thuộc tính alreadyRead diễn tả việc đã đọc cuốn sách hay chưa?</a:t>
            </a:r>
          </a:p>
          <a:p>
            <a:pPr marL="342900" indent="-342900" defTabSz="514441">
              <a:spcAft>
                <a:spcPts val="348"/>
              </a:spcAft>
              <a:buFontTx/>
              <a:buChar char="-"/>
            </a:pPr>
            <a:r>
              <a:rPr lang="en-US" sz="2400" b="1" kern="1200">
                <a:solidFill>
                  <a:schemeClr val="tx1"/>
                </a:solidFill>
                <a:latin typeface="Lato" panose="020F0502020204030203" pitchFamily="34" charset="0"/>
                <a:ea typeface="Lato" panose="020F0502020204030203" pitchFamily="34" charset="0"/>
                <a:cs typeface="Lato" panose="020F0502020204030203" pitchFamily="34" charset="0"/>
              </a:rPr>
              <a:t>Dựa vào alreadyRead của từng đối tượng để in ra đúng Output </a:t>
            </a:r>
          </a:p>
          <a:p>
            <a:pPr defTabSz="514441">
              <a:spcAft>
                <a:spcPts val="348"/>
              </a:spcAft>
            </a:pPr>
            <a:endParaRPr lang="en-US" sz="2400" b="1" kern="1200">
              <a:solidFill>
                <a:schemeClr val="tx1"/>
              </a:solidFill>
              <a:latin typeface="Lato" panose="020F0502020204030203" pitchFamily="34" charset="0"/>
              <a:ea typeface="Lato" panose="020F0502020204030203" pitchFamily="34" charset="0"/>
              <a:cs typeface="Lato" panose="020F0502020204030203" pitchFamily="34" charset="0"/>
            </a:endParaRPr>
          </a:p>
          <a:p>
            <a:pPr defTabSz="514441">
              <a:spcAft>
                <a:spcPts val="348"/>
              </a:spcAft>
            </a:pPr>
            <a:r>
              <a:rPr lang="en-US" sz="2400" b="1" kern="1200">
                <a:solidFill>
                  <a:schemeClr val="tx1"/>
                </a:solidFill>
                <a:latin typeface="Lato" panose="020F0502020204030203" pitchFamily="34" charset="0"/>
                <a:ea typeface="Lato" panose="020F0502020204030203" pitchFamily="34" charset="0"/>
                <a:cs typeface="Lato" panose="020F0502020204030203" pitchFamily="34" charset="0"/>
              </a:rPr>
              <a:t>Output:</a:t>
            </a:r>
          </a:p>
          <a:p>
            <a:pPr marL="342900" indent="-342900" defTabSz="514441">
              <a:spcAft>
                <a:spcPts val="348"/>
              </a:spcAft>
              <a:buFontTx/>
              <a:buChar char="-"/>
            </a:pPr>
            <a:r>
              <a:rPr lang="en-GB" sz="2400" b="1">
                <a:latin typeface="Lato" panose="020F0502020204030203" pitchFamily="34" charset="0"/>
                <a:ea typeface="Lato" panose="020F0502020204030203" pitchFamily="34" charset="0"/>
                <a:cs typeface="Lato" panose="020F0502020204030203" pitchFamily="34" charset="0"/>
              </a:rPr>
              <a:t>You already read "The Hobbit" by J.R.R. Tolkien.</a:t>
            </a:r>
          </a:p>
          <a:p>
            <a:pPr marL="342900" indent="-342900" defTabSz="514441">
              <a:spcAft>
                <a:spcPts val="348"/>
              </a:spcAft>
              <a:buFontTx/>
              <a:buChar char="-"/>
            </a:pPr>
            <a:r>
              <a:rPr lang="en-GB" sz="2400" b="1">
                <a:latin typeface="Lato" panose="020F0502020204030203" pitchFamily="34" charset="0"/>
                <a:ea typeface="Lato" panose="020F0502020204030203" pitchFamily="34" charset="0"/>
                <a:cs typeface="Lato" panose="020F0502020204030203" pitchFamily="34" charset="0"/>
              </a:rPr>
              <a:t>You still need to read "The Lord of the Rings" by J.R.R. Tolkien.</a:t>
            </a:r>
            <a:endParaRPr lang="en-US" sz="2400" b="1" kern="1200">
              <a:solidFill>
                <a:schemeClr val="tx1"/>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50517733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18F9A89-AFDB-715D-1465-6D29227CDA91}"/>
              </a:ext>
            </a:extLst>
          </p:cNvPr>
          <p:cNvPicPr>
            <a:picLocks noChangeAspect="1" noChangeArrowheads="1"/>
          </p:cNvPicPr>
          <p:nvPr/>
        </p:nvPicPr>
        <p:blipFill>
          <a:blip r:embed="rId2">
            <a:alphaModFix amt="2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1170681"/>
            <a:ext cx="12385040" cy="1053661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CDA0396-8431-B9F9-1D3B-41BFE177C365}"/>
              </a:ext>
            </a:extLst>
          </p:cNvPr>
          <p:cNvSpPr txBox="1"/>
          <p:nvPr/>
        </p:nvSpPr>
        <p:spPr>
          <a:xfrm>
            <a:off x="5472099" y="319992"/>
            <a:ext cx="1850719" cy="584775"/>
          </a:xfrm>
          <a:prstGeom prst="rect">
            <a:avLst/>
          </a:prstGeom>
          <a:noFill/>
        </p:spPr>
        <p:txBody>
          <a:bodyPr wrap="square" rtlCol="0">
            <a:spAutoFit/>
          </a:bodyPr>
          <a:lstStyle/>
          <a:p>
            <a:pPr defTabSz="514441">
              <a:spcAft>
                <a:spcPts val="348"/>
              </a:spcAft>
            </a:pPr>
            <a:r>
              <a:rPr lang="en-US" sz="3200" b="1">
                <a:latin typeface="Lato" panose="020F0502020204030203" pitchFamily="34" charset="0"/>
                <a:ea typeface="Lato" panose="020F0502020204030203" pitchFamily="34" charset="0"/>
                <a:cs typeface="Lato" panose="020F0502020204030203" pitchFamily="34" charset="0"/>
              </a:rPr>
              <a:t>OBJECT</a:t>
            </a:r>
            <a:endParaRPr lang="en-US" sz="6000" b="1">
              <a:latin typeface="Lato" panose="020F0502020204030203" pitchFamily="34" charset="0"/>
              <a:ea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5D106F83-C391-D164-F519-518AFFF66C7C}"/>
              </a:ext>
            </a:extLst>
          </p:cNvPr>
          <p:cNvSpPr txBox="1"/>
          <p:nvPr/>
        </p:nvSpPr>
        <p:spPr>
          <a:xfrm>
            <a:off x="1212520" y="1036604"/>
            <a:ext cx="10369879" cy="2423740"/>
          </a:xfrm>
          <a:prstGeom prst="rect">
            <a:avLst/>
          </a:prstGeom>
          <a:noFill/>
        </p:spPr>
        <p:txBody>
          <a:bodyPr wrap="square" rtlCol="0">
            <a:spAutoFit/>
          </a:bodyPr>
          <a:lstStyle/>
          <a:p>
            <a:pPr defTabSz="514441">
              <a:spcAft>
                <a:spcPts val="348"/>
              </a:spcAft>
            </a:pPr>
            <a:r>
              <a:rPr lang="en-US" sz="2400" b="1" kern="1200">
                <a:solidFill>
                  <a:schemeClr val="tx1"/>
                </a:solidFill>
                <a:latin typeface="Lato" panose="020F0502020204030203" pitchFamily="34" charset="0"/>
                <a:ea typeface="Lato" panose="020F0502020204030203" pitchFamily="34" charset="0"/>
                <a:cs typeface="Lato" panose="020F0502020204030203" pitchFamily="34" charset="0"/>
              </a:rPr>
              <a:t>Bài tập 2: Tạo một phương thức trong chuỗi bằng cách dùng prototype với chức năng in ra tất cả các tập hợp con của một chuỗi. (Bỏ qua trường hợp tập hợp con là tập hợp rỗng).</a:t>
            </a:r>
          </a:p>
          <a:p>
            <a:pPr defTabSz="514441">
              <a:spcAft>
                <a:spcPts val="348"/>
              </a:spcAft>
            </a:pPr>
            <a:endParaRPr lang="en-US" sz="2400" b="1">
              <a:latin typeface="Lato" panose="020F0502020204030203" pitchFamily="34" charset="0"/>
              <a:ea typeface="Lato" panose="020F0502020204030203" pitchFamily="34" charset="0"/>
              <a:cs typeface="Lato" panose="020F0502020204030203" pitchFamily="34" charset="0"/>
            </a:endParaRPr>
          </a:p>
          <a:p>
            <a:pPr defTabSz="514441">
              <a:spcAft>
                <a:spcPts val="348"/>
              </a:spcAft>
            </a:pPr>
            <a:r>
              <a:rPr lang="en-US" sz="2400" b="1" kern="1200">
                <a:solidFill>
                  <a:schemeClr val="tx1"/>
                </a:solidFill>
                <a:latin typeface="Lato" panose="020F0502020204030203" pitchFamily="34" charset="0"/>
                <a:ea typeface="Lato" panose="020F0502020204030203" pitchFamily="34" charset="0"/>
                <a:cs typeface="Lato" panose="020F0502020204030203" pitchFamily="34" charset="0"/>
              </a:rPr>
              <a:t>Input: </a:t>
            </a:r>
            <a:r>
              <a:rPr lang="en-US" sz="2400" b="1">
                <a:latin typeface="Lato" panose="020F0502020204030203" pitchFamily="34" charset="0"/>
                <a:ea typeface="Lato" panose="020F0502020204030203" pitchFamily="34" charset="0"/>
                <a:cs typeface="Lato" panose="020F0502020204030203" pitchFamily="34" charset="0"/>
              </a:rPr>
              <a:t>“F8”.</a:t>
            </a:r>
            <a:endParaRPr lang="en-US" sz="2400" b="1" kern="1200">
              <a:solidFill>
                <a:schemeClr val="tx1"/>
              </a:solidFill>
              <a:latin typeface="Lato" panose="020F0502020204030203" pitchFamily="34" charset="0"/>
              <a:ea typeface="Lato" panose="020F0502020204030203" pitchFamily="34" charset="0"/>
              <a:cs typeface="Lato" panose="020F0502020204030203" pitchFamily="34" charset="0"/>
            </a:endParaRPr>
          </a:p>
          <a:p>
            <a:pPr defTabSz="514441">
              <a:spcAft>
                <a:spcPts val="348"/>
              </a:spcAft>
            </a:pPr>
            <a:r>
              <a:rPr lang="en-US" sz="2400" b="1" kern="1200">
                <a:solidFill>
                  <a:schemeClr val="tx1"/>
                </a:solidFill>
                <a:latin typeface="Lato" panose="020F0502020204030203" pitchFamily="34" charset="0"/>
                <a:ea typeface="Lato" panose="020F0502020204030203" pitchFamily="34" charset="0"/>
                <a:cs typeface="Lato" panose="020F0502020204030203" pitchFamily="34" charset="0"/>
              </a:rPr>
              <a:t>Output: [“F”, “8”, “F8”].</a:t>
            </a:r>
          </a:p>
        </p:txBody>
      </p:sp>
    </p:spTree>
    <p:extLst>
      <p:ext uri="{BB962C8B-B14F-4D97-AF65-F5344CB8AC3E}">
        <p14:creationId xmlns:p14="http://schemas.microsoft.com/office/powerpoint/2010/main" val="357284817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18F9A89-AFDB-715D-1465-6D29227CDA91}"/>
              </a:ext>
            </a:extLst>
          </p:cNvPr>
          <p:cNvPicPr>
            <a:picLocks noChangeAspect="1" noChangeArrowheads="1"/>
          </p:cNvPicPr>
          <p:nvPr/>
        </p:nvPicPr>
        <p:blipFill>
          <a:blip r:embed="rId2">
            <a:alphaModFix amt="2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1170681"/>
            <a:ext cx="12385040" cy="1053661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CDA0396-8431-B9F9-1D3B-41BFE177C365}"/>
              </a:ext>
            </a:extLst>
          </p:cNvPr>
          <p:cNvSpPr txBox="1"/>
          <p:nvPr/>
        </p:nvSpPr>
        <p:spPr>
          <a:xfrm>
            <a:off x="5472099" y="319992"/>
            <a:ext cx="1850719" cy="584775"/>
          </a:xfrm>
          <a:prstGeom prst="rect">
            <a:avLst/>
          </a:prstGeom>
          <a:noFill/>
        </p:spPr>
        <p:txBody>
          <a:bodyPr wrap="square" rtlCol="0">
            <a:spAutoFit/>
          </a:bodyPr>
          <a:lstStyle/>
          <a:p>
            <a:pPr defTabSz="514441">
              <a:spcAft>
                <a:spcPts val="348"/>
              </a:spcAft>
            </a:pPr>
            <a:r>
              <a:rPr lang="en-US" sz="3200" b="1">
                <a:latin typeface="Lato" panose="020F0502020204030203" pitchFamily="34" charset="0"/>
                <a:ea typeface="Lato" panose="020F0502020204030203" pitchFamily="34" charset="0"/>
                <a:cs typeface="Lato" panose="020F0502020204030203" pitchFamily="34" charset="0"/>
              </a:rPr>
              <a:t>OBJECT</a:t>
            </a:r>
            <a:endParaRPr lang="en-US" sz="6000" b="1">
              <a:latin typeface="Lato" panose="020F0502020204030203" pitchFamily="34" charset="0"/>
              <a:ea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5D106F83-C391-D164-F519-518AFFF66C7C}"/>
              </a:ext>
            </a:extLst>
          </p:cNvPr>
          <p:cNvSpPr txBox="1"/>
          <p:nvPr/>
        </p:nvSpPr>
        <p:spPr>
          <a:xfrm>
            <a:off x="1212520" y="1036604"/>
            <a:ext cx="10369879" cy="830997"/>
          </a:xfrm>
          <a:prstGeom prst="rect">
            <a:avLst/>
          </a:prstGeom>
          <a:noFill/>
        </p:spPr>
        <p:txBody>
          <a:bodyPr wrap="square" rtlCol="0">
            <a:spAutoFit/>
          </a:bodyPr>
          <a:lstStyle/>
          <a:p>
            <a:pPr defTabSz="514441">
              <a:spcAft>
                <a:spcPts val="348"/>
              </a:spcAft>
            </a:pPr>
            <a:r>
              <a:rPr lang="en-US" sz="2400" b="1" kern="1200">
                <a:solidFill>
                  <a:schemeClr val="tx1"/>
                </a:solidFill>
                <a:latin typeface="Lato" panose="020F0502020204030203" pitchFamily="34" charset="0"/>
                <a:ea typeface="Lato" panose="020F0502020204030203" pitchFamily="34" charset="0"/>
                <a:cs typeface="Lato" panose="020F0502020204030203" pitchFamily="34" charset="0"/>
              </a:rPr>
              <a:t>Bài tập 3: Tạo một đối tượng với các phương thức dùng để tính diện tích và chu vi hình tròn.</a:t>
            </a:r>
            <a:endParaRPr lang="en-US" sz="2400" b="1">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41673846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1CDA0396-8431-B9F9-1D3B-41BFE177C365}"/>
              </a:ext>
            </a:extLst>
          </p:cNvPr>
          <p:cNvSpPr txBox="1"/>
          <p:nvPr/>
        </p:nvSpPr>
        <p:spPr>
          <a:xfrm>
            <a:off x="5535601" y="420682"/>
            <a:ext cx="1850719" cy="584775"/>
          </a:xfrm>
          <a:prstGeom prst="rect">
            <a:avLst/>
          </a:prstGeom>
          <a:noFill/>
        </p:spPr>
        <p:txBody>
          <a:bodyPr wrap="square" rtlCol="0">
            <a:spAutoFit/>
          </a:bodyPr>
          <a:lstStyle/>
          <a:p>
            <a:pPr defTabSz="514441">
              <a:spcAft>
                <a:spcPts val="348"/>
              </a:spcAft>
            </a:pPr>
            <a:r>
              <a:rPr lang="en-US" sz="3200" b="1" kern="1200">
                <a:solidFill>
                  <a:schemeClr val="tx1"/>
                </a:solidFill>
                <a:latin typeface="Lato" panose="020F0502020204030203" pitchFamily="34" charset="0"/>
                <a:ea typeface="Lato" panose="020F0502020204030203" pitchFamily="34" charset="0"/>
                <a:cs typeface="Lato" panose="020F0502020204030203" pitchFamily="34" charset="0"/>
              </a:rPr>
              <a:t>STRING</a:t>
            </a:r>
            <a:endParaRPr lang="en-US" sz="6000" b="1">
              <a:latin typeface="Lato" panose="020F0502020204030203" pitchFamily="34" charset="0"/>
              <a:ea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5D106F83-C391-D164-F519-518AFFF66C7C}"/>
              </a:ext>
            </a:extLst>
          </p:cNvPr>
          <p:cNvSpPr txBox="1"/>
          <p:nvPr/>
        </p:nvSpPr>
        <p:spPr>
          <a:xfrm>
            <a:off x="1212520" y="1086949"/>
            <a:ext cx="10369879" cy="2015936"/>
          </a:xfrm>
          <a:prstGeom prst="rect">
            <a:avLst/>
          </a:prstGeom>
          <a:noFill/>
        </p:spPr>
        <p:txBody>
          <a:bodyPr wrap="square" rtlCol="0">
            <a:spAutoFit/>
          </a:bodyPr>
          <a:lstStyle/>
          <a:p>
            <a:pPr defTabSz="514441">
              <a:spcAft>
                <a:spcPts val="348"/>
              </a:spcAft>
            </a:pPr>
            <a:r>
              <a:rPr lang="en-US" sz="2400" b="1" kern="1200">
                <a:solidFill>
                  <a:schemeClr val="tx1"/>
                </a:solidFill>
                <a:latin typeface="Lato" panose="020F0502020204030203" pitchFamily="34" charset="0"/>
                <a:ea typeface="Lato" panose="020F0502020204030203" pitchFamily="34" charset="0"/>
                <a:cs typeface="Lato" panose="020F0502020204030203" pitchFamily="34" charset="0"/>
              </a:rPr>
              <a:t>Bài tập 1: Cho một chuỗi, hãy chuyển chữ cái đầu tiên của chuỗi thành chữ hoa. (Chỉ cần chữ cái đầu tiên).</a:t>
            </a:r>
            <a:br>
              <a:rPr lang="en-US" sz="2400" b="1" kern="1200">
                <a:solidFill>
                  <a:schemeClr val="tx1"/>
                </a:solidFill>
                <a:latin typeface="Lato" panose="020F0502020204030203" pitchFamily="34" charset="0"/>
                <a:ea typeface="Lato" panose="020F0502020204030203" pitchFamily="34" charset="0"/>
                <a:cs typeface="Lato" panose="020F0502020204030203" pitchFamily="34" charset="0"/>
              </a:rPr>
            </a:br>
            <a:endParaRPr lang="en-US" sz="2400" b="1" kern="1200">
              <a:solidFill>
                <a:schemeClr val="tx1"/>
              </a:solidFill>
              <a:latin typeface="Lato" panose="020F0502020204030203" pitchFamily="34" charset="0"/>
              <a:ea typeface="Lato" panose="020F0502020204030203" pitchFamily="34" charset="0"/>
              <a:cs typeface="Lato" panose="020F0502020204030203" pitchFamily="34" charset="0"/>
            </a:endParaRPr>
          </a:p>
          <a:p>
            <a:pPr defTabSz="514441">
              <a:spcAft>
                <a:spcPts val="348"/>
              </a:spcAft>
            </a:pPr>
            <a:r>
              <a:rPr lang="en-US" sz="2400" b="1" kern="1200">
                <a:solidFill>
                  <a:schemeClr val="tx1"/>
                </a:solidFill>
                <a:latin typeface="Lato" panose="020F0502020204030203" pitchFamily="34" charset="0"/>
                <a:ea typeface="Lato" panose="020F0502020204030203" pitchFamily="34" charset="0"/>
                <a:cs typeface="Lato" panose="020F0502020204030203" pitchFamily="34" charset="0"/>
              </a:rPr>
              <a:t>Input: “this is a string”.</a:t>
            </a:r>
          </a:p>
          <a:p>
            <a:pPr defTabSz="514441">
              <a:spcAft>
                <a:spcPts val="348"/>
              </a:spcAft>
            </a:pPr>
            <a:r>
              <a:rPr lang="en-US" sz="2400" b="1" kern="1200">
                <a:solidFill>
                  <a:schemeClr val="tx1"/>
                </a:solidFill>
                <a:latin typeface="Lato" panose="020F0502020204030203" pitchFamily="34" charset="0"/>
                <a:ea typeface="Lato" panose="020F0502020204030203" pitchFamily="34" charset="0"/>
                <a:cs typeface="Lato" panose="020F0502020204030203" pitchFamily="34" charset="0"/>
              </a:rPr>
              <a:t>Output “This </a:t>
            </a:r>
            <a:r>
              <a:rPr lang="vi-VN" sz="2400" b="1" kern="1200">
                <a:solidFill>
                  <a:schemeClr val="tx1"/>
                </a:solidFill>
                <a:latin typeface="Lato" panose="020F0502020204030203" pitchFamily="34" charset="0"/>
                <a:ea typeface="Lato" panose="020F0502020204030203" pitchFamily="34" charset="0"/>
                <a:cs typeface="Lato" panose="020F0502020204030203" pitchFamily="34" charset="0"/>
              </a:rPr>
              <a:t>I</a:t>
            </a:r>
            <a:r>
              <a:rPr lang="en-US" sz="2400" b="1" kern="1200">
                <a:solidFill>
                  <a:schemeClr val="tx1"/>
                </a:solidFill>
                <a:latin typeface="Lato" panose="020F0502020204030203" pitchFamily="34" charset="0"/>
                <a:ea typeface="Lato" panose="020F0502020204030203" pitchFamily="34" charset="0"/>
                <a:cs typeface="Lato" panose="020F0502020204030203" pitchFamily="34" charset="0"/>
              </a:rPr>
              <a:t>s </a:t>
            </a:r>
            <a:r>
              <a:rPr lang="vi-VN" sz="2400" b="1">
                <a:latin typeface="Lato" panose="020F0502020204030203" pitchFamily="34" charset="0"/>
                <a:ea typeface="Lato" panose="020F0502020204030203" pitchFamily="34" charset="0"/>
                <a:cs typeface="Lato" panose="020F0502020204030203" pitchFamily="34" charset="0"/>
              </a:rPr>
              <a:t>A</a:t>
            </a:r>
            <a:r>
              <a:rPr lang="en-US" sz="2400" b="1" kern="1200">
                <a:solidFill>
                  <a:schemeClr val="tx1"/>
                </a:solidFill>
                <a:latin typeface="Lato" panose="020F0502020204030203" pitchFamily="34" charset="0"/>
                <a:ea typeface="Lato" panose="020F0502020204030203" pitchFamily="34" charset="0"/>
                <a:cs typeface="Lato" panose="020F0502020204030203" pitchFamily="34" charset="0"/>
              </a:rPr>
              <a:t> </a:t>
            </a:r>
            <a:r>
              <a:rPr lang="vi-VN" sz="2400" b="1">
                <a:latin typeface="Lato" panose="020F0502020204030203" pitchFamily="34" charset="0"/>
                <a:ea typeface="Lato" panose="020F0502020204030203" pitchFamily="34" charset="0"/>
                <a:cs typeface="Lato" panose="020F0502020204030203" pitchFamily="34" charset="0"/>
              </a:rPr>
              <a:t>S</a:t>
            </a:r>
            <a:r>
              <a:rPr lang="en-US" sz="2400" b="1" kern="1200">
                <a:solidFill>
                  <a:schemeClr val="tx1"/>
                </a:solidFill>
                <a:latin typeface="Lato" panose="020F0502020204030203" pitchFamily="34" charset="0"/>
                <a:ea typeface="Lato" panose="020F0502020204030203" pitchFamily="34" charset="0"/>
                <a:cs typeface="Lato" panose="020F0502020204030203" pitchFamily="34" charset="0"/>
              </a:rPr>
              <a:t>tring”.</a:t>
            </a:r>
            <a:endParaRPr lang="en-US" sz="4800" b="1">
              <a:latin typeface="Lato" panose="020F0502020204030203" pitchFamily="34" charset="0"/>
              <a:ea typeface="Lato" panose="020F0502020204030203" pitchFamily="34" charset="0"/>
              <a:cs typeface="Lato" panose="020F0502020204030203" pitchFamily="34" charset="0"/>
            </a:endParaRPr>
          </a:p>
        </p:txBody>
      </p:sp>
      <p:sp>
        <p:nvSpPr>
          <p:cNvPr id="7" name="TextBox 6">
            <a:extLst>
              <a:ext uri="{FF2B5EF4-FFF2-40B4-BE49-F238E27FC236}">
                <a16:creationId xmlns:a16="http://schemas.microsoft.com/office/drawing/2014/main" id="{9B884C99-AC13-94B7-2F03-B51499202886}"/>
              </a:ext>
            </a:extLst>
          </p:cNvPr>
          <p:cNvSpPr txBox="1"/>
          <p:nvPr/>
        </p:nvSpPr>
        <p:spPr>
          <a:xfrm>
            <a:off x="1212520" y="3184377"/>
            <a:ext cx="9135494" cy="3239348"/>
          </a:xfrm>
          <a:prstGeom prst="rect">
            <a:avLst/>
          </a:prstGeom>
          <a:noFill/>
        </p:spPr>
        <p:txBody>
          <a:bodyPr wrap="square" rtlCol="0">
            <a:spAutoFit/>
          </a:bodyPr>
          <a:lstStyle/>
          <a:p>
            <a:pPr defTabSz="514441">
              <a:spcAft>
                <a:spcPts val="348"/>
              </a:spcAft>
            </a:pPr>
            <a:r>
              <a:rPr lang="en-US" sz="2400" b="1" kern="1200">
                <a:solidFill>
                  <a:schemeClr val="tx1"/>
                </a:solidFill>
                <a:latin typeface="Lato" panose="020F0502020204030203" pitchFamily="34" charset="0"/>
                <a:ea typeface="Lato" panose="020F0502020204030203" pitchFamily="34" charset="0"/>
                <a:cs typeface="Lato" panose="020F0502020204030203" pitchFamily="34" charset="0"/>
              </a:rPr>
              <a:t>Gợi ý: </a:t>
            </a:r>
          </a:p>
          <a:p>
            <a:pPr marL="160763" indent="-160763" defTabSz="514441">
              <a:spcAft>
                <a:spcPts val="348"/>
              </a:spcAft>
              <a:buFontTx/>
              <a:buChar char="-"/>
            </a:pPr>
            <a:r>
              <a:rPr lang="en-US" sz="2400" b="1" kern="1200">
                <a:solidFill>
                  <a:schemeClr val="tx1"/>
                </a:solidFill>
                <a:latin typeface="Lato" panose="020F0502020204030203" pitchFamily="34" charset="0"/>
                <a:ea typeface="Lato" panose="020F0502020204030203" pitchFamily="34" charset="0"/>
                <a:cs typeface="Lato" panose="020F0502020204030203" pitchFamily="34" charset="0"/>
              </a:rPr>
              <a:t>Lưu ý cần kiểm tra đầu vào các trường hợp đặc biệt có thể xảy ra và đảm bảo đó là một chuỗi có nội dung. </a:t>
            </a:r>
          </a:p>
          <a:p>
            <a:pPr marL="160763" indent="-160763" defTabSz="514441">
              <a:spcAft>
                <a:spcPts val="348"/>
              </a:spcAft>
              <a:buFontTx/>
              <a:buChar char="-"/>
            </a:pPr>
            <a:r>
              <a:rPr lang="en-US" sz="2400" b="1" kern="1200">
                <a:solidFill>
                  <a:schemeClr val="tx1"/>
                </a:solidFill>
                <a:latin typeface="Lato" panose="020F0502020204030203" pitchFamily="34" charset="0"/>
                <a:ea typeface="Lato" panose="020F0502020204030203" pitchFamily="34" charset="0"/>
                <a:cs typeface="Lato" panose="020F0502020204030203" pitchFamily="34" charset="0"/>
              </a:rPr>
              <a:t>Sử dụng phương thức ... để lấy chữ cái đầu tiên.</a:t>
            </a:r>
          </a:p>
          <a:p>
            <a:pPr marL="160763" indent="-160763" defTabSz="514441">
              <a:spcAft>
                <a:spcPts val="348"/>
              </a:spcAft>
              <a:buFontTx/>
              <a:buChar char="-"/>
            </a:pPr>
            <a:r>
              <a:rPr lang="en-US" sz="2400" b="1" kern="1200">
                <a:solidFill>
                  <a:schemeClr val="tx1"/>
                </a:solidFill>
                <a:latin typeface="Lato" panose="020F0502020204030203" pitchFamily="34" charset="0"/>
                <a:ea typeface="Lato" panose="020F0502020204030203" pitchFamily="34" charset="0"/>
                <a:cs typeface="Lato" panose="020F0502020204030203" pitchFamily="34" charset="0"/>
              </a:rPr>
              <a:t>Sử dụng phương thức ... để lấy phần còn lại của chuỗi.</a:t>
            </a:r>
          </a:p>
          <a:p>
            <a:pPr marL="160763" indent="-160763" defTabSz="514441">
              <a:spcAft>
                <a:spcPts val="348"/>
              </a:spcAft>
              <a:buFontTx/>
              <a:buChar char="-"/>
            </a:pPr>
            <a:r>
              <a:rPr lang="en-US" sz="2400" b="1" kern="1200">
                <a:solidFill>
                  <a:schemeClr val="tx1"/>
                </a:solidFill>
                <a:latin typeface="Lato" panose="020F0502020204030203" pitchFamily="34" charset="0"/>
                <a:ea typeface="Lato" panose="020F0502020204030203" pitchFamily="34" charset="0"/>
                <a:cs typeface="Lato" panose="020F0502020204030203" pitchFamily="34" charset="0"/>
              </a:rPr>
              <a:t>Sử dụng phương thức ... để viết hoa chữ cái đầu tiên thành chữ hoa.</a:t>
            </a:r>
          </a:p>
          <a:p>
            <a:pPr marL="160763" indent="-160763" defTabSz="514441">
              <a:spcAft>
                <a:spcPts val="348"/>
              </a:spcAft>
              <a:buFontTx/>
              <a:buChar char="-"/>
            </a:pPr>
            <a:r>
              <a:rPr lang="en-US" sz="2400" b="1" kern="1200">
                <a:solidFill>
                  <a:schemeClr val="tx1"/>
                </a:solidFill>
                <a:latin typeface="Lato" panose="020F0502020204030203" pitchFamily="34" charset="0"/>
                <a:ea typeface="Lato" panose="020F0502020204030203" pitchFamily="34" charset="0"/>
                <a:cs typeface="Lato" panose="020F0502020204030203" pitchFamily="34" charset="0"/>
              </a:rPr>
              <a:t>Sử dụng phương thức ... để nối 2 chuỗi.</a:t>
            </a:r>
            <a:endParaRPr lang="en-US" sz="4800" b="1">
              <a:latin typeface="Lato" panose="020F0502020204030203" pitchFamily="34" charset="0"/>
              <a:ea typeface="Lato" panose="020F0502020204030203" pitchFamily="34" charset="0"/>
              <a:cs typeface="Lato" panose="020F0502020204030203" pitchFamily="34" charset="0"/>
            </a:endParaRPr>
          </a:p>
        </p:txBody>
      </p:sp>
      <p:pic>
        <p:nvPicPr>
          <p:cNvPr id="8" name="Picture 2">
            <a:extLst>
              <a:ext uri="{FF2B5EF4-FFF2-40B4-BE49-F238E27FC236}">
                <a16:creationId xmlns:a16="http://schemas.microsoft.com/office/drawing/2014/main" id="{918F9A89-AFDB-715D-1465-6D29227CDA91}"/>
              </a:ext>
            </a:extLst>
          </p:cNvPr>
          <p:cNvPicPr>
            <a:picLocks noChangeAspect="1" noChangeArrowheads="1"/>
          </p:cNvPicPr>
          <p:nvPr/>
        </p:nvPicPr>
        <p:blipFill>
          <a:blip r:embed="rId2">
            <a:alphaModFix amt="2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0067827" y="1228420"/>
            <a:ext cx="1941477" cy="187446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AC385318-AD8A-29AE-C0C7-89829519D6B3}"/>
              </a:ext>
            </a:extLst>
          </p:cNvPr>
          <p:cNvPicPr>
            <a:picLocks noChangeAspect="1" noChangeArrowheads="1"/>
          </p:cNvPicPr>
          <p:nvPr/>
        </p:nvPicPr>
        <p:blipFill>
          <a:blip r:embed="rId2">
            <a:alphaModFix amt="5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320102" y="4802449"/>
            <a:ext cx="3142502" cy="314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37925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DA0396-8431-B9F9-1D3B-41BFE177C365}"/>
              </a:ext>
            </a:extLst>
          </p:cNvPr>
          <p:cNvSpPr txBox="1"/>
          <p:nvPr/>
        </p:nvSpPr>
        <p:spPr>
          <a:xfrm>
            <a:off x="5472099" y="319992"/>
            <a:ext cx="1850719" cy="584775"/>
          </a:xfrm>
          <a:prstGeom prst="rect">
            <a:avLst/>
          </a:prstGeom>
          <a:noFill/>
        </p:spPr>
        <p:txBody>
          <a:bodyPr wrap="square" rtlCol="0">
            <a:spAutoFit/>
          </a:bodyPr>
          <a:lstStyle/>
          <a:p>
            <a:pPr defTabSz="514441">
              <a:spcAft>
                <a:spcPts val="348"/>
              </a:spcAft>
            </a:pPr>
            <a:r>
              <a:rPr lang="en-US" sz="3200" b="1" kern="1200">
                <a:solidFill>
                  <a:schemeClr val="tx1"/>
                </a:solidFill>
                <a:latin typeface="Lato" panose="020F0502020204030203" pitchFamily="34" charset="0"/>
                <a:ea typeface="Lato" panose="020F0502020204030203" pitchFamily="34" charset="0"/>
                <a:cs typeface="Lato" panose="020F0502020204030203" pitchFamily="34" charset="0"/>
              </a:rPr>
              <a:t>STRING</a:t>
            </a:r>
            <a:endParaRPr lang="en-US" sz="6000" b="1">
              <a:latin typeface="Lato" panose="020F0502020204030203" pitchFamily="34" charset="0"/>
              <a:ea typeface="Lato" panose="020F0502020204030203" pitchFamily="34" charset="0"/>
              <a:cs typeface="Lato" panose="020F0502020204030203" pitchFamily="34" charset="0"/>
            </a:endParaRPr>
          </a:p>
        </p:txBody>
      </p:sp>
      <p:pic>
        <p:nvPicPr>
          <p:cNvPr id="8" name="Picture 2">
            <a:extLst>
              <a:ext uri="{FF2B5EF4-FFF2-40B4-BE49-F238E27FC236}">
                <a16:creationId xmlns:a16="http://schemas.microsoft.com/office/drawing/2014/main" id="{918F9A89-AFDB-715D-1465-6D29227CDA91}"/>
              </a:ext>
            </a:extLst>
          </p:cNvPr>
          <p:cNvPicPr>
            <a:picLocks noChangeAspect="1" noChangeArrowheads="1"/>
          </p:cNvPicPr>
          <p:nvPr/>
        </p:nvPicPr>
        <p:blipFill>
          <a:blip r:embed="rId2">
            <a:alphaModFix amt="2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1170681"/>
            <a:ext cx="12385040" cy="1053661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D106F83-C391-D164-F519-518AFFF66C7C}"/>
              </a:ext>
            </a:extLst>
          </p:cNvPr>
          <p:cNvSpPr txBox="1"/>
          <p:nvPr/>
        </p:nvSpPr>
        <p:spPr>
          <a:xfrm>
            <a:off x="1212520" y="1036604"/>
            <a:ext cx="10369879" cy="2015936"/>
          </a:xfrm>
          <a:prstGeom prst="rect">
            <a:avLst/>
          </a:prstGeom>
          <a:noFill/>
        </p:spPr>
        <p:txBody>
          <a:bodyPr wrap="square" rtlCol="0">
            <a:spAutoFit/>
          </a:bodyPr>
          <a:lstStyle/>
          <a:p>
            <a:pPr defTabSz="514441">
              <a:spcAft>
                <a:spcPts val="348"/>
              </a:spcAft>
            </a:pPr>
            <a:r>
              <a:rPr lang="en-US" sz="2400" b="1" kern="1200">
                <a:solidFill>
                  <a:schemeClr val="tx1"/>
                </a:solidFill>
                <a:latin typeface="Lato" panose="020F0502020204030203" pitchFamily="34" charset="0"/>
                <a:ea typeface="Lato" panose="020F0502020204030203" pitchFamily="34" charset="0"/>
                <a:cs typeface="Lato" panose="020F0502020204030203" pitchFamily="34" charset="0"/>
              </a:rPr>
              <a:t>Bài tập 2: Cho một chuỗi, hãy chuyển chữ cái đầu tiên của </a:t>
            </a:r>
            <a:r>
              <a:rPr lang="en-US" sz="2400" b="1">
                <a:latin typeface="Lato" panose="020F0502020204030203" pitchFamily="34" charset="0"/>
                <a:ea typeface="Lato" panose="020F0502020204030203" pitchFamily="34" charset="0"/>
                <a:cs typeface="Lato" panose="020F0502020204030203" pitchFamily="34" charset="0"/>
              </a:rPr>
              <a:t>mỗi từ trong chuỗi </a:t>
            </a:r>
            <a:r>
              <a:rPr lang="en-US" sz="2400" b="1" kern="1200">
                <a:solidFill>
                  <a:schemeClr val="tx1"/>
                </a:solidFill>
                <a:latin typeface="Lato" panose="020F0502020204030203" pitchFamily="34" charset="0"/>
                <a:ea typeface="Lato" panose="020F0502020204030203" pitchFamily="34" charset="0"/>
                <a:cs typeface="Lato" panose="020F0502020204030203" pitchFamily="34" charset="0"/>
              </a:rPr>
              <a:t>thành chữ hoa.</a:t>
            </a:r>
            <a:br>
              <a:rPr lang="en-US" sz="2400" b="1" kern="1200">
                <a:solidFill>
                  <a:schemeClr val="tx1"/>
                </a:solidFill>
                <a:latin typeface="Lato" panose="020F0502020204030203" pitchFamily="34" charset="0"/>
                <a:ea typeface="Lato" panose="020F0502020204030203" pitchFamily="34" charset="0"/>
                <a:cs typeface="Lato" panose="020F0502020204030203" pitchFamily="34" charset="0"/>
              </a:rPr>
            </a:br>
            <a:endParaRPr lang="en-US" sz="2400" b="1" kern="1200">
              <a:solidFill>
                <a:schemeClr val="tx1"/>
              </a:solidFill>
              <a:latin typeface="Lato" panose="020F0502020204030203" pitchFamily="34" charset="0"/>
              <a:ea typeface="Lato" panose="020F0502020204030203" pitchFamily="34" charset="0"/>
              <a:cs typeface="Lato" panose="020F0502020204030203" pitchFamily="34" charset="0"/>
            </a:endParaRPr>
          </a:p>
          <a:p>
            <a:pPr defTabSz="514441">
              <a:spcAft>
                <a:spcPts val="348"/>
              </a:spcAft>
            </a:pPr>
            <a:r>
              <a:rPr lang="en-US" sz="2400" b="1" kern="1200">
                <a:solidFill>
                  <a:schemeClr val="tx1"/>
                </a:solidFill>
                <a:latin typeface="Lato" panose="020F0502020204030203" pitchFamily="34" charset="0"/>
                <a:ea typeface="Lato" panose="020F0502020204030203" pitchFamily="34" charset="0"/>
                <a:cs typeface="Lato" panose="020F0502020204030203" pitchFamily="34" charset="0"/>
              </a:rPr>
              <a:t>Input: “this is a string”.</a:t>
            </a:r>
          </a:p>
          <a:p>
            <a:pPr defTabSz="514441">
              <a:spcAft>
                <a:spcPts val="348"/>
              </a:spcAft>
            </a:pPr>
            <a:r>
              <a:rPr lang="en-US" sz="2400" b="1" kern="1200">
                <a:solidFill>
                  <a:schemeClr val="tx1"/>
                </a:solidFill>
                <a:latin typeface="Lato" panose="020F0502020204030203" pitchFamily="34" charset="0"/>
                <a:ea typeface="Lato" panose="020F0502020204030203" pitchFamily="34" charset="0"/>
                <a:cs typeface="Lato" panose="020F0502020204030203" pitchFamily="34" charset="0"/>
              </a:rPr>
              <a:t>Output “This Is A String”.</a:t>
            </a:r>
            <a:endParaRPr lang="en-US" sz="4800" b="1">
              <a:latin typeface="Lato" panose="020F0502020204030203" pitchFamily="34" charset="0"/>
              <a:ea typeface="Lato" panose="020F0502020204030203" pitchFamily="34" charset="0"/>
              <a:cs typeface="Lato" panose="020F0502020204030203" pitchFamily="34" charset="0"/>
            </a:endParaRPr>
          </a:p>
        </p:txBody>
      </p:sp>
      <p:sp>
        <p:nvSpPr>
          <p:cNvPr id="7" name="TextBox 6">
            <a:extLst>
              <a:ext uri="{FF2B5EF4-FFF2-40B4-BE49-F238E27FC236}">
                <a16:creationId xmlns:a16="http://schemas.microsoft.com/office/drawing/2014/main" id="{9B884C99-AC13-94B7-2F03-B51499202886}"/>
              </a:ext>
            </a:extLst>
          </p:cNvPr>
          <p:cNvSpPr txBox="1"/>
          <p:nvPr/>
        </p:nvSpPr>
        <p:spPr>
          <a:xfrm>
            <a:off x="1212519" y="3052540"/>
            <a:ext cx="9892255" cy="3239348"/>
          </a:xfrm>
          <a:prstGeom prst="rect">
            <a:avLst/>
          </a:prstGeom>
          <a:noFill/>
        </p:spPr>
        <p:txBody>
          <a:bodyPr wrap="square" rtlCol="0">
            <a:spAutoFit/>
          </a:bodyPr>
          <a:lstStyle/>
          <a:p>
            <a:pPr defTabSz="514441">
              <a:spcAft>
                <a:spcPts val="348"/>
              </a:spcAft>
            </a:pPr>
            <a:r>
              <a:rPr lang="en-US" sz="2400" b="1" kern="1200">
                <a:solidFill>
                  <a:schemeClr val="tx1"/>
                </a:solidFill>
                <a:latin typeface="Lato" panose="020F0502020204030203" pitchFamily="34" charset="0"/>
                <a:ea typeface="Lato" panose="020F0502020204030203" pitchFamily="34" charset="0"/>
                <a:cs typeface="Lato" panose="020F0502020204030203" pitchFamily="34" charset="0"/>
              </a:rPr>
              <a:t>Gợi ý: </a:t>
            </a:r>
          </a:p>
          <a:p>
            <a:pPr marL="160763" indent="-160763" defTabSz="514441">
              <a:spcAft>
                <a:spcPts val="348"/>
              </a:spcAft>
              <a:buFontTx/>
              <a:buChar char="-"/>
            </a:pPr>
            <a:r>
              <a:rPr lang="en-US" sz="2400" b="1" kern="1200">
                <a:solidFill>
                  <a:schemeClr val="tx1"/>
                </a:solidFill>
                <a:latin typeface="Lato" panose="020F0502020204030203" pitchFamily="34" charset="0"/>
                <a:ea typeface="Lato" panose="020F0502020204030203" pitchFamily="34" charset="0"/>
                <a:cs typeface="Lato" panose="020F0502020204030203" pitchFamily="34" charset="0"/>
              </a:rPr>
              <a:t>Lưu ý cần kiểm tra đầu vào các trường hợp đặc biệt có thể xảy ra và đảm bảo đó là một chuỗi có nội dung. </a:t>
            </a:r>
          </a:p>
          <a:p>
            <a:pPr marL="160763" indent="-160763" defTabSz="514441">
              <a:spcAft>
                <a:spcPts val="348"/>
              </a:spcAft>
              <a:buFontTx/>
              <a:buChar char="-"/>
            </a:pPr>
            <a:r>
              <a:rPr lang="en-US" sz="2400" b="1" kern="1200">
                <a:solidFill>
                  <a:schemeClr val="tx1"/>
                </a:solidFill>
                <a:latin typeface="Lato" panose="020F0502020204030203" pitchFamily="34" charset="0"/>
                <a:ea typeface="Lato" panose="020F0502020204030203" pitchFamily="34" charset="0"/>
                <a:cs typeface="Lato" panose="020F0502020204030203" pitchFamily="34" charset="0"/>
              </a:rPr>
              <a:t>Sử dụng phương thức ... để tách các từ </a:t>
            </a:r>
            <a:r>
              <a:rPr lang="en-US" sz="2400" b="1">
                <a:latin typeface="Lato" panose="020F0502020204030203" pitchFamily="34" charset="0"/>
                <a:ea typeface="Lato" panose="020F0502020204030203" pitchFamily="34" charset="0"/>
                <a:cs typeface="Lato" panose="020F0502020204030203" pitchFamily="34" charset="0"/>
              </a:rPr>
              <a:t>trong chuỗi thành một mảng.</a:t>
            </a:r>
          </a:p>
          <a:p>
            <a:pPr marL="160763" indent="-160763" defTabSz="514441">
              <a:spcAft>
                <a:spcPts val="348"/>
              </a:spcAft>
              <a:buFontTx/>
              <a:buChar char="-"/>
            </a:pPr>
            <a:r>
              <a:rPr lang="en-US" sz="2400" b="1">
                <a:latin typeface="Lato" panose="020F0502020204030203" pitchFamily="34" charset="0"/>
                <a:ea typeface="Lato" panose="020F0502020204030203" pitchFamily="34" charset="0"/>
                <a:cs typeface="Lato" panose="020F0502020204030203" pitchFamily="34" charset="0"/>
              </a:rPr>
              <a:t>Sau đó sẽ lặp qua từng phần tử trong mảng đó.</a:t>
            </a:r>
          </a:p>
          <a:p>
            <a:pPr marL="160763" indent="-160763" defTabSz="514441">
              <a:spcAft>
                <a:spcPts val="348"/>
              </a:spcAft>
              <a:buFontTx/>
              <a:buChar char="-"/>
            </a:pPr>
            <a:r>
              <a:rPr lang="en-US" sz="2400" b="1">
                <a:latin typeface="Lato" panose="020F0502020204030203" pitchFamily="34" charset="0"/>
                <a:ea typeface="Lato" panose="020F0502020204030203" pitchFamily="34" charset="0"/>
                <a:cs typeface="Lato" panose="020F0502020204030203" pitchFamily="34" charset="0"/>
              </a:rPr>
              <a:t>Áp dụng kiến thức ở bài 1 để chuyển chữ cái đầu tiên của mỗi phần tử trong mảng thành chữ hoa.</a:t>
            </a:r>
          </a:p>
          <a:p>
            <a:pPr marL="160763" indent="-160763" defTabSz="514441">
              <a:spcAft>
                <a:spcPts val="348"/>
              </a:spcAft>
              <a:buFontTx/>
              <a:buChar char="-"/>
            </a:pPr>
            <a:r>
              <a:rPr lang="en-US" sz="2400" b="1">
                <a:latin typeface="Lato" panose="020F0502020204030203" pitchFamily="34" charset="0"/>
                <a:ea typeface="Lato" panose="020F0502020204030203" pitchFamily="34" charset="0"/>
                <a:cs typeface="Lato" panose="020F0502020204030203" pitchFamily="34" charset="0"/>
              </a:rPr>
              <a:t>Sau đó sử dụng phương thức ... để nối thành một chuỗi.</a:t>
            </a:r>
          </a:p>
        </p:txBody>
      </p:sp>
    </p:spTree>
    <p:extLst>
      <p:ext uri="{BB962C8B-B14F-4D97-AF65-F5344CB8AC3E}">
        <p14:creationId xmlns:p14="http://schemas.microsoft.com/office/powerpoint/2010/main" val="380305537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18F9A89-AFDB-715D-1465-6D29227CDA91}"/>
              </a:ext>
            </a:extLst>
          </p:cNvPr>
          <p:cNvPicPr>
            <a:picLocks noChangeAspect="1" noChangeArrowheads="1"/>
          </p:cNvPicPr>
          <p:nvPr/>
        </p:nvPicPr>
        <p:blipFill>
          <a:blip r:embed="rId2">
            <a:alphaModFix amt="2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1170681"/>
            <a:ext cx="12385040" cy="1053661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CDA0396-8431-B9F9-1D3B-41BFE177C365}"/>
              </a:ext>
            </a:extLst>
          </p:cNvPr>
          <p:cNvSpPr txBox="1"/>
          <p:nvPr/>
        </p:nvSpPr>
        <p:spPr>
          <a:xfrm>
            <a:off x="5472099" y="131456"/>
            <a:ext cx="1850719" cy="584775"/>
          </a:xfrm>
          <a:prstGeom prst="rect">
            <a:avLst/>
          </a:prstGeom>
          <a:noFill/>
        </p:spPr>
        <p:txBody>
          <a:bodyPr wrap="square" rtlCol="0">
            <a:spAutoFit/>
          </a:bodyPr>
          <a:lstStyle/>
          <a:p>
            <a:pPr defTabSz="514441">
              <a:spcAft>
                <a:spcPts val="348"/>
              </a:spcAft>
            </a:pPr>
            <a:r>
              <a:rPr lang="en-US" sz="3200" b="1" kern="1200">
                <a:solidFill>
                  <a:schemeClr val="tx1"/>
                </a:solidFill>
                <a:latin typeface="Lato" panose="020F0502020204030203" pitchFamily="34" charset="0"/>
                <a:ea typeface="Lato" panose="020F0502020204030203" pitchFamily="34" charset="0"/>
                <a:cs typeface="Lato" panose="020F0502020204030203" pitchFamily="34" charset="0"/>
              </a:rPr>
              <a:t>STRING</a:t>
            </a:r>
            <a:endParaRPr lang="en-US" sz="6000" b="1">
              <a:latin typeface="Lato" panose="020F0502020204030203" pitchFamily="34" charset="0"/>
              <a:ea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5D106F83-C391-D164-F519-518AFFF66C7C}"/>
              </a:ext>
            </a:extLst>
          </p:cNvPr>
          <p:cNvSpPr txBox="1"/>
          <p:nvPr/>
        </p:nvSpPr>
        <p:spPr>
          <a:xfrm>
            <a:off x="1226498" y="730093"/>
            <a:ext cx="10369879" cy="2423740"/>
          </a:xfrm>
          <a:prstGeom prst="rect">
            <a:avLst/>
          </a:prstGeom>
          <a:noFill/>
        </p:spPr>
        <p:txBody>
          <a:bodyPr wrap="square" rtlCol="0">
            <a:spAutoFit/>
          </a:bodyPr>
          <a:lstStyle/>
          <a:p>
            <a:pPr defTabSz="514441">
              <a:spcAft>
                <a:spcPts val="348"/>
              </a:spcAft>
            </a:pPr>
            <a:r>
              <a:rPr lang="en-US" sz="2400" b="1">
                <a:latin typeface="Lato" panose="020F0502020204030203" pitchFamily="34" charset="0"/>
                <a:ea typeface="Lato" panose="020F0502020204030203" pitchFamily="34" charset="0"/>
                <a:cs typeface="Lato" panose="020F0502020204030203" pitchFamily="34" charset="0"/>
              </a:rPr>
              <a:t>Bài tập 3: Cho một chuỗi, hãy chuyển chuỗi đã cho sang dạng mã hóa theo quy tắc: </a:t>
            </a:r>
          </a:p>
          <a:p>
            <a:pPr defTabSz="514441">
              <a:spcAft>
                <a:spcPts val="348"/>
              </a:spcAft>
            </a:pPr>
            <a:r>
              <a:rPr lang="en-US" sz="2400" b="1">
                <a:latin typeface="Lato" panose="020F0502020204030203" pitchFamily="34" charset="0"/>
                <a:ea typeface="Lato" panose="020F0502020204030203" pitchFamily="34" charset="0"/>
                <a:cs typeface="Lato" panose="020F0502020204030203" pitchFamily="34" charset="0"/>
              </a:rPr>
              <a:t>“a” = 4, “e” = 3, “i” = 1, “o” = 0, “s” = 5.</a:t>
            </a:r>
            <a:br>
              <a:rPr lang="en-US" sz="2400" b="1">
                <a:latin typeface="Lato" panose="020F0502020204030203" pitchFamily="34" charset="0"/>
                <a:ea typeface="Lato" panose="020F0502020204030203" pitchFamily="34" charset="0"/>
                <a:cs typeface="Lato" panose="020F0502020204030203" pitchFamily="34" charset="0"/>
              </a:rPr>
            </a:br>
            <a:endParaRPr lang="en-US" sz="2400" b="1">
              <a:latin typeface="Lato" panose="020F0502020204030203" pitchFamily="34" charset="0"/>
              <a:ea typeface="Lato" panose="020F0502020204030203" pitchFamily="34" charset="0"/>
              <a:cs typeface="Lato" panose="020F0502020204030203" pitchFamily="34" charset="0"/>
            </a:endParaRPr>
          </a:p>
          <a:p>
            <a:pPr defTabSz="514441">
              <a:spcAft>
                <a:spcPts val="348"/>
              </a:spcAft>
            </a:pPr>
            <a:r>
              <a:rPr lang="en-US" sz="2400" b="1">
                <a:latin typeface="Lato" panose="020F0502020204030203" pitchFamily="34" charset="0"/>
                <a:ea typeface="Lato" panose="020F0502020204030203" pitchFamily="34" charset="0"/>
                <a:cs typeface="Lato" panose="020F0502020204030203" pitchFamily="34" charset="0"/>
              </a:rPr>
              <a:t>Input: "javascript is cool  ";</a:t>
            </a:r>
          </a:p>
          <a:p>
            <a:pPr defTabSz="514441">
              <a:spcAft>
                <a:spcPts val="348"/>
              </a:spcAft>
            </a:pPr>
            <a:r>
              <a:rPr lang="en-US" sz="2400" b="1">
                <a:latin typeface="Lato" panose="020F0502020204030203" pitchFamily="34" charset="0"/>
                <a:ea typeface="Lato" panose="020F0502020204030203" pitchFamily="34" charset="0"/>
                <a:cs typeface="Lato" panose="020F0502020204030203" pitchFamily="34" charset="0"/>
              </a:rPr>
              <a:t>Output:  "j4v45cr1pt 15 c00l“.</a:t>
            </a:r>
            <a:endParaRPr lang="en-US" sz="4800" b="1">
              <a:latin typeface="Lato" panose="020F0502020204030203" pitchFamily="34" charset="0"/>
              <a:ea typeface="Lato" panose="020F0502020204030203" pitchFamily="34" charset="0"/>
              <a:cs typeface="Lato" panose="020F0502020204030203" pitchFamily="34" charset="0"/>
            </a:endParaRPr>
          </a:p>
        </p:txBody>
      </p:sp>
      <p:sp>
        <p:nvSpPr>
          <p:cNvPr id="7" name="TextBox 6">
            <a:extLst>
              <a:ext uri="{FF2B5EF4-FFF2-40B4-BE49-F238E27FC236}">
                <a16:creationId xmlns:a16="http://schemas.microsoft.com/office/drawing/2014/main" id="{9B884C99-AC13-94B7-2F03-B51499202886}"/>
              </a:ext>
            </a:extLst>
          </p:cNvPr>
          <p:cNvSpPr txBox="1"/>
          <p:nvPr/>
        </p:nvSpPr>
        <p:spPr>
          <a:xfrm>
            <a:off x="1149872" y="3259930"/>
            <a:ext cx="9892255" cy="2054409"/>
          </a:xfrm>
          <a:prstGeom prst="rect">
            <a:avLst/>
          </a:prstGeom>
          <a:noFill/>
        </p:spPr>
        <p:txBody>
          <a:bodyPr wrap="square" rtlCol="0">
            <a:spAutoFit/>
          </a:bodyPr>
          <a:lstStyle/>
          <a:p>
            <a:pPr defTabSz="514441">
              <a:spcAft>
                <a:spcPts val="348"/>
              </a:spcAft>
            </a:pPr>
            <a:r>
              <a:rPr lang="en-US" sz="2400" b="1" kern="1200">
                <a:solidFill>
                  <a:schemeClr val="tx1"/>
                </a:solidFill>
                <a:latin typeface="Lato" panose="020F0502020204030203" pitchFamily="34" charset="0"/>
                <a:ea typeface="Lato" panose="020F0502020204030203" pitchFamily="34" charset="0"/>
                <a:cs typeface="Lato" panose="020F0502020204030203" pitchFamily="34" charset="0"/>
              </a:rPr>
              <a:t>Gợi ý: </a:t>
            </a:r>
          </a:p>
          <a:p>
            <a:pPr marL="160763" indent="-160763" defTabSz="514441">
              <a:spcAft>
                <a:spcPts val="348"/>
              </a:spcAft>
              <a:buFontTx/>
              <a:buChar char="-"/>
            </a:pPr>
            <a:r>
              <a:rPr lang="en-US" sz="2400" b="1" kern="1200">
                <a:solidFill>
                  <a:schemeClr val="tx1"/>
                </a:solidFill>
                <a:latin typeface="Lato" panose="020F0502020204030203" pitchFamily="34" charset="0"/>
                <a:ea typeface="Lato" panose="020F0502020204030203" pitchFamily="34" charset="0"/>
                <a:cs typeface="Lato" panose="020F0502020204030203" pitchFamily="34" charset="0"/>
              </a:rPr>
              <a:t>Lưu ý cần kiểm tra đầu vào các trường hợp đặc biệt có thể xảy ra và đảm bảo đó là một chuỗi có nội dung. </a:t>
            </a:r>
          </a:p>
          <a:p>
            <a:pPr marL="160763" indent="-160763" defTabSz="514441">
              <a:spcAft>
                <a:spcPts val="348"/>
              </a:spcAft>
              <a:buFontTx/>
              <a:buChar char="-"/>
            </a:pPr>
            <a:r>
              <a:rPr lang="en-US" sz="2400" b="1" kern="1200">
                <a:solidFill>
                  <a:schemeClr val="tx1"/>
                </a:solidFill>
                <a:latin typeface="Lato" panose="020F0502020204030203" pitchFamily="34" charset="0"/>
                <a:ea typeface="Lato" panose="020F0502020204030203" pitchFamily="34" charset="0"/>
                <a:cs typeface="Lato" panose="020F0502020204030203" pitchFamily="34" charset="0"/>
              </a:rPr>
              <a:t>Sử dụng phương thức ... để cắt khoảng trắng đầu và cuối của </a:t>
            </a:r>
            <a:r>
              <a:rPr lang="en-US" sz="2400" b="1">
                <a:latin typeface="Lato" panose="020F0502020204030203" pitchFamily="34" charset="0"/>
                <a:ea typeface="Lato" panose="020F0502020204030203" pitchFamily="34" charset="0"/>
                <a:cs typeface="Lato" panose="020F0502020204030203" pitchFamily="34" charset="0"/>
              </a:rPr>
              <a:t>chuỗi.</a:t>
            </a:r>
          </a:p>
          <a:p>
            <a:pPr marL="160763" indent="-160763" defTabSz="514441">
              <a:spcAft>
                <a:spcPts val="348"/>
              </a:spcAft>
              <a:buFontTx/>
              <a:buChar char="-"/>
            </a:pPr>
            <a:r>
              <a:rPr lang="en-US" sz="2400" b="1">
                <a:latin typeface="Lato" panose="020F0502020204030203" pitchFamily="34" charset="0"/>
                <a:ea typeface="Lato" panose="020F0502020204030203" pitchFamily="34" charset="0"/>
                <a:cs typeface="Lato" panose="020F0502020204030203" pitchFamily="34" charset="0"/>
              </a:rPr>
              <a:t>Sử dụng phương thức ... để thay thế theo nguyên tắc đã cho.</a:t>
            </a:r>
          </a:p>
        </p:txBody>
      </p:sp>
    </p:spTree>
    <p:extLst>
      <p:ext uri="{BB962C8B-B14F-4D97-AF65-F5344CB8AC3E}">
        <p14:creationId xmlns:p14="http://schemas.microsoft.com/office/powerpoint/2010/main" val="221776487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18F9A89-AFDB-715D-1465-6D29227CDA91}"/>
              </a:ext>
            </a:extLst>
          </p:cNvPr>
          <p:cNvPicPr>
            <a:picLocks noChangeAspect="1" noChangeArrowheads="1"/>
          </p:cNvPicPr>
          <p:nvPr/>
        </p:nvPicPr>
        <p:blipFill>
          <a:blip r:embed="rId2">
            <a:alphaModFix amt="2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1170681"/>
            <a:ext cx="12385040" cy="1053661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CDA0396-8431-B9F9-1D3B-41BFE177C365}"/>
              </a:ext>
            </a:extLst>
          </p:cNvPr>
          <p:cNvSpPr txBox="1"/>
          <p:nvPr/>
        </p:nvSpPr>
        <p:spPr>
          <a:xfrm>
            <a:off x="5472099" y="319992"/>
            <a:ext cx="1850719" cy="584775"/>
          </a:xfrm>
          <a:prstGeom prst="rect">
            <a:avLst/>
          </a:prstGeom>
          <a:noFill/>
        </p:spPr>
        <p:txBody>
          <a:bodyPr wrap="square" rtlCol="0">
            <a:spAutoFit/>
          </a:bodyPr>
          <a:lstStyle/>
          <a:p>
            <a:pPr defTabSz="514441">
              <a:spcAft>
                <a:spcPts val="348"/>
              </a:spcAft>
            </a:pPr>
            <a:r>
              <a:rPr lang="en-US" sz="3200" b="1">
                <a:latin typeface="Lato" panose="020F0502020204030203" pitchFamily="34" charset="0"/>
                <a:ea typeface="Lato" panose="020F0502020204030203" pitchFamily="34" charset="0"/>
                <a:cs typeface="Lato" panose="020F0502020204030203" pitchFamily="34" charset="0"/>
              </a:rPr>
              <a:t>ARRAY</a:t>
            </a:r>
            <a:endParaRPr lang="en-US" sz="6000" b="1">
              <a:latin typeface="Lato" panose="020F0502020204030203" pitchFamily="34" charset="0"/>
              <a:ea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5D106F83-C391-D164-F519-518AFFF66C7C}"/>
              </a:ext>
            </a:extLst>
          </p:cNvPr>
          <p:cNvSpPr txBox="1"/>
          <p:nvPr/>
        </p:nvSpPr>
        <p:spPr>
          <a:xfrm>
            <a:off x="1212520" y="1036604"/>
            <a:ext cx="10369879" cy="2015936"/>
          </a:xfrm>
          <a:prstGeom prst="rect">
            <a:avLst/>
          </a:prstGeom>
          <a:noFill/>
        </p:spPr>
        <p:txBody>
          <a:bodyPr wrap="square" rtlCol="0">
            <a:spAutoFit/>
          </a:bodyPr>
          <a:lstStyle/>
          <a:p>
            <a:pPr defTabSz="514441">
              <a:spcAft>
                <a:spcPts val="348"/>
              </a:spcAft>
            </a:pPr>
            <a:r>
              <a:rPr lang="en-US" sz="2400" b="1" kern="1200">
                <a:solidFill>
                  <a:schemeClr val="tx1"/>
                </a:solidFill>
                <a:latin typeface="Lato" panose="020F0502020204030203" pitchFamily="34" charset="0"/>
                <a:ea typeface="Lato" panose="020F0502020204030203" pitchFamily="34" charset="0"/>
                <a:cs typeface="Lato" panose="020F0502020204030203" pitchFamily="34" charset="0"/>
              </a:rPr>
              <a:t>Bài tập 1: Cho một mảng chứa các số. Hãy in ra tất cả các số dương có trong mảng.</a:t>
            </a:r>
            <a:br>
              <a:rPr lang="en-US" sz="2400" b="1" kern="1200">
                <a:solidFill>
                  <a:schemeClr val="tx1"/>
                </a:solidFill>
                <a:latin typeface="Lato" panose="020F0502020204030203" pitchFamily="34" charset="0"/>
                <a:ea typeface="Lato" panose="020F0502020204030203" pitchFamily="34" charset="0"/>
                <a:cs typeface="Lato" panose="020F0502020204030203" pitchFamily="34" charset="0"/>
              </a:rPr>
            </a:br>
            <a:endParaRPr lang="en-US" sz="2400" b="1" kern="1200">
              <a:solidFill>
                <a:schemeClr val="tx1"/>
              </a:solidFill>
              <a:latin typeface="Lato" panose="020F0502020204030203" pitchFamily="34" charset="0"/>
              <a:ea typeface="Lato" panose="020F0502020204030203" pitchFamily="34" charset="0"/>
              <a:cs typeface="Lato" panose="020F0502020204030203" pitchFamily="34" charset="0"/>
            </a:endParaRPr>
          </a:p>
          <a:p>
            <a:pPr defTabSz="514441">
              <a:spcAft>
                <a:spcPts val="348"/>
              </a:spcAft>
            </a:pPr>
            <a:r>
              <a:rPr lang="en-US" sz="2400" b="1" kern="1200">
                <a:solidFill>
                  <a:schemeClr val="tx1"/>
                </a:solidFill>
                <a:latin typeface="Lato" panose="020F0502020204030203" pitchFamily="34" charset="0"/>
                <a:ea typeface="Lato" panose="020F0502020204030203" pitchFamily="34" charset="0"/>
                <a:cs typeface="Lato" panose="020F0502020204030203" pitchFamily="34" charset="0"/>
              </a:rPr>
              <a:t>Input: [1, -2, -3, 4, 5]</a:t>
            </a:r>
          </a:p>
          <a:p>
            <a:pPr defTabSz="514441">
              <a:spcAft>
                <a:spcPts val="348"/>
              </a:spcAft>
            </a:pPr>
            <a:r>
              <a:rPr lang="en-US" sz="2400" b="1" kern="1200">
                <a:solidFill>
                  <a:schemeClr val="tx1"/>
                </a:solidFill>
                <a:latin typeface="Lato" panose="020F0502020204030203" pitchFamily="34" charset="0"/>
                <a:ea typeface="Lato" panose="020F0502020204030203" pitchFamily="34" charset="0"/>
                <a:cs typeface="Lato" panose="020F0502020204030203" pitchFamily="34" charset="0"/>
              </a:rPr>
              <a:t>Outpu: [1, 4, 5]</a:t>
            </a:r>
            <a:endParaRPr lang="en-US" sz="4800" b="1">
              <a:latin typeface="Lato" panose="020F0502020204030203" pitchFamily="34" charset="0"/>
              <a:ea typeface="Lato" panose="020F0502020204030203" pitchFamily="34" charset="0"/>
              <a:cs typeface="Lato" panose="020F0502020204030203" pitchFamily="34" charset="0"/>
            </a:endParaRPr>
          </a:p>
        </p:txBody>
      </p:sp>
      <p:sp>
        <p:nvSpPr>
          <p:cNvPr id="7" name="TextBox 6">
            <a:extLst>
              <a:ext uri="{FF2B5EF4-FFF2-40B4-BE49-F238E27FC236}">
                <a16:creationId xmlns:a16="http://schemas.microsoft.com/office/drawing/2014/main" id="{9B884C99-AC13-94B7-2F03-B51499202886}"/>
              </a:ext>
            </a:extLst>
          </p:cNvPr>
          <p:cNvSpPr txBox="1"/>
          <p:nvPr/>
        </p:nvSpPr>
        <p:spPr>
          <a:xfrm>
            <a:off x="1212519" y="3052540"/>
            <a:ext cx="9892255" cy="1646605"/>
          </a:xfrm>
          <a:prstGeom prst="rect">
            <a:avLst/>
          </a:prstGeom>
          <a:noFill/>
        </p:spPr>
        <p:txBody>
          <a:bodyPr wrap="square" rtlCol="0">
            <a:spAutoFit/>
          </a:bodyPr>
          <a:lstStyle/>
          <a:p>
            <a:pPr defTabSz="514441">
              <a:spcAft>
                <a:spcPts val="348"/>
              </a:spcAft>
            </a:pPr>
            <a:r>
              <a:rPr lang="en-US" sz="2400" b="1" kern="1200">
                <a:solidFill>
                  <a:schemeClr val="tx1"/>
                </a:solidFill>
                <a:latin typeface="Lato" panose="020F0502020204030203" pitchFamily="34" charset="0"/>
                <a:ea typeface="Lato" panose="020F0502020204030203" pitchFamily="34" charset="0"/>
                <a:cs typeface="Lato" panose="020F0502020204030203" pitchFamily="34" charset="0"/>
              </a:rPr>
              <a:t>Gợi ý: </a:t>
            </a:r>
          </a:p>
          <a:p>
            <a:pPr marL="160763" indent="-160763" defTabSz="514441">
              <a:spcAft>
                <a:spcPts val="348"/>
              </a:spcAft>
              <a:buFontTx/>
              <a:buChar char="-"/>
            </a:pPr>
            <a:r>
              <a:rPr lang="en-US" sz="2400" b="1" kern="1200">
                <a:solidFill>
                  <a:schemeClr val="tx1"/>
                </a:solidFill>
                <a:latin typeface="Lato" panose="020F0502020204030203" pitchFamily="34" charset="0"/>
                <a:ea typeface="Lato" panose="020F0502020204030203" pitchFamily="34" charset="0"/>
                <a:cs typeface="Lato" panose="020F0502020204030203" pitchFamily="34" charset="0"/>
              </a:rPr>
              <a:t>Lưu ý cần kiểm tra đầu vào các trường hợp đặc biệt có thể xảy ra</a:t>
            </a:r>
          </a:p>
          <a:p>
            <a:pPr marL="160763" indent="-160763" defTabSz="514441">
              <a:spcAft>
                <a:spcPts val="348"/>
              </a:spcAft>
              <a:buFontTx/>
              <a:buChar char="-"/>
            </a:pPr>
            <a:r>
              <a:rPr lang="en-US" sz="2400" b="1" kern="1200">
                <a:solidFill>
                  <a:schemeClr val="tx1"/>
                </a:solidFill>
                <a:latin typeface="Lato" panose="020F0502020204030203" pitchFamily="34" charset="0"/>
                <a:ea typeface="Lato" panose="020F0502020204030203" pitchFamily="34" charset="0"/>
                <a:cs typeface="Lato" panose="020F0502020204030203" pitchFamily="34" charset="0"/>
              </a:rPr>
              <a:t>Sử dụng phương thức ... để lấy được các trường hợp thỏa mãn điều kiện đã cho.</a:t>
            </a:r>
            <a:endParaRPr lang="en-US" sz="2400" b="1">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8281956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18F9A89-AFDB-715D-1465-6D29227CDA91}"/>
              </a:ext>
            </a:extLst>
          </p:cNvPr>
          <p:cNvPicPr>
            <a:picLocks noChangeAspect="1" noChangeArrowheads="1"/>
          </p:cNvPicPr>
          <p:nvPr/>
        </p:nvPicPr>
        <p:blipFill>
          <a:blip r:embed="rId2">
            <a:alphaModFix amt="2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1170681"/>
            <a:ext cx="12385040" cy="1053661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CDA0396-8431-B9F9-1D3B-41BFE177C365}"/>
              </a:ext>
            </a:extLst>
          </p:cNvPr>
          <p:cNvSpPr txBox="1"/>
          <p:nvPr/>
        </p:nvSpPr>
        <p:spPr>
          <a:xfrm>
            <a:off x="5472099" y="319992"/>
            <a:ext cx="1850719" cy="584775"/>
          </a:xfrm>
          <a:prstGeom prst="rect">
            <a:avLst/>
          </a:prstGeom>
          <a:noFill/>
        </p:spPr>
        <p:txBody>
          <a:bodyPr wrap="square" rtlCol="0">
            <a:spAutoFit/>
          </a:bodyPr>
          <a:lstStyle/>
          <a:p>
            <a:pPr defTabSz="514441">
              <a:spcAft>
                <a:spcPts val="348"/>
              </a:spcAft>
            </a:pPr>
            <a:r>
              <a:rPr lang="en-US" sz="3200" b="1">
                <a:latin typeface="Lato" panose="020F0502020204030203" pitchFamily="34" charset="0"/>
                <a:ea typeface="Lato" panose="020F0502020204030203" pitchFamily="34" charset="0"/>
                <a:cs typeface="Lato" panose="020F0502020204030203" pitchFamily="34" charset="0"/>
              </a:rPr>
              <a:t>ARRAY</a:t>
            </a:r>
            <a:endParaRPr lang="en-US" sz="6000" b="1">
              <a:latin typeface="Lato" panose="020F0502020204030203" pitchFamily="34" charset="0"/>
              <a:ea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5D106F83-C391-D164-F519-518AFFF66C7C}"/>
              </a:ext>
            </a:extLst>
          </p:cNvPr>
          <p:cNvSpPr txBox="1"/>
          <p:nvPr/>
        </p:nvSpPr>
        <p:spPr>
          <a:xfrm>
            <a:off x="1212520" y="1036604"/>
            <a:ext cx="10369879" cy="2015936"/>
          </a:xfrm>
          <a:prstGeom prst="rect">
            <a:avLst/>
          </a:prstGeom>
          <a:noFill/>
        </p:spPr>
        <p:txBody>
          <a:bodyPr wrap="square" rtlCol="0">
            <a:spAutoFit/>
          </a:bodyPr>
          <a:lstStyle/>
          <a:p>
            <a:pPr defTabSz="514441">
              <a:spcAft>
                <a:spcPts val="348"/>
              </a:spcAft>
            </a:pPr>
            <a:r>
              <a:rPr lang="en-US" sz="2400" b="1" kern="1200">
                <a:solidFill>
                  <a:schemeClr val="tx1"/>
                </a:solidFill>
                <a:latin typeface="Lato" panose="020F0502020204030203" pitchFamily="34" charset="0"/>
                <a:ea typeface="Lato" panose="020F0502020204030203" pitchFamily="34" charset="0"/>
                <a:cs typeface="Lato" panose="020F0502020204030203" pitchFamily="34" charset="0"/>
              </a:rPr>
              <a:t>Bài tập 2: Cho một mảng chứa các số. Hãy chuyển tất cả phần tử có giá trị âm thành giá trị dương trong mảng.</a:t>
            </a:r>
            <a:br>
              <a:rPr lang="en-US" sz="2400" b="1" kern="1200">
                <a:solidFill>
                  <a:schemeClr val="tx1"/>
                </a:solidFill>
                <a:latin typeface="Lato" panose="020F0502020204030203" pitchFamily="34" charset="0"/>
                <a:ea typeface="Lato" panose="020F0502020204030203" pitchFamily="34" charset="0"/>
                <a:cs typeface="Lato" panose="020F0502020204030203" pitchFamily="34" charset="0"/>
              </a:rPr>
            </a:br>
            <a:endParaRPr lang="en-US" sz="2400" b="1" kern="1200">
              <a:solidFill>
                <a:schemeClr val="tx1"/>
              </a:solidFill>
              <a:latin typeface="Lato" panose="020F0502020204030203" pitchFamily="34" charset="0"/>
              <a:ea typeface="Lato" panose="020F0502020204030203" pitchFamily="34" charset="0"/>
              <a:cs typeface="Lato" panose="020F0502020204030203" pitchFamily="34" charset="0"/>
            </a:endParaRPr>
          </a:p>
          <a:p>
            <a:pPr defTabSz="514441">
              <a:spcAft>
                <a:spcPts val="348"/>
              </a:spcAft>
            </a:pPr>
            <a:r>
              <a:rPr lang="en-US" sz="2400" b="1" kern="1200">
                <a:solidFill>
                  <a:schemeClr val="tx1"/>
                </a:solidFill>
                <a:latin typeface="Lato" panose="020F0502020204030203" pitchFamily="34" charset="0"/>
                <a:ea typeface="Lato" panose="020F0502020204030203" pitchFamily="34" charset="0"/>
                <a:cs typeface="Lato" panose="020F0502020204030203" pitchFamily="34" charset="0"/>
              </a:rPr>
              <a:t>Input: [1, -2, -3, 4, 5]</a:t>
            </a:r>
          </a:p>
          <a:p>
            <a:pPr defTabSz="514441">
              <a:spcAft>
                <a:spcPts val="348"/>
              </a:spcAft>
            </a:pPr>
            <a:r>
              <a:rPr lang="en-US" sz="2400" b="1" kern="1200">
                <a:solidFill>
                  <a:schemeClr val="tx1"/>
                </a:solidFill>
                <a:latin typeface="Lato" panose="020F0502020204030203" pitchFamily="34" charset="0"/>
                <a:ea typeface="Lato" panose="020F0502020204030203" pitchFamily="34" charset="0"/>
                <a:cs typeface="Lato" panose="020F0502020204030203" pitchFamily="34" charset="0"/>
              </a:rPr>
              <a:t>Outpu: [1, 2, 3, 4, 5]</a:t>
            </a:r>
            <a:endParaRPr lang="en-US" sz="4800" b="1">
              <a:latin typeface="Lato" panose="020F0502020204030203" pitchFamily="34" charset="0"/>
              <a:ea typeface="Lato" panose="020F0502020204030203" pitchFamily="34" charset="0"/>
              <a:cs typeface="Lato" panose="020F0502020204030203" pitchFamily="34" charset="0"/>
            </a:endParaRPr>
          </a:p>
        </p:txBody>
      </p:sp>
      <p:sp>
        <p:nvSpPr>
          <p:cNvPr id="7" name="TextBox 6">
            <a:extLst>
              <a:ext uri="{FF2B5EF4-FFF2-40B4-BE49-F238E27FC236}">
                <a16:creationId xmlns:a16="http://schemas.microsoft.com/office/drawing/2014/main" id="{9B884C99-AC13-94B7-2F03-B51499202886}"/>
              </a:ext>
            </a:extLst>
          </p:cNvPr>
          <p:cNvSpPr txBox="1"/>
          <p:nvPr/>
        </p:nvSpPr>
        <p:spPr>
          <a:xfrm>
            <a:off x="1212519" y="3052540"/>
            <a:ext cx="9892255" cy="1646605"/>
          </a:xfrm>
          <a:prstGeom prst="rect">
            <a:avLst/>
          </a:prstGeom>
          <a:noFill/>
        </p:spPr>
        <p:txBody>
          <a:bodyPr wrap="square" rtlCol="0">
            <a:spAutoFit/>
          </a:bodyPr>
          <a:lstStyle/>
          <a:p>
            <a:pPr defTabSz="514441">
              <a:spcAft>
                <a:spcPts val="348"/>
              </a:spcAft>
            </a:pPr>
            <a:r>
              <a:rPr lang="en-US" sz="2400" b="1" kern="1200">
                <a:solidFill>
                  <a:schemeClr val="tx1"/>
                </a:solidFill>
                <a:latin typeface="Lato" panose="020F0502020204030203" pitchFamily="34" charset="0"/>
                <a:ea typeface="Lato" panose="020F0502020204030203" pitchFamily="34" charset="0"/>
                <a:cs typeface="Lato" panose="020F0502020204030203" pitchFamily="34" charset="0"/>
              </a:rPr>
              <a:t>Gợi ý: </a:t>
            </a:r>
          </a:p>
          <a:p>
            <a:pPr marL="160763" indent="-160763" defTabSz="514441">
              <a:spcAft>
                <a:spcPts val="348"/>
              </a:spcAft>
              <a:buFontTx/>
              <a:buChar char="-"/>
            </a:pPr>
            <a:r>
              <a:rPr lang="en-US" sz="2400" b="1" kern="1200">
                <a:solidFill>
                  <a:schemeClr val="tx1"/>
                </a:solidFill>
                <a:latin typeface="Lato" panose="020F0502020204030203" pitchFamily="34" charset="0"/>
                <a:ea typeface="Lato" panose="020F0502020204030203" pitchFamily="34" charset="0"/>
                <a:cs typeface="Lato" panose="020F0502020204030203" pitchFamily="34" charset="0"/>
              </a:rPr>
              <a:t>Lưu ý cần kiểm tra đầu vào các trường hợp đặc biệt có thể xảy ra</a:t>
            </a:r>
          </a:p>
          <a:p>
            <a:pPr marL="160763" indent="-160763" defTabSz="514441">
              <a:spcAft>
                <a:spcPts val="348"/>
              </a:spcAft>
              <a:buFontTx/>
              <a:buChar char="-"/>
            </a:pPr>
            <a:r>
              <a:rPr lang="en-US" sz="2400" b="1" kern="1200">
                <a:solidFill>
                  <a:schemeClr val="tx1"/>
                </a:solidFill>
                <a:latin typeface="Lato" panose="020F0502020204030203" pitchFamily="34" charset="0"/>
                <a:ea typeface="Lato" panose="020F0502020204030203" pitchFamily="34" charset="0"/>
                <a:cs typeface="Lato" panose="020F0502020204030203" pitchFamily="34" charset="0"/>
              </a:rPr>
              <a:t>Sử dụng phương thức ... để lặp qua các phần tử sau đó thực hiện một chức năng nào đó.</a:t>
            </a:r>
            <a:endParaRPr lang="en-US" sz="2400" b="1">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15382025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18F9A89-AFDB-715D-1465-6D29227CDA91}"/>
              </a:ext>
            </a:extLst>
          </p:cNvPr>
          <p:cNvPicPr>
            <a:picLocks noChangeAspect="1" noChangeArrowheads="1"/>
          </p:cNvPicPr>
          <p:nvPr/>
        </p:nvPicPr>
        <p:blipFill>
          <a:blip r:embed="rId2">
            <a:alphaModFix amt="2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1170681"/>
            <a:ext cx="12385040" cy="1053661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CDA0396-8431-B9F9-1D3B-41BFE177C365}"/>
              </a:ext>
            </a:extLst>
          </p:cNvPr>
          <p:cNvSpPr txBox="1"/>
          <p:nvPr/>
        </p:nvSpPr>
        <p:spPr>
          <a:xfrm>
            <a:off x="5472099" y="319992"/>
            <a:ext cx="1850719" cy="584775"/>
          </a:xfrm>
          <a:prstGeom prst="rect">
            <a:avLst/>
          </a:prstGeom>
          <a:noFill/>
        </p:spPr>
        <p:txBody>
          <a:bodyPr wrap="square" rtlCol="0">
            <a:spAutoFit/>
          </a:bodyPr>
          <a:lstStyle/>
          <a:p>
            <a:pPr defTabSz="514441">
              <a:spcAft>
                <a:spcPts val="348"/>
              </a:spcAft>
            </a:pPr>
            <a:r>
              <a:rPr lang="en-US" sz="3200" b="1">
                <a:latin typeface="Lato" panose="020F0502020204030203" pitchFamily="34" charset="0"/>
                <a:ea typeface="Lato" panose="020F0502020204030203" pitchFamily="34" charset="0"/>
                <a:cs typeface="Lato" panose="020F0502020204030203" pitchFamily="34" charset="0"/>
              </a:rPr>
              <a:t>ARRAY</a:t>
            </a:r>
            <a:endParaRPr lang="en-US" sz="6000" b="1">
              <a:latin typeface="Lato" panose="020F0502020204030203" pitchFamily="34" charset="0"/>
              <a:ea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5D106F83-C391-D164-F519-518AFFF66C7C}"/>
              </a:ext>
            </a:extLst>
          </p:cNvPr>
          <p:cNvSpPr txBox="1"/>
          <p:nvPr/>
        </p:nvSpPr>
        <p:spPr>
          <a:xfrm>
            <a:off x="1212520" y="1036604"/>
            <a:ext cx="10369879" cy="2015936"/>
          </a:xfrm>
          <a:prstGeom prst="rect">
            <a:avLst/>
          </a:prstGeom>
          <a:noFill/>
        </p:spPr>
        <p:txBody>
          <a:bodyPr wrap="square" rtlCol="0">
            <a:spAutoFit/>
          </a:bodyPr>
          <a:lstStyle/>
          <a:p>
            <a:pPr defTabSz="514441">
              <a:spcAft>
                <a:spcPts val="348"/>
              </a:spcAft>
            </a:pPr>
            <a:r>
              <a:rPr lang="en-US" sz="2400" b="1" kern="1200">
                <a:solidFill>
                  <a:schemeClr val="tx1"/>
                </a:solidFill>
                <a:latin typeface="Lato" panose="020F0502020204030203" pitchFamily="34" charset="0"/>
                <a:ea typeface="Lato" panose="020F0502020204030203" pitchFamily="34" charset="0"/>
                <a:cs typeface="Lato" panose="020F0502020204030203" pitchFamily="34" charset="0"/>
              </a:rPr>
              <a:t>Bài tập 3: Cho một mảng. Hãy thực hiện sắp xếp mảng theo thứ tự tăng dần </a:t>
            </a:r>
            <a:br>
              <a:rPr lang="en-US" sz="2400" b="1" kern="1200">
                <a:solidFill>
                  <a:schemeClr val="tx1"/>
                </a:solidFill>
                <a:latin typeface="Lato" panose="020F0502020204030203" pitchFamily="34" charset="0"/>
                <a:ea typeface="Lato" panose="020F0502020204030203" pitchFamily="34" charset="0"/>
                <a:cs typeface="Lato" panose="020F0502020204030203" pitchFamily="34" charset="0"/>
              </a:rPr>
            </a:br>
            <a:endParaRPr lang="en-US" sz="2400" b="1" kern="1200">
              <a:solidFill>
                <a:schemeClr val="tx1"/>
              </a:solidFill>
              <a:latin typeface="Lato" panose="020F0502020204030203" pitchFamily="34" charset="0"/>
              <a:ea typeface="Lato" panose="020F0502020204030203" pitchFamily="34" charset="0"/>
              <a:cs typeface="Lato" panose="020F0502020204030203" pitchFamily="34" charset="0"/>
            </a:endParaRPr>
          </a:p>
          <a:p>
            <a:pPr defTabSz="514441">
              <a:spcAft>
                <a:spcPts val="348"/>
              </a:spcAft>
            </a:pPr>
            <a:r>
              <a:rPr lang="en-US" sz="2400" b="1" kern="1200">
                <a:solidFill>
                  <a:schemeClr val="tx1"/>
                </a:solidFill>
                <a:latin typeface="Lato" panose="020F0502020204030203" pitchFamily="34" charset="0"/>
                <a:ea typeface="Lato" panose="020F0502020204030203" pitchFamily="34" charset="0"/>
                <a:cs typeface="Lato" panose="020F0502020204030203" pitchFamily="34" charset="0"/>
              </a:rPr>
              <a:t>Input: [1, -2, -3, 4, 5]</a:t>
            </a:r>
          </a:p>
          <a:p>
            <a:pPr defTabSz="514441">
              <a:spcAft>
                <a:spcPts val="348"/>
              </a:spcAft>
            </a:pPr>
            <a:r>
              <a:rPr lang="en-US" sz="2400" b="1" kern="1200">
                <a:solidFill>
                  <a:schemeClr val="tx1"/>
                </a:solidFill>
                <a:latin typeface="Lato" panose="020F0502020204030203" pitchFamily="34" charset="0"/>
                <a:ea typeface="Lato" panose="020F0502020204030203" pitchFamily="34" charset="0"/>
                <a:cs typeface="Lato" panose="020F0502020204030203" pitchFamily="34" charset="0"/>
              </a:rPr>
              <a:t>Outpu: [-3, -2, 1, 4, 5]</a:t>
            </a:r>
            <a:endParaRPr lang="en-US" sz="4800" b="1">
              <a:latin typeface="Lato" panose="020F0502020204030203" pitchFamily="34" charset="0"/>
              <a:ea typeface="Lato" panose="020F0502020204030203" pitchFamily="34" charset="0"/>
              <a:cs typeface="Lato" panose="020F0502020204030203" pitchFamily="34" charset="0"/>
            </a:endParaRPr>
          </a:p>
        </p:txBody>
      </p:sp>
      <p:sp>
        <p:nvSpPr>
          <p:cNvPr id="7" name="TextBox 6">
            <a:extLst>
              <a:ext uri="{FF2B5EF4-FFF2-40B4-BE49-F238E27FC236}">
                <a16:creationId xmlns:a16="http://schemas.microsoft.com/office/drawing/2014/main" id="{9B884C99-AC13-94B7-2F03-B51499202886}"/>
              </a:ext>
            </a:extLst>
          </p:cNvPr>
          <p:cNvSpPr txBox="1"/>
          <p:nvPr/>
        </p:nvSpPr>
        <p:spPr>
          <a:xfrm>
            <a:off x="1212519" y="3052540"/>
            <a:ext cx="9892255" cy="1277273"/>
          </a:xfrm>
          <a:prstGeom prst="rect">
            <a:avLst/>
          </a:prstGeom>
          <a:noFill/>
        </p:spPr>
        <p:txBody>
          <a:bodyPr wrap="square" rtlCol="0">
            <a:spAutoFit/>
          </a:bodyPr>
          <a:lstStyle/>
          <a:p>
            <a:pPr defTabSz="514441">
              <a:spcAft>
                <a:spcPts val="348"/>
              </a:spcAft>
            </a:pPr>
            <a:r>
              <a:rPr lang="en-US" sz="2400" b="1" kern="1200">
                <a:solidFill>
                  <a:schemeClr val="tx1"/>
                </a:solidFill>
                <a:latin typeface="Lato" panose="020F0502020204030203" pitchFamily="34" charset="0"/>
                <a:ea typeface="Lato" panose="020F0502020204030203" pitchFamily="34" charset="0"/>
                <a:cs typeface="Lato" panose="020F0502020204030203" pitchFamily="34" charset="0"/>
              </a:rPr>
              <a:t>Gợi ý: </a:t>
            </a:r>
          </a:p>
          <a:p>
            <a:pPr marL="160763" indent="-160763" defTabSz="514441">
              <a:spcAft>
                <a:spcPts val="348"/>
              </a:spcAft>
              <a:buFontTx/>
              <a:buChar char="-"/>
            </a:pPr>
            <a:r>
              <a:rPr lang="en-US" sz="2400" b="1" kern="1200">
                <a:solidFill>
                  <a:schemeClr val="tx1"/>
                </a:solidFill>
                <a:latin typeface="Lato" panose="020F0502020204030203" pitchFamily="34" charset="0"/>
                <a:ea typeface="Lato" panose="020F0502020204030203" pitchFamily="34" charset="0"/>
                <a:cs typeface="Lato" panose="020F0502020204030203" pitchFamily="34" charset="0"/>
              </a:rPr>
              <a:t>Lưu ý cần kiểm tra đầu vào các trường hợp đặc biệt có thể xảy ra</a:t>
            </a:r>
          </a:p>
          <a:p>
            <a:pPr marL="160763" indent="-160763" defTabSz="514441">
              <a:spcAft>
                <a:spcPts val="348"/>
              </a:spcAft>
              <a:buFontTx/>
              <a:buChar char="-"/>
            </a:pPr>
            <a:r>
              <a:rPr lang="en-US" sz="2400" b="1" kern="1200">
                <a:solidFill>
                  <a:schemeClr val="tx1"/>
                </a:solidFill>
                <a:latin typeface="Lato" panose="020F0502020204030203" pitchFamily="34" charset="0"/>
                <a:ea typeface="Lato" panose="020F0502020204030203" pitchFamily="34" charset="0"/>
                <a:cs typeface="Lato" panose="020F0502020204030203" pitchFamily="34" charset="0"/>
              </a:rPr>
              <a:t>Sử dụng phương thức ... để thực hiện việc sắp xếp.</a:t>
            </a:r>
            <a:endParaRPr lang="en-US" sz="2400" b="1">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99150614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18F9A89-AFDB-715D-1465-6D29227CDA91}"/>
              </a:ext>
            </a:extLst>
          </p:cNvPr>
          <p:cNvPicPr>
            <a:picLocks noChangeAspect="1" noChangeArrowheads="1"/>
          </p:cNvPicPr>
          <p:nvPr/>
        </p:nvPicPr>
        <p:blipFill>
          <a:blip r:embed="rId2">
            <a:alphaModFix amt="2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1170681"/>
            <a:ext cx="12385040" cy="1053661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CDA0396-8431-B9F9-1D3B-41BFE177C365}"/>
              </a:ext>
            </a:extLst>
          </p:cNvPr>
          <p:cNvSpPr txBox="1"/>
          <p:nvPr/>
        </p:nvSpPr>
        <p:spPr>
          <a:xfrm>
            <a:off x="5472099" y="319992"/>
            <a:ext cx="1850719" cy="584775"/>
          </a:xfrm>
          <a:prstGeom prst="rect">
            <a:avLst/>
          </a:prstGeom>
          <a:noFill/>
        </p:spPr>
        <p:txBody>
          <a:bodyPr wrap="square" rtlCol="0">
            <a:spAutoFit/>
          </a:bodyPr>
          <a:lstStyle/>
          <a:p>
            <a:pPr defTabSz="514441">
              <a:spcAft>
                <a:spcPts val="348"/>
              </a:spcAft>
            </a:pPr>
            <a:r>
              <a:rPr lang="en-US" sz="3200" b="1">
                <a:latin typeface="Lato" panose="020F0502020204030203" pitchFamily="34" charset="0"/>
                <a:ea typeface="Lato" panose="020F0502020204030203" pitchFamily="34" charset="0"/>
                <a:cs typeface="Lato" panose="020F0502020204030203" pitchFamily="34" charset="0"/>
              </a:rPr>
              <a:t>ARRAY</a:t>
            </a:r>
            <a:endParaRPr lang="en-US" sz="6000" b="1">
              <a:latin typeface="Lato" panose="020F0502020204030203" pitchFamily="34" charset="0"/>
              <a:ea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5D106F83-C391-D164-F519-518AFFF66C7C}"/>
              </a:ext>
            </a:extLst>
          </p:cNvPr>
          <p:cNvSpPr txBox="1"/>
          <p:nvPr/>
        </p:nvSpPr>
        <p:spPr>
          <a:xfrm>
            <a:off x="1212520" y="1036604"/>
            <a:ext cx="10369879" cy="2015936"/>
          </a:xfrm>
          <a:prstGeom prst="rect">
            <a:avLst/>
          </a:prstGeom>
          <a:noFill/>
        </p:spPr>
        <p:txBody>
          <a:bodyPr wrap="square" rtlCol="0">
            <a:spAutoFit/>
          </a:bodyPr>
          <a:lstStyle/>
          <a:p>
            <a:pPr defTabSz="514441">
              <a:spcAft>
                <a:spcPts val="348"/>
              </a:spcAft>
            </a:pPr>
            <a:r>
              <a:rPr lang="en-US" sz="2400" b="1" kern="1200">
                <a:solidFill>
                  <a:schemeClr val="tx1"/>
                </a:solidFill>
                <a:latin typeface="Lato" panose="020F0502020204030203" pitchFamily="34" charset="0"/>
                <a:ea typeface="Lato" panose="020F0502020204030203" pitchFamily="34" charset="0"/>
                <a:cs typeface="Lato" panose="020F0502020204030203" pitchFamily="34" charset="0"/>
              </a:rPr>
              <a:t>Bài tập 4: Cho một chuỗi. Hãy in ra số lần xuất hiện của ký tự đó trong chuỗi. (Sử dụng reduce).</a:t>
            </a:r>
            <a:br>
              <a:rPr lang="en-US" sz="2400" b="1" kern="1200">
                <a:solidFill>
                  <a:schemeClr val="tx1"/>
                </a:solidFill>
                <a:latin typeface="Lato" panose="020F0502020204030203" pitchFamily="34" charset="0"/>
                <a:ea typeface="Lato" panose="020F0502020204030203" pitchFamily="34" charset="0"/>
                <a:cs typeface="Lato" panose="020F0502020204030203" pitchFamily="34" charset="0"/>
              </a:rPr>
            </a:br>
            <a:endParaRPr lang="en-US" sz="2400" b="1" kern="1200">
              <a:solidFill>
                <a:schemeClr val="tx1"/>
              </a:solidFill>
              <a:latin typeface="Lato" panose="020F0502020204030203" pitchFamily="34" charset="0"/>
              <a:ea typeface="Lato" panose="020F0502020204030203" pitchFamily="34" charset="0"/>
              <a:cs typeface="Lato" panose="020F0502020204030203" pitchFamily="34" charset="0"/>
            </a:endParaRPr>
          </a:p>
          <a:p>
            <a:pPr defTabSz="514441">
              <a:spcAft>
                <a:spcPts val="348"/>
              </a:spcAft>
            </a:pPr>
            <a:r>
              <a:rPr lang="en-US" sz="2400" b="1" kern="1200">
                <a:solidFill>
                  <a:schemeClr val="tx1"/>
                </a:solidFill>
                <a:latin typeface="Lato" panose="020F0502020204030203" pitchFamily="34" charset="0"/>
                <a:ea typeface="Lato" panose="020F0502020204030203" pitchFamily="34" charset="0"/>
                <a:cs typeface="Lato" panose="020F0502020204030203" pitchFamily="34" charset="0"/>
              </a:rPr>
              <a:t>Input: “abbcccdddd”</a:t>
            </a:r>
          </a:p>
          <a:p>
            <a:pPr defTabSz="514441">
              <a:spcAft>
                <a:spcPts val="348"/>
              </a:spcAft>
            </a:pPr>
            <a:r>
              <a:rPr lang="en-US" sz="2400" b="1" kern="1200">
                <a:solidFill>
                  <a:schemeClr val="tx1"/>
                </a:solidFill>
                <a:latin typeface="Lato" panose="020F0502020204030203" pitchFamily="34" charset="0"/>
                <a:ea typeface="Lato" panose="020F0502020204030203" pitchFamily="34" charset="0"/>
                <a:cs typeface="Lato" panose="020F0502020204030203" pitchFamily="34" charset="0"/>
              </a:rPr>
              <a:t>Output: {a: 1, b: 2, c: 3, d: 4}.</a:t>
            </a:r>
            <a:endParaRPr lang="en-US" sz="4800" b="1">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82470037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18F9A89-AFDB-715D-1465-6D29227CDA91}"/>
              </a:ext>
            </a:extLst>
          </p:cNvPr>
          <p:cNvPicPr>
            <a:picLocks noChangeAspect="1" noChangeArrowheads="1"/>
          </p:cNvPicPr>
          <p:nvPr/>
        </p:nvPicPr>
        <p:blipFill>
          <a:blip r:embed="rId2">
            <a:alphaModFix amt="2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1170681"/>
            <a:ext cx="12385040" cy="1053661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CDA0396-8431-B9F9-1D3B-41BFE177C365}"/>
              </a:ext>
            </a:extLst>
          </p:cNvPr>
          <p:cNvSpPr txBox="1"/>
          <p:nvPr/>
        </p:nvSpPr>
        <p:spPr>
          <a:xfrm>
            <a:off x="5472099" y="319992"/>
            <a:ext cx="1850719" cy="584775"/>
          </a:xfrm>
          <a:prstGeom prst="rect">
            <a:avLst/>
          </a:prstGeom>
          <a:noFill/>
        </p:spPr>
        <p:txBody>
          <a:bodyPr wrap="square" rtlCol="0">
            <a:spAutoFit/>
          </a:bodyPr>
          <a:lstStyle/>
          <a:p>
            <a:pPr defTabSz="514441">
              <a:spcAft>
                <a:spcPts val="348"/>
              </a:spcAft>
            </a:pPr>
            <a:r>
              <a:rPr lang="en-US" sz="3200" b="1">
                <a:latin typeface="Lato" panose="020F0502020204030203" pitchFamily="34" charset="0"/>
                <a:ea typeface="Lato" panose="020F0502020204030203" pitchFamily="34" charset="0"/>
                <a:cs typeface="Lato" panose="020F0502020204030203" pitchFamily="34" charset="0"/>
              </a:rPr>
              <a:t>ARRAY</a:t>
            </a:r>
            <a:endParaRPr lang="en-US" sz="6000" b="1">
              <a:latin typeface="Lato" panose="020F0502020204030203" pitchFamily="34" charset="0"/>
              <a:ea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5D106F83-C391-D164-F519-518AFFF66C7C}"/>
              </a:ext>
            </a:extLst>
          </p:cNvPr>
          <p:cNvSpPr txBox="1"/>
          <p:nvPr/>
        </p:nvSpPr>
        <p:spPr>
          <a:xfrm>
            <a:off x="1212520" y="1036604"/>
            <a:ext cx="10369879" cy="4054956"/>
          </a:xfrm>
          <a:prstGeom prst="rect">
            <a:avLst/>
          </a:prstGeom>
          <a:noFill/>
        </p:spPr>
        <p:txBody>
          <a:bodyPr wrap="square" rtlCol="0">
            <a:spAutoFit/>
          </a:bodyPr>
          <a:lstStyle/>
          <a:p>
            <a:pPr defTabSz="514441">
              <a:spcAft>
                <a:spcPts val="348"/>
              </a:spcAft>
            </a:pPr>
            <a:r>
              <a:rPr lang="en-US" sz="2400" b="1" kern="1200">
                <a:solidFill>
                  <a:schemeClr val="tx1"/>
                </a:solidFill>
                <a:latin typeface="Lato" panose="020F0502020204030203" pitchFamily="34" charset="0"/>
                <a:ea typeface="Lato" panose="020F0502020204030203" pitchFamily="34" charset="0"/>
                <a:cs typeface="Lato" panose="020F0502020204030203" pitchFamily="34" charset="0"/>
              </a:rPr>
              <a:t>Bài tập 5: Cho các đối tượng như sau:</a:t>
            </a:r>
          </a:p>
          <a:p>
            <a:pPr defTabSz="514441">
              <a:spcAft>
                <a:spcPts val="348"/>
              </a:spcAft>
            </a:pPr>
            <a:r>
              <a:rPr lang="en-US" sz="2400" b="1">
                <a:latin typeface="Lato" panose="020F0502020204030203" pitchFamily="34" charset="0"/>
                <a:ea typeface="Lato" panose="020F0502020204030203" pitchFamily="34" charset="0"/>
                <a:cs typeface="Lato" panose="020F0502020204030203" pitchFamily="34" charset="0"/>
              </a:rPr>
              <a:t>john = {name: “John”, age: 25}.</a:t>
            </a:r>
            <a:br>
              <a:rPr lang="en-US" sz="2400" b="1" kern="1200">
                <a:solidFill>
                  <a:schemeClr val="tx1"/>
                </a:solidFill>
                <a:latin typeface="Lato" panose="020F0502020204030203" pitchFamily="34" charset="0"/>
                <a:ea typeface="Lato" panose="020F0502020204030203" pitchFamily="34" charset="0"/>
                <a:cs typeface="Lato" panose="020F0502020204030203" pitchFamily="34" charset="0"/>
              </a:rPr>
            </a:br>
            <a:r>
              <a:rPr lang="en-US" sz="2400" b="1">
                <a:latin typeface="Lato" panose="020F0502020204030203" pitchFamily="34" charset="0"/>
                <a:ea typeface="Lato" panose="020F0502020204030203" pitchFamily="34" charset="0"/>
                <a:cs typeface="Lato" panose="020F0502020204030203" pitchFamily="34" charset="0"/>
              </a:rPr>
              <a:t>peter = {name: “Peter”, age: 30}.</a:t>
            </a:r>
          </a:p>
          <a:p>
            <a:pPr defTabSz="514441">
              <a:spcAft>
                <a:spcPts val="348"/>
              </a:spcAft>
            </a:pPr>
            <a:r>
              <a:rPr lang="en-US" sz="2400" b="1">
                <a:latin typeface="Lato" panose="020F0502020204030203" pitchFamily="34" charset="0"/>
                <a:ea typeface="Lato" panose="020F0502020204030203" pitchFamily="34" charset="0"/>
                <a:cs typeface="Lato" panose="020F0502020204030203" pitchFamily="34" charset="0"/>
              </a:rPr>
              <a:t>mary = {name: “Mary”, age: 29}.</a:t>
            </a:r>
          </a:p>
          <a:p>
            <a:pPr defTabSz="514441">
              <a:spcAft>
                <a:spcPts val="348"/>
              </a:spcAft>
            </a:pPr>
            <a:endParaRPr lang="en-US" sz="2400" b="1" kern="1200">
              <a:solidFill>
                <a:schemeClr val="tx1"/>
              </a:solidFill>
              <a:latin typeface="Lato" panose="020F0502020204030203" pitchFamily="34" charset="0"/>
              <a:ea typeface="Lato" panose="020F0502020204030203" pitchFamily="34" charset="0"/>
              <a:cs typeface="Lato" panose="020F0502020204030203" pitchFamily="34" charset="0"/>
            </a:endParaRPr>
          </a:p>
          <a:p>
            <a:pPr defTabSz="514441">
              <a:spcAft>
                <a:spcPts val="348"/>
              </a:spcAft>
            </a:pPr>
            <a:r>
              <a:rPr lang="en-US" sz="2400" b="1">
                <a:latin typeface="Lato" panose="020F0502020204030203" pitchFamily="34" charset="0"/>
                <a:ea typeface="Lato" panose="020F0502020204030203" pitchFamily="34" charset="0"/>
                <a:cs typeface="Lato" panose="020F0502020204030203" pitchFamily="34" charset="0"/>
              </a:rPr>
              <a:t>Cho một mảng gồm các đối tượng đã cho:</a:t>
            </a:r>
          </a:p>
          <a:p>
            <a:pPr defTabSz="514441">
              <a:spcAft>
                <a:spcPts val="348"/>
              </a:spcAft>
            </a:pPr>
            <a:r>
              <a:rPr lang="en-US" sz="2400" b="1">
                <a:latin typeface="Lato" panose="020F0502020204030203" pitchFamily="34" charset="0"/>
                <a:ea typeface="Lato" panose="020F0502020204030203" pitchFamily="34" charset="0"/>
                <a:cs typeface="Lato" panose="020F0502020204030203" pitchFamily="34" charset="0"/>
              </a:rPr>
              <a:t>users = [john, peter, mary].</a:t>
            </a:r>
          </a:p>
          <a:p>
            <a:pPr defTabSz="514441">
              <a:spcAft>
                <a:spcPts val="348"/>
              </a:spcAft>
            </a:pPr>
            <a:endParaRPr lang="en-US" sz="2400" b="1" kern="1200">
              <a:solidFill>
                <a:schemeClr val="tx1"/>
              </a:solidFill>
              <a:latin typeface="Lato" panose="020F0502020204030203" pitchFamily="34" charset="0"/>
              <a:ea typeface="Lato" panose="020F0502020204030203" pitchFamily="34" charset="0"/>
              <a:cs typeface="Lato" panose="020F0502020204030203" pitchFamily="34" charset="0"/>
            </a:endParaRPr>
          </a:p>
          <a:p>
            <a:pPr defTabSz="514441">
              <a:spcAft>
                <a:spcPts val="348"/>
              </a:spcAft>
            </a:pPr>
            <a:r>
              <a:rPr lang="en-US" sz="2400" b="1">
                <a:latin typeface="Lato" panose="020F0502020204030203" pitchFamily="34" charset="0"/>
                <a:ea typeface="Lato" panose="020F0502020204030203" pitchFamily="34" charset="0"/>
                <a:cs typeface="Lato" panose="020F0502020204030203" pitchFamily="34" charset="0"/>
              </a:rPr>
              <a:t>Hãy tính trung bình cộng số tuổi của các đối tượng trong mảng users. (Sử dụng reduce).</a:t>
            </a:r>
            <a:endParaRPr lang="en-US" sz="2400" b="1" kern="1200">
              <a:solidFill>
                <a:schemeClr val="tx1"/>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00472195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471</TotalTime>
  <Words>1315</Words>
  <Application>Microsoft Office PowerPoint</Application>
  <PresentationFormat>Widescreen</PresentationFormat>
  <Paragraphs>123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Lato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LUU ANH QUAN 20192033</dc:creator>
  <cp:lastModifiedBy>Duong</cp:lastModifiedBy>
  <cp:revision>3</cp:revision>
  <dcterms:created xsi:type="dcterms:W3CDTF">2023-08-10T02:13:45Z</dcterms:created>
  <dcterms:modified xsi:type="dcterms:W3CDTF">2023-08-18T03:41:34Z</dcterms:modified>
</cp:coreProperties>
</file>