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Poppins"/>
      <p:regular r:id="rId13"/>
      <p:bold r:id="rId14"/>
      <p:italic r:id="rId15"/>
      <p:boldItalic r:id="rId16"/>
    </p:embeddedFont>
    <p:embeddedFont>
      <p:font typeface="Barlow Condensed"/>
      <p:regular r:id="rId17"/>
      <p:bold r:id="rId18"/>
      <p:italic r:id="rId19"/>
      <p:boldItalic r:id="rId20"/>
    </p:embeddedFont>
    <p:embeddedFont>
      <p:font typeface="Barlow Semi Condensed"/>
      <p:regular r:id="rId21"/>
      <p:bold r:id="rId22"/>
      <p:italic r:id="rId23"/>
      <p:boldItalic r:id="rId24"/>
    </p:embeddedFont>
    <p:embeddedFont>
      <p:font typeface="Barlow"/>
      <p:regular r:id="rId25"/>
      <p:bold r:id="rId26"/>
      <p:italic r:id="rId27"/>
      <p:boldItalic r:id="rId28"/>
    </p:embeddedFont>
    <p:embeddedFont>
      <p:font typeface="Barlow Semi Condensed SemiBold"/>
      <p:regular r:id="rId29"/>
      <p:bold r:id="rId30"/>
      <p:italic r:id="rId31"/>
      <p:boldItalic r:id="rId32"/>
    </p:embeddedFont>
    <p:embeddedFont>
      <p:font typeface="Homemade Appl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-boldItalic.fntdata"/><Relationship Id="rId22" Type="http://schemas.openxmlformats.org/officeDocument/2006/relationships/font" Target="fonts/BarlowSemiCondensed-bold.fntdata"/><Relationship Id="rId21" Type="http://schemas.openxmlformats.org/officeDocument/2006/relationships/font" Target="fonts/BarlowSemiCondensed-regular.fntdata"/><Relationship Id="rId24" Type="http://schemas.openxmlformats.org/officeDocument/2006/relationships/font" Target="fonts/BarlowSemiCondensed-boldItalic.fntdata"/><Relationship Id="rId23" Type="http://schemas.openxmlformats.org/officeDocument/2006/relationships/font" Target="fonts/BarlowSemiCondense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-bold.fntdata"/><Relationship Id="rId25" Type="http://schemas.openxmlformats.org/officeDocument/2006/relationships/font" Target="fonts/Barlow-regular.fntdata"/><Relationship Id="rId28" Type="http://schemas.openxmlformats.org/officeDocument/2006/relationships/font" Target="fonts/Barlow-boldItalic.fntdata"/><Relationship Id="rId27" Type="http://schemas.openxmlformats.org/officeDocument/2006/relationships/font" Target="fonts/Barl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SemiCondensed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SemiCondensedSemiBold-italic.fntdata"/><Relationship Id="rId30" Type="http://schemas.openxmlformats.org/officeDocument/2006/relationships/font" Target="fonts/BarlowSemiCondensedSemiBold-bold.fntdata"/><Relationship Id="rId11" Type="http://schemas.openxmlformats.org/officeDocument/2006/relationships/slide" Target="slides/slide6.xml"/><Relationship Id="rId33" Type="http://schemas.openxmlformats.org/officeDocument/2006/relationships/font" Target="fonts/HomemadeApple-regular.fntdata"/><Relationship Id="rId10" Type="http://schemas.openxmlformats.org/officeDocument/2006/relationships/slide" Target="slides/slide5.xml"/><Relationship Id="rId32" Type="http://schemas.openxmlformats.org/officeDocument/2006/relationships/font" Target="fonts/BarlowSemiCondensedSemiBold-boldItalic.fntdata"/><Relationship Id="rId13" Type="http://schemas.openxmlformats.org/officeDocument/2006/relationships/font" Target="fonts/Poppins-regular.fntdata"/><Relationship Id="rId12" Type="http://schemas.openxmlformats.org/officeDocument/2006/relationships/slide" Target="slides/slide7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BarlowCondensed-regular.fntdata"/><Relationship Id="rId16" Type="http://schemas.openxmlformats.org/officeDocument/2006/relationships/font" Target="fonts/Poppins-boldItalic.fntdata"/><Relationship Id="rId19" Type="http://schemas.openxmlformats.org/officeDocument/2006/relationships/font" Target="fonts/BarlowCondensed-italic.fntdata"/><Relationship Id="rId18" Type="http://schemas.openxmlformats.org/officeDocument/2006/relationships/font" Target="fonts/BarlowCondense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6fd8ccc01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6fd8ccc01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fd8ccc01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fd8ccc01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6fd8ccc01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6fd8ccc01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99831ff9f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99831ff9f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9988e61e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9988e61e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6fd8ccc01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6fd8ccc01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4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5.png"/><Relationship Id="rId12" Type="http://schemas.openxmlformats.org/officeDocument/2006/relationships/image" Target="../media/image1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5002300" y="-89649"/>
            <a:ext cx="7189800" cy="368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-8570502">
            <a:off x="6123522" y="276626"/>
            <a:ext cx="3279347" cy="2411105"/>
          </a:xfrm>
          <a:custGeom>
            <a:rect b="b" l="l" r="r" t="t"/>
            <a:pathLst>
              <a:path extrusionOk="0" h="4226027" w="5502190">
                <a:moveTo>
                  <a:pt x="3032484" y="99"/>
                </a:moveTo>
                <a:cubicBezTo>
                  <a:pt x="2717679" y="-6626"/>
                  <a:pt x="2231544" y="330681"/>
                  <a:pt x="1984537" y="512300"/>
                </a:cubicBezTo>
                <a:cubicBezTo>
                  <a:pt x="1737530" y="693919"/>
                  <a:pt x="1680100" y="923234"/>
                  <a:pt x="1550442" y="1089812"/>
                </a:cubicBezTo>
                <a:cubicBezTo>
                  <a:pt x="1420784" y="1256390"/>
                  <a:pt x="1387564" y="1458429"/>
                  <a:pt x="1206589" y="1511769"/>
                </a:cubicBezTo>
                <a:cubicBezTo>
                  <a:pt x="946557" y="1587969"/>
                  <a:pt x="687477" y="1339367"/>
                  <a:pt x="417919" y="1369847"/>
                </a:cubicBezTo>
                <a:cubicBezTo>
                  <a:pt x="176937" y="1397469"/>
                  <a:pt x="12154" y="1649882"/>
                  <a:pt x="725" y="1891817"/>
                </a:cubicBezTo>
                <a:cubicBezTo>
                  <a:pt x="-9753" y="2133752"/>
                  <a:pt x="95022" y="2365209"/>
                  <a:pt x="204560" y="2581427"/>
                </a:cubicBezTo>
                <a:cubicBezTo>
                  <a:pt x="346482" y="2860509"/>
                  <a:pt x="517932" y="3151974"/>
                  <a:pt x="802730" y="3283419"/>
                </a:cubicBezTo>
                <a:cubicBezTo>
                  <a:pt x="1023710" y="3385337"/>
                  <a:pt x="1278980" y="3375812"/>
                  <a:pt x="1514247" y="3438677"/>
                </a:cubicBezTo>
                <a:cubicBezTo>
                  <a:pt x="1731417" y="3496779"/>
                  <a:pt x="1931442" y="3620604"/>
                  <a:pt x="2080985" y="3788244"/>
                </a:cubicBezTo>
                <a:cubicBezTo>
                  <a:pt x="2192427" y="3913022"/>
                  <a:pt x="2278152" y="4063517"/>
                  <a:pt x="2414360" y="4161624"/>
                </a:cubicBezTo>
                <a:cubicBezTo>
                  <a:pt x="2652485" y="4334027"/>
                  <a:pt x="2956246" y="4112170"/>
                  <a:pt x="3206840" y="4053992"/>
                </a:cubicBezTo>
                <a:cubicBezTo>
                  <a:pt x="3457434" y="3995814"/>
                  <a:pt x="3669154" y="3946463"/>
                  <a:pt x="3917924" y="3812556"/>
                </a:cubicBezTo>
                <a:cubicBezTo>
                  <a:pt x="4166694" y="3678649"/>
                  <a:pt x="4469509" y="3461215"/>
                  <a:pt x="4699460" y="3250549"/>
                </a:cubicBezTo>
                <a:cubicBezTo>
                  <a:pt x="4929411" y="3039883"/>
                  <a:pt x="5155708" y="2827639"/>
                  <a:pt x="5297630" y="2548557"/>
                </a:cubicBezTo>
                <a:cubicBezTo>
                  <a:pt x="5407168" y="2332339"/>
                  <a:pt x="5511943" y="2100882"/>
                  <a:pt x="5501465" y="1858947"/>
                </a:cubicBezTo>
                <a:cubicBezTo>
                  <a:pt x="5490036" y="1617012"/>
                  <a:pt x="5271905" y="1470195"/>
                  <a:pt x="5084271" y="1336977"/>
                </a:cubicBezTo>
                <a:cubicBezTo>
                  <a:pt x="4896637" y="1203759"/>
                  <a:pt x="4577479" y="1190357"/>
                  <a:pt x="4375662" y="1059636"/>
                </a:cubicBezTo>
                <a:cubicBezTo>
                  <a:pt x="4173845" y="928915"/>
                  <a:pt x="3935278" y="730765"/>
                  <a:pt x="3873366" y="552648"/>
                </a:cubicBezTo>
                <a:cubicBezTo>
                  <a:pt x="3709161" y="325905"/>
                  <a:pt x="3347289" y="6824"/>
                  <a:pt x="3032484" y="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33400" y="-604100"/>
            <a:ext cx="11221505" cy="7962137"/>
          </a:xfrm>
          <a:custGeom>
            <a:rect b="b" l="l" r="r" t="t"/>
            <a:pathLst>
              <a:path extrusionOk="0" h="6834452" w="7958514">
                <a:moveTo>
                  <a:pt x="1477342" y="179222"/>
                </a:moveTo>
                <a:cubicBezTo>
                  <a:pt x="1542844" y="351264"/>
                  <a:pt x="1370013" y="513046"/>
                  <a:pt x="1223225" y="624321"/>
                </a:cubicBezTo>
                <a:cubicBezTo>
                  <a:pt x="902027" y="868179"/>
                  <a:pt x="609240" y="1149917"/>
                  <a:pt x="354334" y="1462433"/>
                </a:cubicBezTo>
                <a:cubicBezTo>
                  <a:pt x="128628" y="1738647"/>
                  <a:pt x="-78138" y="2094569"/>
                  <a:pt x="29191" y="2434707"/>
                </a:cubicBezTo>
                <a:cubicBezTo>
                  <a:pt x="104953" y="2674618"/>
                  <a:pt x="321978" y="2842714"/>
                  <a:pt x="544527" y="2961092"/>
                </a:cubicBezTo>
                <a:cubicBezTo>
                  <a:pt x="767077" y="3078680"/>
                  <a:pt x="1010145" y="3164701"/>
                  <a:pt x="1209020" y="3318592"/>
                </a:cubicBezTo>
                <a:cubicBezTo>
                  <a:pt x="1309246" y="3396721"/>
                  <a:pt x="1402369" y="3503261"/>
                  <a:pt x="1407894" y="3630319"/>
                </a:cubicBezTo>
                <a:cubicBezTo>
                  <a:pt x="1411050" y="3712394"/>
                  <a:pt x="1377116" y="3791312"/>
                  <a:pt x="1340024" y="3865496"/>
                </a:cubicBezTo>
                <a:cubicBezTo>
                  <a:pt x="1130101" y="4291654"/>
                  <a:pt x="829423" y="4668884"/>
                  <a:pt x="616343" y="5093464"/>
                </a:cubicBezTo>
                <a:cubicBezTo>
                  <a:pt x="403264" y="5518045"/>
                  <a:pt x="281730" y="6026279"/>
                  <a:pt x="459296" y="6467432"/>
                </a:cubicBezTo>
                <a:cubicBezTo>
                  <a:pt x="527955" y="6639474"/>
                  <a:pt x="660537" y="6805991"/>
                  <a:pt x="843628" y="6831245"/>
                </a:cubicBezTo>
                <a:cubicBezTo>
                  <a:pt x="1014881" y="6854921"/>
                  <a:pt x="1182187" y="6744435"/>
                  <a:pt x="1280046" y="6601593"/>
                </a:cubicBezTo>
                <a:cubicBezTo>
                  <a:pt x="1377905" y="6458751"/>
                  <a:pt x="1420521" y="6286709"/>
                  <a:pt x="1467082" y="6119402"/>
                </a:cubicBezTo>
                <a:cubicBezTo>
                  <a:pt x="1710940" y="5255247"/>
                  <a:pt x="2183661" y="4368994"/>
                  <a:pt x="3014670" y="4029646"/>
                </a:cubicBezTo>
                <a:cubicBezTo>
                  <a:pt x="3163037" y="3968879"/>
                  <a:pt x="3324030" y="3927841"/>
                  <a:pt x="3481867" y="3953884"/>
                </a:cubicBezTo>
                <a:cubicBezTo>
                  <a:pt x="3639703" y="3979927"/>
                  <a:pt x="3791226" y="4087256"/>
                  <a:pt x="3833053" y="4241147"/>
                </a:cubicBezTo>
                <a:cubicBezTo>
                  <a:pt x="3855939" y="4324800"/>
                  <a:pt x="3844891" y="4413189"/>
                  <a:pt x="3829896" y="4498421"/>
                </a:cubicBezTo>
                <a:cubicBezTo>
                  <a:pt x="3787280" y="4736754"/>
                  <a:pt x="3709151" y="4968773"/>
                  <a:pt x="3679952" y="5209474"/>
                </a:cubicBezTo>
                <a:cubicBezTo>
                  <a:pt x="3650752" y="5450175"/>
                  <a:pt x="3674427" y="5709816"/>
                  <a:pt x="3817270" y="5905534"/>
                </a:cubicBezTo>
                <a:cubicBezTo>
                  <a:pt x="4023246" y="6188851"/>
                  <a:pt x="4443881" y="6262244"/>
                  <a:pt x="4766657" y="6125716"/>
                </a:cubicBezTo>
                <a:cubicBezTo>
                  <a:pt x="5089433" y="5989187"/>
                  <a:pt x="5317506" y="5682195"/>
                  <a:pt x="5431149" y="5349949"/>
                </a:cubicBezTo>
                <a:cubicBezTo>
                  <a:pt x="5494284" y="5166069"/>
                  <a:pt x="5527429" y="4971141"/>
                  <a:pt x="5614239" y="4796732"/>
                </a:cubicBezTo>
                <a:cubicBezTo>
                  <a:pt x="5719990" y="4582863"/>
                  <a:pt x="5906237" y="4409243"/>
                  <a:pt x="6126419" y="4317697"/>
                </a:cubicBezTo>
                <a:cubicBezTo>
                  <a:pt x="6457087" y="4181169"/>
                  <a:pt x="6831159" y="4230098"/>
                  <a:pt x="7186292" y="4182747"/>
                </a:cubicBezTo>
                <a:cubicBezTo>
                  <a:pt x="7540635" y="4135396"/>
                  <a:pt x="7932859" y="3919949"/>
                  <a:pt x="7957324" y="3563239"/>
                </a:cubicBezTo>
                <a:cubicBezTo>
                  <a:pt x="7980210" y="3229414"/>
                  <a:pt x="7669272" y="2969773"/>
                  <a:pt x="7363858" y="2834033"/>
                </a:cubicBezTo>
                <a:cubicBezTo>
                  <a:pt x="7108163" y="2720391"/>
                  <a:pt x="6832738" y="2650943"/>
                  <a:pt x="6553367" y="2628057"/>
                </a:cubicBezTo>
                <a:cubicBezTo>
                  <a:pt x="6127997" y="2593333"/>
                  <a:pt x="5694736" y="2668305"/>
                  <a:pt x="5275680" y="2587019"/>
                </a:cubicBezTo>
                <a:cubicBezTo>
                  <a:pt x="4998677" y="2533355"/>
                  <a:pt x="4706679" y="2379464"/>
                  <a:pt x="4633285" y="2107196"/>
                </a:cubicBezTo>
                <a:cubicBezTo>
                  <a:pt x="4562258" y="1844398"/>
                  <a:pt x="4719306" y="1579232"/>
                  <a:pt x="4868462" y="1351948"/>
                </a:cubicBezTo>
                <a:cubicBezTo>
                  <a:pt x="4997098" y="1156230"/>
                  <a:pt x="5125735" y="960513"/>
                  <a:pt x="5255161" y="764796"/>
                </a:cubicBezTo>
                <a:cubicBezTo>
                  <a:pt x="5360911" y="603802"/>
                  <a:pt x="5471397" y="404928"/>
                  <a:pt x="5392479" y="228940"/>
                </a:cubicBezTo>
                <a:cubicBezTo>
                  <a:pt x="5305669" y="38747"/>
                  <a:pt x="5053920" y="866"/>
                  <a:pt x="4843997" y="77"/>
                </a:cubicBezTo>
                <a:cubicBezTo>
                  <a:pt x="4533848" y="-1501"/>
                  <a:pt x="4223699" y="21385"/>
                  <a:pt x="3914339" y="43482"/>
                </a:cubicBezTo>
                <a:cubicBezTo>
                  <a:pt x="3097535" y="102671"/>
                  <a:pt x="2281519" y="162649"/>
                  <a:pt x="1465504" y="22183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flipH="1" rot="8570502">
            <a:off x="9105372" y="3053688"/>
            <a:ext cx="3279347" cy="2411105"/>
          </a:xfrm>
          <a:custGeom>
            <a:rect b="b" l="l" r="r" t="t"/>
            <a:pathLst>
              <a:path extrusionOk="0" h="4226027" w="5502190">
                <a:moveTo>
                  <a:pt x="3032484" y="99"/>
                </a:moveTo>
                <a:cubicBezTo>
                  <a:pt x="2717679" y="-6626"/>
                  <a:pt x="2231544" y="330681"/>
                  <a:pt x="1984537" y="512300"/>
                </a:cubicBezTo>
                <a:cubicBezTo>
                  <a:pt x="1737530" y="693919"/>
                  <a:pt x="1680100" y="923234"/>
                  <a:pt x="1550442" y="1089812"/>
                </a:cubicBezTo>
                <a:cubicBezTo>
                  <a:pt x="1420784" y="1256390"/>
                  <a:pt x="1387564" y="1458429"/>
                  <a:pt x="1206589" y="1511769"/>
                </a:cubicBezTo>
                <a:cubicBezTo>
                  <a:pt x="946557" y="1587969"/>
                  <a:pt x="687477" y="1339367"/>
                  <a:pt x="417919" y="1369847"/>
                </a:cubicBezTo>
                <a:cubicBezTo>
                  <a:pt x="176937" y="1397469"/>
                  <a:pt x="12154" y="1649882"/>
                  <a:pt x="725" y="1891817"/>
                </a:cubicBezTo>
                <a:cubicBezTo>
                  <a:pt x="-9753" y="2133752"/>
                  <a:pt x="95022" y="2365209"/>
                  <a:pt x="204560" y="2581427"/>
                </a:cubicBezTo>
                <a:cubicBezTo>
                  <a:pt x="346482" y="2860509"/>
                  <a:pt x="517932" y="3151974"/>
                  <a:pt x="802730" y="3283419"/>
                </a:cubicBezTo>
                <a:cubicBezTo>
                  <a:pt x="1023710" y="3385337"/>
                  <a:pt x="1278980" y="3375812"/>
                  <a:pt x="1514247" y="3438677"/>
                </a:cubicBezTo>
                <a:cubicBezTo>
                  <a:pt x="1731417" y="3496779"/>
                  <a:pt x="1931442" y="3620604"/>
                  <a:pt x="2080985" y="3788244"/>
                </a:cubicBezTo>
                <a:cubicBezTo>
                  <a:pt x="2192427" y="3913022"/>
                  <a:pt x="2278152" y="4063517"/>
                  <a:pt x="2414360" y="4161624"/>
                </a:cubicBezTo>
                <a:cubicBezTo>
                  <a:pt x="2652485" y="4334027"/>
                  <a:pt x="2956246" y="4112170"/>
                  <a:pt x="3206840" y="4053992"/>
                </a:cubicBezTo>
                <a:cubicBezTo>
                  <a:pt x="3457434" y="3995814"/>
                  <a:pt x="3669154" y="3946463"/>
                  <a:pt x="3917924" y="3812556"/>
                </a:cubicBezTo>
                <a:cubicBezTo>
                  <a:pt x="4166694" y="3678649"/>
                  <a:pt x="4469509" y="3461215"/>
                  <a:pt x="4699460" y="3250549"/>
                </a:cubicBezTo>
                <a:cubicBezTo>
                  <a:pt x="4929411" y="3039883"/>
                  <a:pt x="5155708" y="2827639"/>
                  <a:pt x="5297630" y="2548557"/>
                </a:cubicBezTo>
                <a:cubicBezTo>
                  <a:pt x="5407168" y="2332339"/>
                  <a:pt x="5511943" y="2100882"/>
                  <a:pt x="5501465" y="1858947"/>
                </a:cubicBezTo>
                <a:cubicBezTo>
                  <a:pt x="5490036" y="1617012"/>
                  <a:pt x="5271905" y="1470195"/>
                  <a:pt x="5084271" y="1336977"/>
                </a:cubicBezTo>
                <a:cubicBezTo>
                  <a:pt x="4896637" y="1203759"/>
                  <a:pt x="4577479" y="1190357"/>
                  <a:pt x="4375662" y="1059636"/>
                </a:cubicBezTo>
                <a:cubicBezTo>
                  <a:pt x="4173845" y="928915"/>
                  <a:pt x="3935278" y="730765"/>
                  <a:pt x="3873366" y="552648"/>
                </a:cubicBezTo>
                <a:cubicBezTo>
                  <a:pt x="3709161" y="325905"/>
                  <a:pt x="3347289" y="6824"/>
                  <a:pt x="3032484" y="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-1662900">
            <a:off x="2030593" y="2418765"/>
            <a:ext cx="6743551" cy="4172739"/>
          </a:xfrm>
          <a:custGeom>
            <a:rect b="b" l="l" r="r" t="t"/>
            <a:pathLst>
              <a:path extrusionOk="0" h="3827104" w="5502190">
                <a:moveTo>
                  <a:pt x="3327831" y="52"/>
                </a:moveTo>
                <a:cubicBezTo>
                  <a:pt x="3246660" y="-1092"/>
                  <a:pt x="3237853" y="17247"/>
                  <a:pt x="3085925" y="27260"/>
                </a:cubicBezTo>
                <a:cubicBezTo>
                  <a:pt x="2933997" y="37273"/>
                  <a:pt x="2629634" y="38777"/>
                  <a:pt x="2416265" y="60130"/>
                </a:cubicBezTo>
                <a:cubicBezTo>
                  <a:pt x="2202896" y="81483"/>
                  <a:pt x="1968589" y="17267"/>
                  <a:pt x="1805712" y="155380"/>
                </a:cubicBezTo>
                <a:cubicBezTo>
                  <a:pt x="1662837" y="278252"/>
                  <a:pt x="1612355" y="474467"/>
                  <a:pt x="1550442" y="652585"/>
                </a:cubicBezTo>
                <a:cubicBezTo>
                  <a:pt x="1488530" y="830702"/>
                  <a:pt x="1387564" y="1021202"/>
                  <a:pt x="1206589" y="1074542"/>
                </a:cubicBezTo>
                <a:cubicBezTo>
                  <a:pt x="946557" y="1150742"/>
                  <a:pt x="687477" y="902140"/>
                  <a:pt x="417919" y="932620"/>
                </a:cubicBezTo>
                <a:cubicBezTo>
                  <a:pt x="176937" y="960242"/>
                  <a:pt x="12154" y="1212655"/>
                  <a:pt x="725" y="1454590"/>
                </a:cubicBezTo>
                <a:cubicBezTo>
                  <a:pt x="-9753" y="1696525"/>
                  <a:pt x="95022" y="1927982"/>
                  <a:pt x="204560" y="2144200"/>
                </a:cubicBezTo>
                <a:cubicBezTo>
                  <a:pt x="346482" y="2423282"/>
                  <a:pt x="517932" y="2714747"/>
                  <a:pt x="802730" y="2846192"/>
                </a:cubicBezTo>
                <a:cubicBezTo>
                  <a:pt x="1023710" y="2948110"/>
                  <a:pt x="1278980" y="2938585"/>
                  <a:pt x="1514247" y="3001450"/>
                </a:cubicBezTo>
                <a:cubicBezTo>
                  <a:pt x="1731417" y="3059552"/>
                  <a:pt x="1931442" y="3183377"/>
                  <a:pt x="2080985" y="3351017"/>
                </a:cubicBezTo>
                <a:cubicBezTo>
                  <a:pt x="2192427" y="3475795"/>
                  <a:pt x="2278152" y="3626290"/>
                  <a:pt x="2414360" y="3724397"/>
                </a:cubicBezTo>
                <a:cubicBezTo>
                  <a:pt x="2652485" y="3896800"/>
                  <a:pt x="3023007" y="3846317"/>
                  <a:pt x="3206840" y="3616765"/>
                </a:cubicBezTo>
                <a:cubicBezTo>
                  <a:pt x="3236606" y="3579618"/>
                  <a:pt x="3261118" y="3540000"/>
                  <a:pt x="3281597" y="3498466"/>
                </a:cubicBezTo>
                <a:lnTo>
                  <a:pt x="3286653" y="3485484"/>
                </a:lnTo>
                <a:lnTo>
                  <a:pt x="3341255" y="3415332"/>
                </a:lnTo>
                <a:cubicBezTo>
                  <a:pt x="3367091" y="3382144"/>
                  <a:pt x="3393345" y="3349342"/>
                  <a:pt x="3421205" y="3318147"/>
                </a:cubicBezTo>
                <a:cubicBezTo>
                  <a:pt x="3570748" y="3150507"/>
                  <a:pt x="3770773" y="3026682"/>
                  <a:pt x="3987943" y="2968580"/>
                </a:cubicBezTo>
                <a:cubicBezTo>
                  <a:pt x="4223210" y="2905715"/>
                  <a:pt x="4478480" y="2915240"/>
                  <a:pt x="4699460" y="2813322"/>
                </a:cubicBezTo>
                <a:cubicBezTo>
                  <a:pt x="4984258" y="2681877"/>
                  <a:pt x="5155708" y="2390412"/>
                  <a:pt x="5297630" y="2111330"/>
                </a:cubicBezTo>
                <a:cubicBezTo>
                  <a:pt x="5407168" y="1895112"/>
                  <a:pt x="5511943" y="1663655"/>
                  <a:pt x="5501465" y="1421720"/>
                </a:cubicBezTo>
                <a:cubicBezTo>
                  <a:pt x="5490036" y="1179785"/>
                  <a:pt x="5325253" y="927372"/>
                  <a:pt x="5084271" y="899750"/>
                </a:cubicBezTo>
                <a:cubicBezTo>
                  <a:pt x="4814713" y="869270"/>
                  <a:pt x="4555633" y="1117872"/>
                  <a:pt x="4295601" y="1041672"/>
                </a:cubicBezTo>
                <a:cubicBezTo>
                  <a:pt x="4114626" y="988332"/>
                  <a:pt x="4013660" y="797832"/>
                  <a:pt x="3951748" y="619715"/>
                </a:cubicBezTo>
                <a:cubicBezTo>
                  <a:pt x="3889835" y="441597"/>
                  <a:pt x="3839353" y="245382"/>
                  <a:pt x="3696478" y="122510"/>
                </a:cubicBezTo>
                <a:cubicBezTo>
                  <a:pt x="3594680" y="36189"/>
                  <a:pt x="3463116" y="1959"/>
                  <a:pt x="3327831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562225" y="1719263"/>
            <a:ext cx="6986700" cy="36813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" name="Google Shape;18;p2"/>
          <p:cNvGrpSpPr/>
          <p:nvPr/>
        </p:nvGrpSpPr>
        <p:grpSpPr>
          <a:xfrm rot="10280301">
            <a:off x="-54562" y="4650336"/>
            <a:ext cx="2248038" cy="2349087"/>
            <a:chOff x="1219199" y="2085764"/>
            <a:chExt cx="2248026" cy="2349075"/>
          </a:xfrm>
        </p:grpSpPr>
        <p:sp>
          <p:nvSpPr>
            <p:cNvPr id="19" name="Google Shape;19;p2"/>
            <p:cNvSpPr/>
            <p:nvPr/>
          </p:nvSpPr>
          <p:spPr>
            <a:xfrm>
              <a:off x="1316461" y="2549982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014641" y="2560582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499482" y="3009893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062807" y="2085764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1" name="Google Shape;31;p2"/>
          <p:cNvCxnSpPr/>
          <p:nvPr/>
        </p:nvCxnSpPr>
        <p:spPr>
          <a:xfrm>
            <a:off x="1972238" y="1482165"/>
            <a:ext cx="450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" name="Google Shape;32;p2"/>
          <p:cNvCxnSpPr/>
          <p:nvPr/>
        </p:nvCxnSpPr>
        <p:spPr>
          <a:xfrm>
            <a:off x="5590991" y="5638801"/>
            <a:ext cx="450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" name="Google Shape;33;p2"/>
          <p:cNvCxnSpPr/>
          <p:nvPr/>
        </p:nvCxnSpPr>
        <p:spPr>
          <a:xfrm rot="-5400000">
            <a:off x="8166262" y="4311436"/>
            <a:ext cx="3276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" name="Google Shape;34;p2"/>
          <p:cNvCxnSpPr/>
          <p:nvPr/>
        </p:nvCxnSpPr>
        <p:spPr>
          <a:xfrm rot="-5400000">
            <a:off x="710615" y="2826283"/>
            <a:ext cx="3276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2"/>
          <p:cNvSpPr/>
          <p:nvPr/>
        </p:nvSpPr>
        <p:spPr>
          <a:xfrm>
            <a:off x="-500529" y="-677867"/>
            <a:ext cx="4004711" cy="4876482"/>
          </a:xfrm>
          <a:custGeom>
            <a:rect b="b" l="l" r="r" t="t"/>
            <a:pathLst>
              <a:path extrusionOk="0" h="4876482" w="4004711">
                <a:moveTo>
                  <a:pt x="153725" y="3744710"/>
                </a:moveTo>
                <a:cubicBezTo>
                  <a:pt x="117530" y="3092248"/>
                  <a:pt x="-150460" y="2203537"/>
                  <a:pt x="118444" y="1627153"/>
                </a:cubicBezTo>
                <a:cubicBezTo>
                  <a:pt x="387348" y="1050769"/>
                  <a:pt x="1285637" y="557169"/>
                  <a:pt x="1767148" y="286407"/>
                </a:cubicBezTo>
                <a:cubicBezTo>
                  <a:pt x="2248659" y="15645"/>
                  <a:pt x="2683777" y="-10206"/>
                  <a:pt x="3007509" y="2581"/>
                </a:cubicBezTo>
                <a:cubicBezTo>
                  <a:pt x="3331241" y="15368"/>
                  <a:pt x="3545067" y="224934"/>
                  <a:pt x="3709538" y="363130"/>
                </a:cubicBezTo>
                <a:cubicBezTo>
                  <a:pt x="3874009" y="501326"/>
                  <a:pt x="4049580" y="641260"/>
                  <a:pt x="3994335" y="831760"/>
                </a:cubicBezTo>
                <a:cubicBezTo>
                  <a:pt x="3977191" y="891767"/>
                  <a:pt x="3939091" y="944155"/>
                  <a:pt x="3897180" y="990827"/>
                </a:cubicBezTo>
                <a:cubicBezTo>
                  <a:pt x="3727635" y="1178470"/>
                  <a:pt x="3486653" y="1285150"/>
                  <a:pt x="3243766" y="1354683"/>
                </a:cubicBezTo>
                <a:cubicBezTo>
                  <a:pt x="3000878" y="1424215"/>
                  <a:pt x="2749418" y="1461363"/>
                  <a:pt x="2507483" y="1536610"/>
                </a:cubicBezTo>
                <a:cubicBezTo>
                  <a:pt x="2217923" y="1627097"/>
                  <a:pt x="1938840" y="1776640"/>
                  <a:pt x="1741673" y="2007145"/>
                </a:cubicBezTo>
                <a:cubicBezTo>
                  <a:pt x="1544505" y="2237650"/>
                  <a:pt x="1470350" y="2466312"/>
                  <a:pt x="1506405" y="2852965"/>
                </a:cubicBezTo>
                <a:cubicBezTo>
                  <a:pt x="1542460" y="3239618"/>
                  <a:pt x="2086658" y="3992946"/>
                  <a:pt x="1958002" y="4327062"/>
                </a:cubicBezTo>
                <a:cubicBezTo>
                  <a:pt x="1829346" y="4661178"/>
                  <a:pt x="1035183" y="4954719"/>
                  <a:pt x="734470" y="4857660"/>
                </a:cubicBezTo>
                <a:cubicBezTo>
                  <a:pt x="433757" y="4760601"/>
                  <a:pt x="189920" y="4397172"/>
                  <a:pt x="153725" y="37447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-1149775" y="-342162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-997375" y="-189762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-844975" y="-37362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" name="Google Shape;39;p2"/>
          <p:cNvGrpSpPr/>
          <p:nvPr/>
        </p:nvGrpSpPr>
        <p:grpSpPr>
          <a:xfrm>
            <a:off x="10153501" y="2849039"/>
            <a:ext cx="2437255" cy="2244038"/>
            <a:chOff x="4876277" y="2305179"/>
            <a:chExt cx="2437255" cy="2244038"/>
          </a:xfrm>
        </p:grpSpPr>
        <p:sp>
          <p:nvSpPr>
            <p:cNvPr id="40" name="Google Shape;40;p2"/>
            <p:cNvSpPr/>
            <p:nvPr/>
          </p:nvSpPr>
          <p:spPr>
            <a:xfrm>
              <a:off x="5319601" y="2340661"/>
              <a:ext cx="1713528" cy="2115492"/>
            </a:xfrm>
            <a:custGeom>
              <a:rect b="b" l="l" r="r" t="t"/>
              <a:pathLst>
                <a:path extrusionOk="0" h="2115492" w="1713528">
                  <a:moveTo>
                    <a:pt x="132509" y="13918"/>
                  </a:moveTo>
                  <a:cubicBezTo>
                    <a:pt x="101076" y="-23229"/>
                    <a:pt x="57261" y="22491"/>
                    <a:pt x="42973" y="52018"/>
                  </a:cubicBezTo>
                  <a:cubicBezTo>
                    <a:pt x="33448" y="73926"/>
                    <a:pt x="29638" y="98691"/>
                    <a:pt x="24876" y="121551"/>
                  </a:cubicBezTo>
                  <a:cubicBezTo>
                    <a:pt x="20113" y="146316"/>
                    <a:pt x="16303" y="171081"/>
                    <a:pt x="12493" y="195846"/>
                  </a:cubicBezTo>
                  <a:cubicBezTo>
                    <a:pt x="-842" y="295858"/>
                    <a:pt x="-3699" y="396823"/>
                    <a:pt x="4873" y="496836"/>
                  </a:cubicBezTo>
                  <a:cubicBezTo>
                    <a:pt x="22018" y="697813"/>
                    <a:pt x="80121" y="894028"/>
                    <a:pt x="170609" y="1074051"/>
                  </a:cubicBezTo>
                  <a:cubicBezTo>
                    <a:pt x="262048" y="1255978"/>
                    <a:pt x="386826" y="1418856"/>
                    <a:pt x="536369" y="1557921"/>
                  </a:cubicBezTo>
                  <a:cubicBezTo>
                    <a:pt x="685911" y="1696986"/>
                    <a:pt x="857361" y="1811286"/>
                    <a:pt x="1041194" y="1900821"/>
                  </a:cubicBezTo>
                  <a:cubicBezTo>
                    <a:pt x="1225026" y="1990356"/>
                    <a:pt x="1420289" y="2056078"/>
                    <a:pt x="1620314" y="2099893"/>
                  </a:cubicBezTo>
                  <a:cubicBezTo>
                    <a:pt x="1645079" y="2105608"/>
                    <a:pt x="1670796" y="2110371"/>
                    <a:pt x="1695561" y="2115133"/>
                  </a:cubicBezTo>
                  <a:cubicBezTo>
                    <a:pt x="1713658" y="2118943"/>
                    <a:pt x="1721279" y="2091321"/>
                    <a:pt x="1703181" y="2087511"/>
                  </a:cubicBezTo>
                  <a:cubicBezTo>
                    <a:pt x="1507919" y="2051316"/>
                    <a:pt x="1316466" y="1994166"/>
                    <a:pt x="1135491" y="1914156"/>
                  </a:cubicBezTo>
                  <a:cubicBezTo>
                    <a:pt x="955469" y="1834146"/>
                    <a:pt x="784019" y="1732228"/>
                    <a:pt x="632571" y="1605546"/>
                  </a:cubicBezTo>
                  <a:cubicBezTo>
                    <a:pt x="481123" y="1479816"/>
                    <a:pt x="350631" y="1330273"/>
                    <a:pt x="250619" y="1160728"/>
                  </a:cubicBezTo>
                  <a:cubicBezTo>
                    <a:pt x="150606" y="992136"/>
                    <a:pt x="81073" y="806398"/>
                    <a:pt x="48688" y="613993"/>
                  </a:cubicBezTo>
                  <a:cubicBezTo>
                    <a:pt x="32496" y="518743"/>
                    <a:pt x="25828" y="421588"/>
                    <a:pt x="30591" y="324433"/>
                  </a:cubicBezTo>
                  <a:cubicBezTo>
                    <a:pt x="32496" y="275856"/>
                    <a:pt x="37258" y="228231"/>
                    <a:pt x="44878" y="179653"/>
                  </a:cubicBezTo>
                  <a:cubicBezTo>
                    <a:pt x="48688" y="154888"/>
                    <a:pt x="53451" y="131076"/>
                    <a:pt x="58213" y="107263"/>
                  </a:cubicBezTo>
                  <a:cubicBezTo>
                    <a:pt x="62976" y="86308"/>
                    <a:pt x="65833" y="65353"/>
                    <a:pt x="80121" y="47256"/>
                  </a:cubicBezTo>
                  <a:cubicBezTo>
                    <a:pt x="87741" y="37731"/>
                    <a:pt x="102028" y="21538"/>
                    <a:pt x="113458" y="33921"/>
                  </a:cubicBezTo>
                  <a:cubicBezTo>
                    <a:pt x="124888" y="48208"/>
                    <a:pt x="144891" y="28206"/>
                    <a:pt x="132509" y="13918"/>
                  </a:cubicBezTo>
                  <a:lnTo>
                    <a:pt x="132509" y="139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876277" y="2305179"/>
              <a:ext cx="1483703" cy="2244038"/>
            </a:xfrm>
            <a:custGeom>
              <a:rect b="b" l="l" r="r" t="t"/>
              <a:pathLst>
                <a:path extrusionOk="0" h="2244038" w="1483703">
                  <a:moveTo>
                    <a:pt x="22430" y="10348"/>
                  </a:moveTo>
                  <a:cubicBezTo>
                    <a:pt x="-22338" y="217993"/>
                    <a:pt x="4332" y="433258"/>
                    <a:pt x="63387" y="635188"/>
                  </a:cubicBezTo>
                  <a:cubicBezTo>
                    <a:pt x="116727" y="817116"/>
                    <a:pt x="193880" y="992376"/>
                    <a:pt x="284367" y="1158111"/>
                  </a:cubicBezTo>
                  <a:cubicBezTo>
                    <a:pt x="369140" y="1313368"/>
                    <a:pt x="468200" y="1460053"/>
                    <a:pt x="581547" y="1595308"/>
                  </a:cubicBezTo>
                  <a:cubicBezTo>
                    <a:pt x="692990" y="1729611"/>
                    <a:pt x="818720" y="1851531"/>
                    <a:pt x="957785" y="1958211"/>
                  </a:cubicBezTo>
                  <a:cubicBezTo>
                    <a:pt x="1095897" y="2063938"/>
                    <a:pt x="1246392" y="2152521"/>
                    <a:pt x="1406412" y="2219196"/>
                  </a:cubicBezTo>
                  <a:cubicBezTo>
                    <a:pt x="1426415" y="2227768"/>
                    <a:pt x="1446417" y="2235388"/>
                    <a:pt x="1466420" y="2243008"/>
                  </a:cubicBezTo>
                  <a:cubicBezTo>
                    <a:pt x="1483565" y="2249676"/>
                    <a:pt x="1491185" y="2222053"/>
                    <a:pt x="1474040" y="2215386"/>
                  </a:cubicBezTo>
                  <a:cubicBezTo>
                    <a:pt x="1314020" y="2155378"/>
                    <a:pt x="1162572" y="2071558"/>
                    <a:pt x="1023507" y="1971546"/>
                  </a:cubicBezTo>
                  <a:cubicBezTo>
                    <a:pt x="884442" y="1871533"/>
                    <a:pt x="757760" y="1753423"/>
                    <a:pt x="644412" y="1624836"/>
                  </a:cubicBezTo>
                  <a:cubicBezTo>
                    <a:pt x="530112" y="1495296"/>
                    <a:pt x="429147" y="1352421"/>
                    <a:pt x="342470" y="1202878"/>
                  </a:cubicBezTo>
                  <a:cubicBezTo>
                    <a:pt x="251982" y="1045716"/>
                    <a:pt x="174830" y="879981"/>
                    <a:pt x="116727" y="707578"/>
                  </a:cubicBezTo>
                  <a:cubicBezTo>
                    <a:pt x="50052" y="510411"/>
                    <a:pt x="10047" y="300861"/>
                    <a:pt x="36717" y="93216"/>
                  </a:cubicBezTo>
                  <a:cubicBezTo>
                    <a:pt x="39575" y="67498"/>
                    <a:pt x="44337" y="42733"/>
                    <a:pt x="50052" y="17968"/>
                  </a:cubicBezTo>
                  <a:cubicBezTo>
                    <a:pt x="53862" y="-129"/>
                    <a:pt x="26240" y="-7749"/>
                    <a:pt x="22430" y="10348"/>
                  </a:cubicBezTo>
                  <a:lnTo>
                    <a:pt x="22430" y="10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03324" y="3239520"/>
              <a:ext cx="1410208" cy="919185"/>
            </a:xfrm>
            <a:custGeom>
              <a:rect b="b" l="l" r="r" t="t"/>
              <a:pathLst>
                <a:path extrusionOk="0" h="919185" w="1410208">
                  <a:moveTo>
                    <a:pt x="3128" y="10409"/>
                  </a:moveTo>
                  <a:cubicBezTo>
                    <a:pt x="-11160" y="74227"/>
                    <a:pt x="25988" y="131377"/>
                    <a:pt x="64088" y="179002"/>
                  </a:cubicBezTo>
                  <a:cubicBezTo>
                    <a:pt x="99330" y="223769"/>
                    <a:pt x="136478" y="266632"/>
                    <a:pt x="175530" y="308542"/>
                  </a:cubicBezTo>
                  <a:cubicBezTo>
                    <a:pt x="252683" y="390457"/>
                    <a:pt x="336503" y="464752"/>
                    <a:pt x="426990" y="532379"/>
                  </a:cubicBezTo>
                  <a:cubicBezTo>
                    <a:pt x="607013" y="667634"/>
                    <a:pt x="808943" y="772409"/>
                    <a:pt x="1023255" y="840037"/>
                  </a:cubicBezTo>
                  <a:cubicBezTo>
                    <a:pt x="1145175" y="879089"/>
                    <a:pt x="1269953" y="904807"/>
                    <a:pt x="1396635" y="919095"/>
                  </a:cubicBezTo>
                  <a:cubicBezTo>
                    <a:pt x="1414733" y="920999"/>
                    <a:pt x="1414733" y="892424"/>
                    <a:pt x="1396635" y="890520"/>
                  </a:cubicBezTo>
                  <a:cubicBezTo>
                    <a:pt x="1179466" y="865754"/>
                    <a:pt x="967058" y="802889"/>
                    <a:pt x="769890" y="707639"/>
                  </a:cubicBezTo>
                  <a:cubicBezTo>
                    <a:pt x="572723" y="612389"/>
                    <a:pt x="390795" y="483802"/>
                    <a:pt x="235538" y="328545"/>
                  </a:cubicBezTo>
                  <a:cubicBezTo>
                    <a:pt x="192675" y="285682"/>
                    <a:pt x="150765" y="239962"/>
                    <a:pt x="111713" y="192337"/>
                  </a:cubicBezTo>
                  <a:cubicBezTo>
                    <a:pt x="72660" y="144712"/>
                    <a:pt x="15510" y="83752"/>
                    <a:pt x="29798" y="17077"/>
                  </a:cubicBezTo>
                  <a:cubicBezTo>
                    <a:pt x="34560" y="-68"/>
                    <a:pt x="6938" y="-7688"/>
                    <a:pt x="3128" y="10409"/>
                  </a:cubicBezTo>
                  <a:lnTo>
                    <a:pt x="3128" y="104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9652874" y="-89649"/>
            <a:ext cx="2250905" cy="2349075"/>
            <a:chOff x="1219199" y="2085764"/>
            <a:chExt cx="2250905" cy="2349075"/>
          </a:xfrm>
        </p:grpSpPr>
        <p:sp>
          <p:nvSpPr>
            <p:cNvPr id="44" name="Google Shape;44;p2"/>
            <p:cNvSpPr/>
            <p:nvPr/>
          </p:nvSpPr>
          <p:spPr>
            <a:xfrm>
              <a:off x="1379342" y="2479579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017520" y="2630993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621943" y="2940235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062807" y="2085764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10177290" y="5267968"/>
            <a:ext cx="1548196" cy="1240407"/>
            <a:chOff x="10177290" y="5267968"/>
            <a:chExt cx="1548196" cy="1240407"/>
          </a:xfrm>
        </p:grpSpPr>
        <p:sp>
          <p:nvSpPr>
            <p:cNvPr id="57" name="Google Shape;57;p2"/>
            <p:cNvSpPr/>
            <p:nvPr/>
          </p:nvSpPr>
          <p:spPr>
            <a:xfrm>
              <a:off x="10777725" y="5988729"/>
              <a:ext cx="387748" cy="519646"/>
            </a:xfrm>
            <a:custGeom>
              <a:rect b="b" l="l" r="r" t="t"/>
              <a:pathLst>
                <a:path extrusionOk="0" h="519646" w="387748">
                  <a:moveTo>
                    <a:pt x="188595" y="38466"/>
                  </a:moveTo>
                  <a:cubicBezTo>
                    <a:pt x="173355" y="-586"/>
                    <a:pt x="119063" y="-10111"/>
                    <a:pt x="82868" y="10844"/>
                  </a:cubicBezTo>
                  <a:cubicBezTo>
                    <a:pt x="46673" y="31799"/>
                    <a:pt x="28575" y="72756"/>
                    <a:pt x="19050" y="112761"/>
                  </a:cubicBezTo>
                  <a:cubicBezTo>
                    <a:pt x="-7620" y="225156"/>
                    <a:pt x="21908" y="349934"/>
                    <a:pt x="97155" y="437564"/>
                  </a:cubicBezTo>
                  <a:cubicBezTo>
                    <a:pt x="125730" y="471854"/>
                    <a:pt x="162878" y="501381"/>
                    <a:pt x="205740" y="513764"/>
                  </a:cubicBezTo>
                  <a:cubicBezTo>
                    <a:pt x="248603" y="526146"/>
                    <a:pt x="299085" y="519479"/>
                    <a:pt x="331470" y="488999"/>
                  </a:cubicBezTo>
                  <a:cubicBezTo>
                    <a:pt x="350520" y="471854"/>
                    <a:pt x="361950" y="448041"/>
                    <a:pt x="370523" y="424229"/>
                  </a:cubicBezTo>
                  <a:cubicBezTo>
                    <a:pt x="426720" y="270876"/>
                    <a:pt x="340043" y="80376"/>
                    <a:pt x="188595" y="22274"/>
                  </a:cubicBezTo>
                  <a:cubicBezTo>
                    <a:pt x="153353" y="8939"/>
                    <a:pt x="115253" y="1319"/>
                    <a:pt x="79058" y="9891"/>
                  </a:cubicBezTo>
                  <a:cubicBezTo>
                    <a:pt x="42863" y="18464"/>
                    <a:pt x="9525" y="45134"/>
                    <a:pt x="0" y="813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 rot="10438560">
              <a:off x="10512423" y="5289779"/>
              <a:ext cx="442826" cy="516183"/>
            </a:xfrm>
            <a:custGeom>
              <a:rect b="b" l="l" r="r" t="t"/>
              <a:pathLst>
                <a:path extrusionOk="0" h="515912" w="442594">
                  <a:moveTo>
                    <a:pt x="81055" y="37103"/>
                  </a:moveTo>
                  <a:cubicBezTo>
                    <a:pt x="50575" y="30435"/>
                    <a:pt x="21047" y="54248"/>
                    <a:pt x="8665" y="81871"/>
                  </a:cubicBezTo>
                  <a:cubicBezTo>
                    <a:pt x="-2765" y="110446"/>
                    <a:pt x="-860" y="142831"/>
                    <a:pt x="2950" y="173311"/>
                  </a:cubicBezTo>
                  <a:cubicBezTo>
                    <a:pt x="13427" y="263798"/>
                    <a:pt x="35335" y="357143"/>
                    <a:pt x="93437" y="427628"/>
                  </a:cubicBezTo>
                  <a:cubicBezTo>
                    <a:pt x="151540" y="498113"/>
                    <a:pt x="253457" y="539071"/>
                    <a:pt x="337277" y="501923"/>
                  </a:cubicBezTo>
                  <a:cubicBezTo>
                    <a:pt x="431575" y="460013"/>
                    <a:pt x="463960" y="333331"/>
                    <a:pt x="428717" y="236176"/>
                  </a:cubicBezTo>
                  <a:cubicBezTo>
                    <a:pt x="393475" y="139021"/>
                    <a:pt x="308702" y="69488"/>
                    <a:pt x="218215" y="19958"/>
                  </a:cubicBezTo>
                  <a:cubicBezTo>
                    <a:pt x="193450" y="6623"/>
                    <a:pt x="163922" y="-6712"/>
                    <a:pt x="138205" y="3766"/>
                  </a:cubicBezTo>
                  <a:cubicBezTo>
                    <a:pt x="117250" y="12338"/>
                    <a:pt x="104867" y="33293"/>
                    <a:pt x="94390" y="52343"/>
                  </a:cubicBezTo>
                  <a:cubicBezTo>
                    <a:pt x="68672" y="98063"/>
                    <a:pt x="42955" y="143783"/>
                    <a:pt x="16285" y="189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1305196" y="5530008"/>
              <a:ext cx="420290" cy="491773"/>
            </a:xfrm>
            <a:custGeom>
              <a:rect b="b" l="l" r="r" t="t"/>
              <a:pathLst>
                <a:path extrusionOk="0" h="491773" w="420290">
                  <a:moveTo>
                    <a:pt x="42029" y="138078"/>
                  </a:moveTo>
                  <a:cubicBezTo>
                    <a:pt x="53459" y="124742"/>
                    <a:pt x="25837" y="106645"/>
                    <a:pt x="12502" y="118075"/>
                  </a:cubicBezTo>
                  <a:cubicBezTo>
                    <a:pt x="-1786" y="129505"/>
                    <a:pt x="-833" y="149507"/>
                    <a:pt x="1072" y="167605"/>
                  </a:cubicBezTo>
                  <a:cubicBezTo>
                    <a:pt x="10597" y="263807"/>
                    <a:pt x="36314" y="363820"/>
                    <a:pt x="105847" y="431448"/>
                  </a:cubicBezTo>
                  <a:cubicBezTo>
                    <a:pt x="175379" y="499075"/>
                    <a:pt x="299204" y="517173"/>
                    <a:pt x="365879" y="447640"/>
                  </a:cubicBezTo>
                  <a:cubicBezTo>
                    <a:pt x="390644" y="421923"/>
                    <a:pt x="404932" y="388585"/>
                    <a:pt x="413504" y="354295"/>
                  </a:cubicBezTo>
                  <a:cubicBezTo>
                    <a:pt x="438269" y="244757"/>
                    <a:pt x="393502" y="123790"/>
                    <a:pt x="307777" y="51400"/>
                  </a:cubicBezTo>
                  <a:cubicBezTo>
                    <a:pt x="281107" y="28540"/>
                    <a:pt x="248722" y="9490"/>
                    <a:pt x="214432" y="2822"/>
                  </a:cubicBezTo>
                  <a:cubicBezTo>
                    <a:pt x="119182" y="-17180"/>
                    <a:pt x="18217" y="72355"/>
                    <a:pt x="25837" y="16951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0177290" y="5878132"/>
              <a:ext cx="427235" cy="584051"/>
            </a:xfrm>
            <a:custGeom>
              <a:rect b="b" l="l" r="r" t="t"/>
              <a:pathLst>
                <a:path extrusionOk="0" h="584051" w="427235">
                  <a:moveTo>
                    <a:pt x="76110" y="62890"/>
                  </a:moveTo>
                  <a:cubicBezTo>
                    <a:pt x="8483" y="111467"/>
                    <a:pt x="-8662" y="206717"/>
                    <a:pt x="3720" y="289585"/>
                  </a:cubicBezTo>
                  <a:cubicBezTo>
                    <a:pt x="15150" y="366737"/>
                    <a:pt x="48488" y="440080"/>
                    <a:pt x="97065" y="500087"/>
                  </a:cubicBezTo>
                  <a:cubicBezTo>
                    <a:pt x="135165" y="546760"/>
                    <a:pt x="188505" y="586765"/>
                    <a:pt x="248513" y="583907"/>
                  </a:cubicBezTo>
                  <a:cubicBezTo>
                    <a:pt x="289470" y="582002"/>
                    <a:pt x="326618" y="560095"/>
                    <a:pt x="355193" y="530567"/>
                  </a:cubicBezTo>
                  <a:cubicBezTo>
                    <a:pt x="424725" y="460082"/>
                    <a:pt x="442823" y="348640"/>
                    <a:pt x="414248" y="254342"/>
                  </a:cubicBezTo>
                  <a:cubicBezTo>
                    <a:pt x="385673" y="160045"/>
                    <a:pt x="316140" y="80987"/>
                    <a:pt x="234225" y="26695"/>
                  </a:cubicBezTo>
                  <a:cubicBezTo>
                    <a:pt x="214223" y="13360"/>
                    <a:pt x="192315" y="977"/>
                    <a:pt x="168503" y="25"/>
                  </a:cubicBezTo>
                  <a:cubicBezTo>
                    <a:pt x="131355" y="-928"/>
                    <a:pt x="98970" y="25742"/>
                    <a:pt x="81825" y="58127"/>
                  </a:cubicBezTo>
                  <a:cubicBezTo>
                    <a:pt x="64680" y="90512"/>
                    <a:pt x="60870" y="128612"/>
                    <a:pt x="57060" y="16480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2"/>
          <p:cNvSpPr txBox="1"/>
          <p:nvPr>
            <p:ph type="ctrTitle"/>
          </p:nvPr>
        </p:nvSpPr>
        <p:spPr>
          <a:xfrm>
            <a:off x="2814000" y="2024075"/>
            <a:ext cx="6549000" cy="201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62" name="Google Shape;62;p2"/>
          <p:cNvSpPr txBox="1"/>
          <p:nvPr>
            <p:ph idx="1" type="subTitle"/>
          </p:nvPr>
        </p:nvSpPr>
        <p:spPr>
          <a:xfrm>
            <a:off x="2814000" y="4083626"/>
            <a:ext cx="65490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4_1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3" name="Google Shape;453;p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4" name="Google Shape;454;p11"/>
          <p:cNvSpPr txBox="1"/>
          <p:nvPr>
            <p:ph idx="1" type="subTitle"/>
          </p:nvPr>
        </p:nvSpPr>
        <p:spPr>
          <a:xfrm>
            <a:off x="287475" y="6083375"/>
            <a:ext cx="7370700" cy="6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Mania">
  <p:cSld name="CUSTOM_13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57" name="Google Shape;457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58" name="Google Shape;458;p12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9" name="Google Shape;459;p1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460" name="Google Shape;460;p1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461" name="Google Shape;461;p1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" name="Google Shape;462;p12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" name="Google Shape;463;p1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" name="Google Shape;464;p12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5" name="Google Shape;465;p1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itle and text">
  <p:cSld name="CUSTOM_5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 flipH="1">
            <a:off x="275508" y="5267968"/>
            <a:ext cx="988183" cy="1240407"/>
            <a:chOff x="10177290" y="5267968"/>
            <a:chExt cx="988183" cy="1240407"/>
          </a:xfrm>
        </p:grpSpPr>
        <p:sp>
          <p:nvSpPr>
            <p:cNvPr id="65" name="Google Shape;65;p3"/>
            <p:cNvSpPr/>
            <p:nvPr/>
          </p:nvSpPr>
          <p:spPr>
            <a:xfrm>
              <a:off x="10777725" y="5988729"/>
              <a:ext cx="387748" cy="519646"/>
            </a:xfrm>
            <a:custGeom>
              <a:rect b="b" l="l" r="r" t="t"/>
              <a:pathLst>
                <a:path extrusionOk="0" h="519646" w="387748">
                  <a:moveTo>
                    <a:pt x="188595" y="38466"/>
                  </a:moveTo>
                  <a:cubicBezTo>
                    <a:pt x="173355" y="-586"/>
                    <a:pt x="119063" y="-10111"/>
                    <a:pt x="82868" y="10844"/>
                  </a:cubicBezTo>
                  <a:cubicBezTo>
                    <a:pt x="46673" y="31799"/>
                    <a:pt x="28575" y="72756"/>
                    <a:pt x="19050" y="112761"/>
                  </a:cubicBezTo>
                  <a:cubicBezTo>
                    <a:pt x="-7620" y="225156"/>
                    <a:pt x="21908" y="349934"/>
                    <a:pt x="97155" y="437564"/>
                  </a:cubicBezTo>
                  <a:cubicBezTo>
                    <a:pt x="125730" y="471854"/>
                    <a:pt x="162878" y="501381"/>
                    <a:pt x="205740" y="513764"/>
                  </a:cubicBezTo>
                  <a:cubicBezTo>
                    <a:pt x="248603" y="526146"/>
                    <a:pt x="299085" y="519479"/>
                    <a:pt x="331470" y="488999"/>
                  </a:cubicBezTo>
                  <a:cubicBezTo>
                    <a:pt x="350520" y="471854"/>
                    <a:pt x="361950" y="448041"/>
                    <a:pt x="370523" y="424229"/>
                  </a:cubicBezTo>
                  <a:cubicBezTo>
                    <a:pt x="426720" y="270876"/>
                    <a:pt x="340043" y="80376"/>
                    <a:pt x="188595" y="22274"/>
                  </a:cubicBezTo>
                  <a:cubicBezTo>
                    <a:pt x="153353" y="8939"/>
                    <a:pt x="115253" y="1319"/>
                    <a:pt x="79058" y="9891"/>
                  </a:cubicBezTo>
                  <a:cubicBezTo>
                    <a:pt x="42863" y="18464"/>
                    <a:pt x="9525" y="45134"/>
                    <a:pt x="0" y="813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 rot="10438560">
              <a:off x="10512423" y="5289779"/>
              <a:ext cx="442826" cy="516183"/>
            </a:xfrm>
            <a:custGeom>
              <a:rect b="b" l="l" r="r" t="t"/>
              <a:pathLst>
                <a:path extrusionOk="0" h="515912" w="442594">
                  <a:moveTo>
                    <a:pt x="81055" y="37103"/>
                  </a:moveTo>
                  <a:cubicBezTo>
                    <a:pt x="50575" y="30435"/>
                    <a:pt x="21047" y="54248"/>
                    <a:pt x="8665" y="81871"/>
                  </a:cubicBezTo>
                  <a:cubicBezTo>
                    <a:pt x="-2765" y="110446"/>
                    <a:pt x="-860" y="142831"/>
                    <a:pt x="2950" y="173311"/>
                  </a:cubicBezTo>
                  <a:cubicBezTo>
                    <a:pt x="13427" y="263798"/>
                    <a:pt x="35335" y="357143"/>
                    <a:pt x="93437" y="427628"/>
                  </a:cubicBezTo>
                  <a:cubicBezTo>
                    <a:pt x="151540" y="498113"/>
                    <a:pt x="253457" y="539071"/>
                    <a:pt x="337277" y="501923"/>
                  </a:cubicBezTo>
                  <a:cubicBezTo>
                    <a:pt x="431575" y="460013"/>
                    <a:pt x="463960" y="333331"/>
                    <a:pt x="428717" y="236176"/>
                  </a:cubicBezTo>
                  <a:cubicBezTo>
                    <a:pt x="393475" y="139021"/>
                    <a:pt x="308702" y="69488"/>
                    <a:pt x="218215" y="19958"/>
                  </a:cubicBezTo>
                  <a:cubicBezTo>
                    <a:pt x="193450" y="6623"/>
                    <a:pt x="163922" y="-6712"/>
                    <a:pt x="138205" y="3766"/>
                  </a:cubicBezTo>
                  <a:cubicBezTo>
                    <a:pt x="117250" y="12338"/>
                    <a:pt x="104867" y="33293"/>
                    <a:pt x="94390" y="52343"/>
                  </a:cubicBezTo>
                  <a:cubicBezTo>
                    <a:pt x="68672" y="98063"/>
                    <a:pt x="42955" y="143783"/>
                    <a:pt x="16285" y="189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0177290" y="5878132"/>
              <a:ext cx="427235" cy="584051"/>
            </a:xfrm>
            <a:custGeom>
              <a:rect b="b" l="l" r="r" t="t"/>
              <a:pathLst>
                <a:path extrusionOk="0" h="584051" w="427235">
                  <a:moveTo>
                    <a:pt x="76110" y="62890"/>
                  </a:moveTo>
                  <a:cubicBezTo>
                    <a:pt x="8483" y="111467"/>
                    <a:pt x="-8662" y="206717"/>
                    <a:pt x="3720" y="289585"/>
                  </a:cubicBezTo>
                  <a:cubicBezTo>
                    <a:pt x="15150" y="366737"/>
                    <a:pt x="48488" y="440080"/>
                    <a:pt x="97065" y="500087"/>
                  </a:cubicBezTo>
                  <a:cubicBezTo>
                    <a:pt x="135165" y="546760"/>
                    <a:pt x="188505" y="586765"/>
                    <a:pt x="248513" y="583907"/>
                  </a:cubicBezTo>
                  <a:cubicBezTo>
                    <a:pt x="289470" y="582002"/>
                    <a:pt x="326618" y="560095"/>
                    <a:pt x="355193" y="530567"/>
                  </a:cubicBezTo>
                  <a:cubicBezTo>
                    <a:pt x="424725" y="460082"/>
                    <a:pt x="442823" y="348640"/>
                    <a:pt x="414248" y="254342"/>
                  </a:cubicBezTo>
                  <a:cubicBezTo>
                    <a:pt x="385673" y="160045"/>
                    <a:pt x="316140" y="80987"/>
                    <a:pt x="234225" y="26695"/>
                  </a:cubicBezTo>
                  <a:cubicBezTo>
                    <a:pt x="214223" y="13360"/>
                    <a:pt x="192315" y="977"/>
                    <a:pt x="168503" y="25"/>
                  </a:cubicBezTo>
                  <a:cubicBezTo>
                    <a:pt x="131355" y="-928"/>
                    <a:pt x="98970" y="25742"/>
                    <a:pt x="81825" y="58127"/>
                  </a:cubicBezTo>
                  <a:cubicBezTo>
                    <a:pt x="64680" y="90512"/>
                    <a:pt x="60870" y="128612"/>
                    <a:pt x="57060" y="16480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75" y="-89650"/>
            <a:ext cx="6438600" cy="408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/>
          <p:nvPr/>
        </p:nvSpPr>
        <p:spPr>
          <a:xfrm flipH="1">
            <a:off x="-213912" y="-177163"/>
            <a:ext cx="11221505" cy="7534983"/>
          </a:xfrm>
          <a:custGeom>
            <a:rect b="b" l="l" r="r" t="t"/>
            <a:pathLst>
              <a:path extrusionOk="0" h="6834452" w="7958514">
                <a:moveTo>
                  <a:pt x="1477342" y="179222"/>
                </a:moveTo>
                <a:cubicBezTo>
                  <a:pt x="1542844" y="351264"/>
                  <a:pt x="1370013" y="513046"/>
                  <a:pt x="1223225" y="624321"/>
                </a:cubicBezTo>
                <a:cubicBezTo>
                  <a:pt x="902027" y="868179"/>
                  <a:pt x="609240" y="1149917"/>
                  <a:pt x="354334" y="1462433"/>
                </a:cubicBezTo>
                <a:cubicBezTo>
                  <a:pt x="128628" y="1738647"/>
                  <a:pt x="-78138" y="2094569"/>
                  <a:pt x="29191" y="2434707"/>
                </a:cubicBezTo>
                <a:cubicBezTo>
                  <a:pt x="104953" y="2674618"/>
                  <a:pt x="321978" y="2842714"/>
                  <a:pt x="544527" y="2961092"/>
                </a:cubicBezTo>
                <a:cubicBezTo>
                  <a:pt x="767077" y="3078680"/>
                  <a:pt x="1010145" y="3164701"/>
                  <a:pt x="1209020" y="3318592"/>
                </a:cubicBezTo>
                <a:cubicBezTo>
                  <a:pt x="1309246" y="3396721"/>
                  <a:pt x="1402369" y="3503261"/>
                  <a:pt x="1407894" y="3630319"/>
                </a:cubicBezTo>
                <a:cubicBezTo>
                  <a:pt x="1411050" y="3712394"/>
                  <a:pt x="1377116" y="3791312"/>
                  <a:pt x="1340024" y="3865496"/>
                </a:cubicBezTo>
                <a:cubicBezTo>
                  <a:pt x="1130101" y="4291654"/>
                  <a:pt x="829423" y="4668884"/>
                  <a:pt x="616343" y="5093464"/>
                </a:cubicBezTo>
                <a:cubicBezTo>
                  <a:pt x="403264" y="5518045"/>
                  <a:pt x="281730" y="6026279"/>
                  <a:pt x="459296" y="6467432"/>
                </a:cubicBezTo>
                <a:cubicBezTo>
                  <a:pt x="527955" y="6639474"/>
                  <a:pt x="660537" y="6805991"/>
                  <a:pt x="843628" y="6831245"/>
                </a:cubicBezTo>
                <a:cubicBezTo>
                  <a:pt x="1014881" y="6854921"/>
                  <a:pt x="1182187" y="6744435"/>
                  <a:pt x="1280046" y="6601593"/>
                </a:cubicBezTo>
                <a:cubicBezTo>
                  <a:pt x="1377905" y="6458751"/>
                  <a:pt x="1420521" y="6286709"/>
                  <a:pt x="1467082" y="6119402"/>
                </a:cubicBezTo>
                <a:cubicBezTo>
                  <a:pt x="1710940" y="5255247"/>
                  <a:pt x="2183661" y="4368994"/>
                  <a:pt x="3014670" y="4029646"/>
                </a:cubicBezTo>
                <a:cubicBezTo>
                  <a:pt x="3163037" y="3968879"/>
                  <a:pt x="3324030" y="3927841"/>
                  <a:pt x="3481867" y="3953884"/>
                </a:cubicBezTo>
                <a:cubicBezTo>
                  <a:pt x="3639703" y="3979927"/>
                  <a:pt x="3791226" y="4087256"/>
                  <a:pt x="3833053" y="4241147"/>
                </a:cubicBezTo>
                <a:cubicBezTo>
                  <a:pt x="3855939" y="4324800"/>
                  <a:pt x="3844891" y="4413189"/>
                  <a:pt x="3829896" y="4498421"/>
                </a:cubicBezTo>
                <a:cubicBezTo>
                  <a:pt x="3787280" y="4736754"/>
                  <a:pt x="3709151" y="4968773"/>
                  <a:pt x="3679952" y="5209474"/>
                </a:cubicBezTo>
                <a:cubicBezTo>
                  <a:pt x="3650752" y="5450175"/>
                  <a:pt x="3674427" y="5709816"/>
                  <a:pt x="3817270" y="5905534"/>
                </a:cubicBezTo>
                <a:cubicBezTo>
                  <a:pt x="4023246" y="6188851"/>
                  <a:pt x="4443881" y="6262244"/>
                  <a:pt x="4766657" y="6125716"/>
                </a:cubicBezTo>
                <a:cubicBezTo>
                  <a:pt x="5089433" y="5989187"/>
                  <a:pt x="5317506" y="5682195"/>
                  <a:pt x="5431149" y="5349949"/>
                </a:cubicBezTo>
                <a:cubicBezTo>
                  <a:pt x="5494284" y="5166069"/>
                  <a:pt x="5527429" y="4971141"/>
                  <a:pt x="5614239" y="4796732"/>
                </a:cubicBezTo>
                <a:cubicBezTo>
                  <a:pt x="5719990" y="4582863"/>
                  <a:pt x="5906237" y="4409243"/>
                  <a:pt x="6126419" y="4317697"/>
                </a:cubicBezTo>
                <a:cubicBezTo>
                  <a:pt x="6457087" y="4181169"/>
                  <a:pt x="6831159" y="4230098"/>
                  <a:pt x="7186292" y="4182747"/>
                </a:cubicBezTo>
                <a:cubicBezTo>
                  <a:pt x="7540635" y="4135396"/>
                  <a:pt x="7932859" y="3919949"/>
                  <a:pt x="7957324" y="3563239"/>
                </a:cubicBezTo>
                <a:cubicBezTo>
                  <a:pt x="7980210" y="3229414"/>
                  <a:pt x="7669272" y="2969773"/>
                  <a:pt x="7363858" y="2834033"/>
                </a:cubicBezTo>
                <a:cubicBezTo>
                  <a:pt x="7108163" y="2720391"/>
                  <a:pt x="6832738" y="2650943"/>
                  <a:pt x="6553367" y="2628057"/>
                </a:cubicBezTo>
                <a:cubicBezTo>
                  <a:pt x="6127997" y="2593333"/>
                  <a:pt x="5694736" y="2668305"/>
                  <a:pt x="5275680" y="2587019"/>
                </a:cubicBezTo>
                <a:cubicBezTo>
                  <a:pt x="4998677" y="2533355"/>
                  <a:pt x="4706679" y="2379464"/>
                  <a:pt x="4633285" y="2107196"/>
                </a:cubicBezTo>
                <a:cubicBezTo>
                  <a:pt x="4562258" y="1844398"/>
                  <a:pt x="4719306" y="1579232"/>
                  <a:pt x="4868462" y="1351948"/>
                </a:cubicBezTo>
                <a:cubicBezTo>
                  <a:pt x="4997098" y="1156230"/>
                  <a:pt x="5125735" y="960513"/>
                  <a:pt x="5255161" y="764796"/>
                </a:cubicBezTo>
                <a:cubicBezTo>
                  <a:pt x="5360911" y="603802"/>
                  <a:pt x="5471397" y="404928"/>
                  <a:pt x="5392479" y="228940"/>
                </a:cubicBezTo>
                <a:cubicBezTo>
                  <a:pt x="5305669" y="38747"/>
                  <a:pt x="5053920" y="866"/>
                  <a:pt x="4843997" y="77"/>
                </a:cubicBezTo>
                <a:cubicBezTo>
                  <a:pt x="4533848" y="-1501"/>
                  <a:pt x="4223699" y="21385"/>
                  <a:pt x="3914339" y="43482"/>
                </a:cubicBezTo>
                <a:cubicBezTo>
                  <a:pt x="3097535" y="102671"/>
                  <a:pt x="2281519" y="162649"/>
                  <a:pt x="1465504" y="221838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/>
          <p:nvPr/>
        </p:nvSpPr>
        <p:spPr>
          <a:xfrm rot="1662900">
            <a:off x="2666837" y="2418765"/>
            <a:ext cx="6743551" cy="4172739"/>
          </a:xfrm>
          <a:custGeom>
            <a:rect b="b" l="l" r="r" t="t"/>
            <a:pathLst>
              <a:path extrusionOk="0" h="3827104" w="5502190">
                <a:moveTo>
                  <a:pt x="3327831" y="52"/>
                </a:moveTo>
                <a:cubicBezTo>
                  <a:pt x="3246660" y="-1092"/>
                  <a:pt x="3237853" y="17247"/>
                  <a:pt x="3085925" y="27260"/>
                </a:cubicBezTo>
                <a:cubicBezTo>
                  <a:pt x="2933997" y="37273"/>
                  <a:pt x="2629634" y="38777"/>
                  <a:pt x="2416265" y="60130"/>
                </a:cubicBezTo>
                <a:cubicBezTo>
                  <a:pt x="2202896" y="81483"/>
                  <a:pt x="1968589" y="17267"/>
                  <a:pt x="1805712" y="155380"/>
                </a:cubicBezTo>
                <a:cubicBezTo>
                  <a:pt x="1662837" y="278252"/>
                  <a:pt x="1612355" y="474467"/>
                  <a:pt x="1550442" y="652585"/>
                </a:cubicBezTo>
                <a:cubicBezTo>
                  <a:pt x="1488530" y="830702"/>
                  <a:pt x="1387564" y="1021202"/>
                  <a:pt x="1206589" y="1074542"/>
                </a:cubicBezTo>
                <a:cubicBezTo>
                  <a:pt x="946557" y="1150742"/>
                  <a:pt x="687477" y="902140"/>
                  <a:pt x="417919" y="932620"/>
                </a:cubicBezTo>
                <a:cubicBezTo>
                  <a:pt x="176937" y="960242"/>
                  <a:pt x="12154" y="1212655"/>
                  <a:pt x="725" y="1454590"/>
                </a:cubicBezTo>
                <a:cubicBezTo>
                  <a:pt x="-9753" y="1696525"/>
                  <a:pt x="95022" y="1927982"/>
                  <a:pt x="204560" y="2144200"/>
                </a:cubicBezTo>
                <a:cubicBezTo>
                  <a:pt x="346482" y="2423282"/>
                  <a:pt x="517932" y="2714747"/>
                  <a:pt x="802730" y="2846192"/>
                </a:cubicBezTo>
                <a:cubicBezTo>
                  <a:pt x="1023710" y="2948110"/>
                  <a:pt x="1278980" y="2938585"/>
                  <a:pt x="1514247" y="3001450"/>
                </a:cubicBezTo>
                <a:cubicBezTo>
                  <a:pt x="1731417" y="3059552"/>
                  <a:pt x="1931442" y="3183377"/>
                  <a:pt x="2080985" y="3351017"/>
                </a:cubicBezTo>
                <a:cubicBezTo>
                  <a:pt x="2192427" y="3475795"/>
                  <a:pt x="2278152" y="3626290"/>
                  <a:pt x="2414360" y="3724397"/>
                </a:cubicBezTo>
                <a:cubicBezTo>
                  <a:pt x="2652485" y="3896800"/>
                  <a:pt x="3023007" y="3846317"/>
                  <a:pt x="3206840" y="3616765"/>
                </a:cubicBezTo>
                <a:cubicBezTo>
                  <a:pt x="3236606" y="3579618"/>
                  <a:pt x="3261118" y="3540000"/>
                  <a:pt x="3281597" y="3498466"/>
                </a:cubicBezTo>
                <a:lnTo>
                  <a:pt x="3286653" y="3485484"/>
                </a:lnTo>
                <a:lnTo>
                  <a:pt x="3341255" y="3415332"/>
                </a:lnTo>
                <a:cubicBezTo>
                  <a:pt x="3367091" y="3382144"/>
                  <a:pt x="3393345" y="3349342"/>
                  <a:pt x="3421205" y="3318147"/>
                </a:cubicBezTo>
                <a:cubicBezTo>
                  <a:pt x="3570748" y="3150507"/>
                  <a:pt x="3770773" y="3026682"/>
                  <a:pt x="3987943" y="2968580"/>
                </a:cubicBezTo>
                <a:cubicBezTo>
                  <a:pt x="4223210" y="2905715"/>
                  <a:pt x="4478480" y="2915240"/>
                  <a:pt x="4699460" y="2813322"/>
                </a:cubicBezTo>
                <a:cubicBezTo>
                  <a:pt x="4984258" y="2681877"/>
                  <a:pt x="5155708" y="2390412"/>
                  <a:pt x="5297630" y="2111330"/>
                </a:cubicBezTo>
                <a:cubicBezTo>
                  <a:pt x="5407168" y="1895112"/>
                  <a:pt x="5511943" y="1663655"/>
                  <a:pt x="5501465" y="1421720"/>
                </a:cubicBezTo>
                <a:cubicBezTo>
                  <a:pt x="5490036" y="1179785"/>
                  <a:pt x="5325253" y="927372"/>
                  <a:pt x="5084271" y="899750"/>
                </a:cubicBezTo>
                <a:cubicBezTo>
                  <a:pt x="4814713" y="869270"/>
                  <a:pt x="4555633" y="1117872"/>
                  <a:pt x="4295601" y="1041672"/>
                </a:cubicBezTo>
                <a:cubicBezTo>
                  <a:pt x="4114626" y="988332"/>
                  <a:pt x="4013660" y="797832"/>
                  <a:pt x="3951748" y="619715"/>
                </a:cubicBezTo>
                <a:cubicBezTo>
                  <a:pt x="3889835" y="441597"/>
                  <a:pt x="3839353" y="245382"/>
                  <a:pt x="3696478" y="122510"/>
                </a:cubicBezTo>
                <a:cubicBezTo>
                  <a:pt x="3594680" y="36189"/>
                  <a:pt x="3463116" y="1959"/>
                  <a:pt x="3327831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/>
          <p:nvPr/>
        </p:nvSpPr>
        <p:spPr>
          <a:xfrm flipH="1">
            <a:off x="950125" y="593375"/>
            <a:ext cx="5844000" cy="5777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3"/>
          <p:cNvGrpSpPr/>
          <p:nvPr/>
        </p:nvGrpSpPr>
        <p:grpSpPr>
          <a:xfrm flipH="1" rot="-10280301">
            <a:off x="9873855" y="4595411"/>
            <a:ext cx="2248038" cy="2349087"/>
            <a:chOff x="1219199" y="2085764"/>
            <a:chExt cx="2248026" cy="2349075"/>
          </a:xfrm>
        </p:grpSpPr>
        <p:sp>
          <p:nvSpPr>
            <p:cNvPr id="74" name="Google Shape;74;p3"/>
            <p:cNvSpPr/>
            <p:nvPr/>
          </p:nvSpPr>
          <p:spPr>
            <a:xfrm>
              <a:off x="1316461" y="2549982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3014641" y="2560582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499482" y="3009893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062807" y="2085764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6" name="Google Shape;86;p3"/>
          <p:cNvCxnSpPr/>
          <p:nvPr/>
        </p:nvCxnSpPr>
        <p:spPr>
          <a:xfrm rot="10800000">
            <a:off x="2987718" y="416265"/>
            <a:ext cx="450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3"/>
          <p:cNvSpPr/>
          <p:nvPr/>
        </p:nvSpPr>
        <p:spPr>
          <a:xfrm flipH="1">
            <a:off x="7936799" y="-677867"/>
            <a:ext cx="4004711" cy="4876482"/>
          </a:xfrm>
          <a:custGeom>
            <a:rect b="b" l="l" r="r" t="t"/>
            <a:pathLst>
              <a:path extrusionOk="0" h="4876482" w="4004711">
                <a:moveTo>
                  <a:pt x="153725" y="3744710"/>
                </a:moveTo>
                <a:cubicBezTo>
                  <a:pt x="117530" y="3092248"/>
                  <a:pt x="-150460" y="2203537"/>
                  <a:pt x="118444" y="1627153"/>
                </a:cubicBezTo>
                <a:cubicBezTo>
                  <a:pt x="387348" y="1050769"/>
                  <a:pt x="1285637" y="557169"/>
                  <a:pt x="1767148" y="286407"/>
                </a:cubicBezTo>
                <a:cubicBezTo>
                  <a:pt x="2248659" y="15645"/>
                  <a:pt x="2683777" y="-10206"/>
                  <a:pt x="3007509" y="2581"/>
                </a:cubicBezTo>
                <a:cubicBezTo>
                  <a:pt x="3331241" y="15368"/>
                  <a:pt x="3545067" y="224934"/>
                  <a:pt x="3709538" y="363130"/>
                </a:cubicBezTo>
                <a:cubicBezTo>
                  <a:pt x="3874009" y="501326"/>
                  <a:pt x="4049580" y="641260"/>
                  <a:pt x="3994335" y="831760"/>
                </a:cubicBezTo>
                <a:cubicBezTo>
                  <a:pt x="3977191" y="891767"/>
                  <a:pt x="3939091" y="944155"/>
                  <a:pt x="3897180" y="990827"/>
                </a:cubicBezTo>
                <a:cubicBezTo>
                  <a:pt x="3727635" y="1178470"/>
                  <a:pt x="3486653" y="1285150"/>
                  <a:pt x="3243766" y="1354683"/>
                </a:cubicBezTo>
                <a:cubicBezTo>
                  <a:pt x="3000878" y="1424215"/>
                  <a:pt x="2749418" y="1461363"/>
                  <a:pt x="2507483" y="1536610"/>
                </a:cubicBezTo>
                <a:cubicBezTo>
                  <a:pt x="2217923" y="1627097"/>
                  <a:pt x="1938840" y="1776640"/>
                  <a:pt x="1741673" y="2007145"/>
                </a:cubicBezTo>
                <a:cubicBezTo>
                  <a:pt x="1544505" y="2237650"/>
                  <a:pt x="1470350" y="2466312"/>
                  <a:pt x="1506405" y="2852965"/>
                </a:cubicBezTo>
                <a:cubicBezTo>
                  <a:pt x="1542460" y="3239618"/>
                  <a:pt x="2086658" y="3992946"/>
                  <a:pt x="1958002" y="4327062"/>
                </a:cubicBezTo>
                <a:cubicBezTo>
                  <a:pt x="1829346" y="4661178"/>
                  <a:pt x="1035183" y="4954719"/>
                  <a:pt x="734470" y="4857660"/>
                </a:cubicBezTo>
                <a:cubicBezTo>
                  <a:pt x="433757" y="4760601"/>
                  <a:pt x="189920" y="4397172"/>
                  <a:pt x="153725" y="37447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/>
          <p:nvPr/>
        </p:nvSpPr>
        <p:spPr>
          <a:xfrm flipH="1">
            <a:off x="6794137" y="-342162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"/>
          <p:cNvSpPr/>
          <p:nvPr/>
        </p:nvSpPr>
        <p:spPr>
          <a:xfrm flipH="1">
            <a:off x="6641737" y="-189762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"/>
          <p:cNvSpPr/>
          <p:nvPr/>
        </p:nvSpPr>
        <p:spPr>
          <a:xfrm flipH="1">
            <a:off x="6489337" y="-37362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3"/>
          <p:cNvGrpSpPr/>
          <p:nvPr/>
        </p:nvGrpSpPr>
        <p:grpSpPr>
          <a:xfrm flipH="1">
            <a:off x="-1149775" y="2849039"/>
            <a:ext cx="2437255" cy="2244038"/>
            <a:chOff x="4876277" y="2305179"/>
            <a:chExt cx="2437255" cy="2244038"/>
          </a:xfrm>
        </p:grpSpPr>
        <p:sp>
          <p:nvSpPr>
            <p:cNvPr id="92" name="Google Shape;92;p3"/>
            <p:cNvSpPr/>
            <p:nvPr/>
          </p:nvSpPr>
          <p:spPr>
            <a:xfrm>
              <a:off x="5319601" y="2340661"/>
              <a:ext cx="1713528" cy="2115492"/>
            </a:xfrm>
            <a:custGeom>
              <a:rect b="b" l="l" r="r" t="t"/>
              <a:pathLst>
                <a:path extrusionOk="0" h="2115492" w="1713528">
                  <a:moveTo>
                    <a:pt x="132509" y="13918"/>
                  </a:moveTo>
                  <a:cubicBezTo>
                    <a:pt x="101076" y="-23229"/>
                    <a:pt x="57261" y="22491"/>
                    <a:pt x="42973" y="52018"/>
                  </a:cubicBezTo>
                  <a:cubicBezTo>
                    <a:pt x="33448" y="73926"/>
                    <a:pt x="29638" y="98691"/>
                    <a:pt x="24876" y="121551"/>
                  </a:cubicBezTo>
                  <a:cubicBezTo>
                    <a:pt x="20113" y="146316"/>
                    <a:pt x="16303" y="171081"/>
                    <a:pt x="12493" y="195846"/>
                  </a:cubicBezTo>
                  <a:cubicBezTo>
                    <a:pt x="-842" y="295858"/>
                    <a:pt x="-3699" y="396823"/>
                    <a:pt x="4873" y="496836"/>
                  </a:cubicBezTo>
                  <a:cubicBezTo>
                    <a:pt x="22018" y="697813"/>
                    <a:pt x="80121" y="894028"/>
                    <a:pt x="170609" y="1074051"/>
                  </a:cubicBezTo>
                  <a:cubicBezTo>
                    <a:pt x="262048" y="1255978"/>
                    <a:pt x="386826" y="1418856"/>
                    <a:pt x="536369" y="1557921"/>
                  </a:cubicBezTo>
                  <a:cubicBezTo>
                    <a:pt x="685911" y="1696986"/>
                    <a:pt x="857361" y="1811286"/>
                    <a:pt x="1041194" y="1900821"/>
                  </a:cubicBezTo>
                  <a:cubicBezTo>
                    <a:pt x="1225026" y="1990356"/>
                    <a:pt x="1420289" y="2056078"/>
                    <a:pt x="1620314" y="2099893"/>
                  </a:cubicBezTo>
                  <a:cubicBezTo>
                    <a:pt x="1645079" y="2105608"/>
                    <a:pt x="1670796" y="2110371"/>
                    <a:pt x="1695561" y="2115133"/>
                  </a:cubicBezTo>
                  <a:cubicBezTo>
                    <a:pt x="1713658" y="2118943"/>
                    <a:pt x="1721279" y="2091321"/>
                    <a:pt x="1703181" y="2087511"/>
                  </a:cubicBezTo>
                  <a:cubicBezTo>
                    <a:pt x="1507919" y="2051316"/>
                    <a:pt x="1316466" y="1994166"/>
                    <a:pt x="1135491" y="1914156"/>
                  </a:cubicBezTo>
                  <a:cubicBezTo>
                    <a:pt x="955469" y="1834146"/>
                    <a:pt x="784019" y="1732228"/>
                    <a:pt x="632571" y="1605546"/>
                  </a:cubicBezTo>
                  <a:cubicBezTo>
                    <a:pt x="481123" y="1479816"/>
                    <a:pt x="350631" y="1330273"/>
                    <a:pt x="250619" y="1160728"/>
                  </a:cubicBezTo>
                  <a:cubicBezTo>
                    <a:pt x="150606" y="992136"/>
                    <a:pt x="81073" y="806398"/>
                    <a:pt x="48688" y="613993"/>
                  </a:cubicBezTo>
                  <a:cubicBezTo>
                    <a:pt x="32496" y="518743"/>
                    <a:pt x="25828" y="421588"/>
                    <a:pt x="30591" y="324433"/>
                  </a:cubicBezTo>
                  <a:cubicBezTo>
                    <a:pt x="32496" y="275856"/>
                    <a:pt x="37258" y="228231"/>
                    <a:pt x="44878" y="179653"/>
                  </a:cubicBezTo>
                  <a:cubicBezTo>
                    <a:pt x="48688" y="154888"/>
                    <a:pt x="53451" y="131076"/>
                    <a:pt x="58213" y="107263"/>
                  </a:cubicBezTo>
                  <a:cubicBezTo>
                    <a:pt x="62976" y="86308"/>
                    <a:pt x="65833" y="65353"/>
                    <a:pt x="80121" y="47256"/>
                  </a:cubicBezTo>
                  <a:cubicBezTo>
                    <a:pt x="87741" y="37731"/>
                    <a:pt x="102028" y="21538"/>
                    <a:pt x="113458" y="33921"/>
                  </a:cubicBezTo>
                  <a:cubicBezTo>
                    <a:pt x="124888" y="48208"/>
                    <a:pt x="144891" y="28206"/>
                    <a:pt x="132509" y="13918"/>
                  </a:cubicBezTo>
                  <a:lnTo>
                    <a:pt x="132509" y="139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4876277" y="2305179"/>
              <a:ext cx="1483703" cy="2244038"/>
            </a:xfrm>
            <a:custGeom>
              <a:rect b="b" l="l" r="r" t="t"/>
              <a:pathLst>
                <a:path extrusionOk="0" h="2244038" w="1483703">
                  <a:moveTo>
                    <a:pt x="22430" y="10348"/>
                  </a:moveTo>
                  <a:cubicBezTo>
                    <a:pt x="-22338" y="217993"/>
                    <a:pt x="4332" y="433258"/>
                    <a:pt x="63387" y="635188"/>
                  </a:cubicBezTo>
                  <a:cubicBezTo>
                    <a:pt x="116727" y="817116"/>
                    <a:pt x="193880" y="992376"/>
                    <a:pt x="284367" y="1158111"/>
                  </a:cubicBezTo>
                  <a:cubicBezTo>
                    <a:pt x="369140" y="1313368"/>
                    <a:pt x="468200" y="1460053"/>
                    <a:pt x="581547" y="1595308"/>
                  </a:cubicBezTo>
                  <a:cubicBezTo>
                    <a:pt x="692990" y="1729611"/>
                    <a:pt x="818720" y="1851531"/>
                    <a:pt x="957785" y="1958211"/>
                  </a:cubicBezTo>
                  <a:cubicBezTo>
                    <a:pt x="1095897" y="2063938"/>
                    <a:pt x="1246392" y="2152521"/>
                    <a:pt x="1406412" y="2219196"/>
                  </a:cubicBezTo>
                  <a:cubicBezTo>
                    <a:pt x="1426415" y="2227768"/>
                    <a:pt x="1446417" y="2235388"/>
                    <a:pt x="1466420" y="2243008"/>
                  </a:cubicBezTo>
                  <a:cubicBezTo>
                    <a:pt x="1483565" y="2249676"/>
                    <a:pt x="1491185" y="2222053"/>
                    <a:pt x="1474040" y="2215386"/>
                  </a:cubicBezTo>
                  <a:cubicBezTo>
                    <a:pt x="1314020" y="2155378"/>
                    <a:pt x="1162572" y="2071558"/>
                    <a:pt x="1023507" y="1971546"/>
                  </a:cubicBezTo>
                  <a:cubicBezTo>
                    <a:pt x="884442" y="1871533"/>
                    <a:pt x="757760" y="1753423"/>
                    <a:pt x="644412" y="1624836"/>
                  </a:cubicBezTo>
                  <a:cubicBezTo>
                    <a:pt x="530112" y="1495296"/>
                    <a:pt x="429147" y="1352421"/>
                    <a:pt x="342470" y="1202878"/>
                  </a:cubicBezTo>
                  <a:cubicBezTo>
                    <a:pt x="251982" y="1045716"/>
                    <a:pt x="174830" y="879981"/>
                    <a:pt x="116727" y="707578"/>
                  </a:cubicBezTo>
                  <a:cubicBezTo>
                    <a:pt x="50052" y="510411"/>
                    <a:pt x="10047" y="300861"/>
                    <a:pt x="36717" y="93216"/>
                  </a:cubicBezTo>
                  <a:cubicBezTo>
                    <a:pt x="39575" y="67498"/>
                    <a:pt x="44337" y="42733"/>
                    <a:pt x="50052" y="17968"/>
                  </a:cubicBezTo>
                  <a:cubicBezTo>
                    <a:pt x="53862" y="-129"/>
                    <a:pt x="26240" y="-7749"/>
                    <a:pt x="22430" y="10348"/>
                  </a:cubicBezTo>
                  <a:lnTo>
                    <a:pt x="22430" y="10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5903324" y="3239520"/>
              <a:ext cx="1410208" cy="919185"/>
            </a:xfrm>
            <a:custGeom>
              <a:rect b="b" l="l" r="r" t="t"/>
              <a:pathLst>
                <a:path extrusionOk="0" h="919185" w="1410208">
                  <a:moveTo>
                    <a:pt x="3128" y="10409"/>
                  </a:moveTo>
                  <a:cubicBezTo>
                    <a:pt x="-11160" y="74227"/>
                    <a:pt x="25988" y="131377"/>
                    <a:pt x="64088" y="179002"/>
                  </a:cubicBezTo>
                  <a:cubicBezTo>
                    <a:pt x="99330" y="223769"/>
                    <a:pt x="136478" y="266632"/>
                    <a:pt x="175530" y="308542"/>
                  </a:cubicBezTo>
                  <a:cubicBezTo>
                    <a:pt x="252683" y="390457"/>
                    <a:pt x="336503" y="464752"/>
                    <a:pt x="426990" y="532379"/>
                  </a:cubicBezTo>
                  <a:cubicBezTo>
                    <a:pt x="607013" y="667634"/>
                    <a:pt x="808943" y="772409"/>
                    <a:pt x="1023255" y="840037"/>
                  </a:cubicBezTo>
                  <a:cubicBezTo>
                    <a:pt x="1145175" y="879089"/>
                    <a:pt x="1269953" y="904807"/>
                    <a:pt x="1396635" y="919095"/>
                  </a:cubicBezTo>
                  <a:cubicBezTo>
                    <a:pt x="1414733" y="920999"/>
                    <a:pt x="1414733" y="892424"/>
                    <a:pt x="1396635" y="890520"/>
                  </a:cubicBezTo>
                  <a:cubicBezTo>
                    <a:pt x="1179466" y="865754"/>
                    <a:pt x="967058" y="802889"/>
                    <a:pt x="769890" y="707639"/>
                  </a:cubicBezTo>
                  <a:cubicBezTo>
                    <a:pt x="572723" y="612389"/>
                    <a:pt x="390795" y="483802"/>
                    <a:pt x="235538" y="328545"/>
                  </a:cubicBezTo>
                  <a:cubicBezTo>
                    <a:pt x="192675" y="285682"/>
                    <a:pt x="150765" y="239962"/>
                    <a:pt x="111713" y="192337"/>
                  </a:cubicBezTo>
                  <a:cubicBezTo>
                    <a:pt x="72660" y="144712"/>
                    <a:pt x="15510" y="83752"/>
                    <a:pt x="29798" y="17077"/>
                  </a:cubicBezTo>
                  <a:cubicBezTo>
                    <a:pt x="34560" y="-68"/>
                    <a:pt x="6938" y="-7688"/>
                    <a:pt x="3128" y="10409"/>
                  </a:cubicBezTo>
                  <a:lnTo>
                    <a:pt x="3128" y="104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3"/>
          <p:cNvGrpSpPr/>
          <p:nvPr/>
        </p:nvGrpSpPr>
        <p:grpSpPr>
          <a:xfrm flipH="1">
            <a:off x="287752" y="-116337"/>
            <a:ext cx="2250905" cy="2349075"/>
            <a:chOff x="1219199" y="2085764"/>
            <a:chExt cx="2250905" cy="2349075"/>
          </a:xfrm>
        </p:grpSpPr>
        <p:sp>
          <p:nvSpPr>
            <p:cNvPr id="96" name="Google Shape;96;p3"/>
            <p:cNvSpPr/>
            <p:nvPr/>
          </p:nvSpPr>
          <p:spPr>
            <a:xfrm>
              <a:off x="1379342" y="2479579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017520" y="2630993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21943" y="2940235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062807" y="2085764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8" name="Google Shape;108;p3"/>
          <p:cNvCxnSpPr/>
          <p:nvPr/>
        </p:nvCxnSpPr>
        <p:spPr>
          <a:xfrm rot="10800000">
            <a:off x="415590" y="6578751"/>
            <a:ext cx="450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3"/>
          <p:cNvCxnSpPr/>
          <p:nvPr/>
        </p:nvCxnSpPr>
        <p:spPr>
          <a:xfrm rot="-5400000">
            <a:off x="-935681" y="5251386"/>
            <a:ext cx="3276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3"/>
          <p:cNvSpPr txBox="1"/>
          <p:nvPr>
            <p:ph type="title"/>
          </p:nvPr>
        </p:nvSpPr>
        <p:spPr>
          <a:xfrm>
            <a:off x="1287475" y="915325"/>
            <a:ext cx="5151300" cy="7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1287475" y="3252991"/>
            <a:ext cx="5151300" cy="296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2" name="Google Shape;112;p3"/>
          <p:cNvSpPr txBox="1"/>
          <p:nvPr>
            <p:ph idx="2" type="subTitle"/>
          </p:nvPr>
        </p:nvSpPr>
        <p:spPr>
          <a:xfrm>
            <a:off x="1287475" y="1986017"/>
            <a:ext cx="5151300" cy="916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13" name="Google Shape;113;p3"/>
          <p:cNvCxnSpPr/>
          <p:nvPr/>
        </p:nvCxnSpPr>
        <p:spPr>
          <a:xfrm rot="-5400000">
            <a:off x="5473341" y="1760383"/>
            <a:ext cx="3276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3"/>
          <p:cNvSpPr txBox="1"/>
          <p:nvPr/>
        </p:nvSpPr>
        <p:spPr>
          <a:xfrm rot="5400000">
            <a:off x="-679350" y="45728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000000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0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-348129" y="-525467"/>
            <a:ext cx="4004711" cy="4876482"/>
          </a:xfrm>
          <a:custGeom>
            <a:rect b="b" l="l" r="r" t="t"/>
            <a:pathLst>
              <a:path extrusionOk="0" h="4876482" w="4004711">
                <a:moveTo>
                  <a:pt x="153725" y="3744710"/>
                </a:moveTo>
                <a:cubicBezTo>
                  <a:pt x="117530" y="3092248"/>
                  <a:pt x="-150460" y="2203537"/>
                  <a:pt x="118444" y="1627153"/>
                </a:cubicBezTo>
                <a:cubicBezTo>
                  <a:pt x="387348" y="1050769"/>
                  <a:pt x="1285637" y="557169"/>
                  <a:pt x="1767148" y="286407"/>
                </a:cubicBezTo>
                <a:cubicBezTo>
                  <a:pt x="2248659" y="15645"/>
                  <a:pt x="2683777" y="-10206"/>
                  <a:pt x="3007509" y="2581"/>
                </a:cubicBezTo>
                <a:cubicBezTo>
                  <a:pt x="3331241" y="15368"/>
                  <a:pt x="3545067" y="224934"/>
                  <a:pt x="3709538" y="363130"/>
                </a:cubicBezTo>
                <a:cubicBezTo>
                  <a:pt x="3874009" y="501326"/>
                  <a:pt x="4049580" y="641260"/>
                  <a:pt x="3994335" y="831760"/>
                </a:cubicBezTo>
                <a:cubicBezTo>
                  <a:pt x="3977191" y="891767"/>
                  <a:pt x="3939091" y="944155"/>
                  <a:pt x="3897180" y="990827"/>
                </a:cubicBezTo>
                <a:cubicBezTo>
                  <a:pt x="3727635" y="1178470"/>
                  <a:pt x="3486653" y="1285150"/>
                  <a:pt x="3243766" y="1354683"/>
                </a:cubicBezTo>
                <a:cubicBezTo>
                  <a:pt x="3000878" y="1424215"/>
                  <a:pt x="2749418" y="1461363"/>
                  <a:pt x="2507483" y="1536610"/>
                </a:cubicBezTo>
                <a:cubicBezTo>
                  <a:pt x="2217923" y="1627097"/>
                  <a:pt x="1938840" y="1776640"/>
                  <a:pt x="1741673" y="2007145"/>
                </a:cubicBezTo>
                <a:cubicBezTo>
                  <a:pt x="1544505" y="2237650"/>
                  <a:pt x="1470350" y="2466312"/>
                  <a:pt x="1506405" y="2852965"/>
                </a:cubicBezTo>
                <a:cubicBezTo>
                  <a:pt x="1542460" y="3239618"/>
                  <a:pt x="2086658" y="3992946"/>
                  <a:pt x="1958002" y="4327062"/>
                </a:cubicBezTo>
                <a:cubicBezTo>
                  <a:pt x="1829346" y="4661178"/>
                  <a:pt x="1035183" y="4954719"/>
                  <a:pt x="734470" y="4857660"/>
                </a:cubicBezTo>
                <a:cubicBezTo>
                  <a:pt x="433757" y="4760601"/>
                  <a:pt x="189920" y="4397172"/>
                  <a:pt x="153725" y="37447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5002306" y="-89647"/>
            <a:ext cx="7189800" cy="502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433388" y="-177163"/>
            <a:ext cx="11221505" cy="7534983"/>
          </a:xfrm>
          <a:custGeom>
            <a:rect b="b" l="l" r="r" t="t"/>
            <a:pathLst>
              <a:path extrusionOk="0" h="6834452" w="7958514">
                <a:moveTo>
                  <a:pt x="1477342" y="179222"/>
                </a:moveTo>
                <a:cubicBezTo>
                  <a:pt x="1542844" y="351264"/>
                  <a:pt x="1370013" y="513046"/>
                  <a:pt x="1223225" y="624321"/>
                </a:cubicBezTo>
                <a:cubicBezTo>
                  <a:pt x="902027" y="868179"/>
                  <a:pt x="609240" y="1149917"/>
                  <a:pt x="354334" y="1462433"/>
                </a:cubicBezTo>
                <a:cubicBezTo>
                  <a:pt x="128628" y="1738647"/>
                  <a:pt x="-78138" y="2094569"/>
                  <a:pt x="29191" y="2434707"/>
                </a:cubicBezTo>
                <a:cubicBezTo>
                  <a:pt x="104953" y="2674618"/>
                  <a:pt x="321978" y="2842714"/>
                  <a:pt x="544527" y="2961092"/>
                </a:cubicBezTo>
                <a:cubicBezTo>
                  <a:pt x="767077" y="3078680"/>
                  <a:pt x="1010145" y="3164701"/>
                  <a:pt x="1209020" y="3318592"/>
                </a:cubicBezTo>
                <a:cubicBezTo>
                  <a:pt x="1309246" y="3396721"/>
                  <a:pt x="1402369" y="3503261"/>
                  <a:pt x="1407894" y="3630319"/>
                </a:cubicBezTo>
                <a:cubicBezTo>
                  <a:pt x="1411050" y="3712394"/>
                  <a:pt x="1377116" y="3791312"/>
                  <a:pt x="1340024" y="3865496"/>
                </a:cubicBezTo>
                <a:cubicBezTo>
                  <a:pt x="1130101" y="4291654"/>
                  <a:pt x="829423" y="4668884"/>
                  <a:pt x="616343" y="5093464"/>
                </a:cubicBezTo>
                <a:cubicBezTo>
                  <a:pt x="403264" y="5518045"/>
                  <a:pt x="281730" y="6026279"/>
                  <a:pt x="459296" y="6467432"/>
                </a:cubicBezTo>
                <a:cubicBezTo>
                  <a:pt x="527955" y="6639474"/>
                  <a:pt x="660537" y="6805991"/>
                  <a:pt x="843628" y="6831245"/>
                </a:cubicBezTo>
                <a:cubicBezTo>
                  <a:pt x="1014881" y="6854921"/>
                  <a:pt x="1182187" y="6744435"/>
                  <a:pt x="1280046" y="6601593"/>
                </a:cubicBezTo>
                <a:cubicBezTo>
                  <a:pt x="1377905" y="6458751"/>
                  <a:pt x="1420521" y="6286709"/>
                  <a:pt x="1467082" y="6119402"/>
                </a:cubicBezTo>
                <a:cubicBezTo>
                  <a:pt x="1710940" y="5255247"/>
                  <a:pt x="2183661" y="4368994"/>
                  <a:pt x="3014670" y="4029646"/>
                </a:cubicBezTo>
                <a:cubicBezTo>
                  <a:pt x="3163037" y="3968879"/>
                  <a:pt x="3324030" y="3927841"/>
                  <a:pt x="3481867" y="3953884"/>
                </a:cubicBezTo>
                <a:cubicBezTo>
                  <a:pt x="3639703" y="3979927"/>
                  <a:pt x="3791226" y="4087256"/>
                  <a:pt x="3833053" y="4241147"/>
                </a:cubicBezTo>
                <a:cubicBezTo>
                  <a:pt x="3855939" y="4324800"/>
                  <a:pt x="3844891" y="4413189"/>
                  <a:pt x="3829896" y="4498421"/>
                </a:cubicBezTo>
                <a:cubicBezTo>
                  <a:pt x="3787280" y="4736754"/>
                  <a:pt x="3709151" y="4968773"/>
                  <a:pt x="3679952" y="5209474"/>
                </a:cubicBezTo>
                <a:cubicBezTo>
                  <a:pt x="3650752" y="5450175"/>
                  <a:pt x="3674427" y="5709816"/>
                  <a:pt x="3817270" y="5905534"/>
                </a:cubicBezTo>
                <a:cubicBezTo>
                  <a:pt x="4023246" y="6188851"/>
                  <a:pt x="4443881" y="6262244"/>
                  <a:pt x="4766657" y="6125716"/>
                </a:cubicBezTo>
                <a:cubicBezTo>
                  <a:pt x="5089433" y="5989187"/>
                  <a:pt x="5317506" y="5682195"/>
                  <a:pt x="5431149" y="5349949"/>
                </a:cubicBezTo>
                <a:cubicBezTo>
                  <a:pt x="5494284" y="5166069"/>
                  <a:pt x="5527429" y="4971141"/>
                  <a:pt x="5614239" y="4796732"/>
                </a:cubicBezTo>
                <a:cubicBezTo>
                  <a:pt x="5719990" y="4582863"/>
                  <a:pt x="5906237" y="4409243"/>
                  <a:pt x="6126419" y="4317697"/>
                </a:cubicBezTo>
                <a:cubicBezTo>
                  <a:pt x="6457087" y="4181169"/>
                  <a:pt x="6831159" y="4230098"/>
                  <a:pt x="7186292" y="4182747"/>
                </a:cubicBezTo>
                <a:cubicBezTo>
                  <a:pt x="7540635" y="4135396"/>
                  <a:pt x="7932859" y="3919949"/>
                  <a:pt x="7957324" y="3563239"/>
                </a:cubicBezTo>
                <a:cubicBezTo>
                  <a:pt x="7980210" y="3229414"/>
                  <a:pt x="7669272" y="2969773"/>
                  <a:pt x="7363858" y="2834033"/>
                </a:cubicBezTo>
                <a:cubicBezTo>
                  <a:pt x="7108163" y="2720391"/>
                  <a:pt x="6832738" y="2650943"/>
                  <a:pt x="6553367" y="2628057"/>
                </a:cubicBezTo>
                <a:cubicBezTo>
                  <a:pt x="6127997" y="2593333"/>
                  <a:pt x="5694736" y="2668305"/>
                  <a:pt x="5275680" y="2587019"/>
                </a:cubicBezTo>
                <a:cubicBezTo>
                  <a:pt x="4998677" y="2533355"/>
                  <a:pt x="4706679" y="2379464"/>
                  <a:pt x="4633285" y="2107196"/>
                </a:cubicBezTo>
                <a:cubicBezTo>
                  <a:pt x="4562258" y="1844398"/>
                  <a:pt x="4719306" y="1579232"/>
                  <a:pt x="4868462" y="1351948"/>
                </a:cubicBezTo>
                <a:cubicBezTo>
                  <a:pt x="4997098" y="1156230"/>
                  <a:pt x="5125735" y="960513"/>
                  <a:pt x="5255161" y="764796"/>
                </a:cubicBezTo>
                <a:cubicBezTo>
                  <a:pt x="5360911" y="603802"/>
                  <a:pt x="5471397" y="404928"/>
                  <a:pt x="5392479" y="228940"/>
                </a:cubicBezTo>
                <a:cubicBezTo>
                  <a:pt x="5305669" y="38747"/>
                  <a:pt x="5053920" y="866"/>
                  <a:pt x="4843997" y="77"/>
                </a:cubicBezTo>
                <a:cubicBezTo>
                  <a:pt x="4533848" y="-1501"/>
                  <a:pt x="4223699" y="21385"/>
                  <a:pt x="3914339" y="43482"/>
                </a:cubicBezTo>
                <a:cubicBezTo>
                  <a:pt x="3097535" y="102671"/>
                  <a:pt x="2281519" y="162649"/>
                  <a:pt x="1465504" y="22183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 flipH="1" rot="-1664400">
            <a:off x="1801458" y="304516"/>
            <a:ext cx="9900063" cy="6757752"/>
          </a:xfrm>
          <a:custGeom>
            <a:rect b="b" l="l" r="r" t="t"/>
            <a:pathLst>
              <a:path extrusionOk="0" h="3827104" w="5502190">
                <a:moveTo>
                  <a:pt x="3327831" y="52"/>
                </a:moveTo>
                <a:cubicBezTo>
                  <a:pt x="3246660" y="-1092"/>
                  <a:pt x="3237853" y="17247"/>
                  <a:pt x="3085925" y="27260"/>
                </a:cubicBezTo>
                <a:cubicBezTo>
                  <a:pt x="2933997" y="37273"/>
                  <a:pt x="2629634" y="38777"/>
                  <a:pt x="2416265" y="60130"/>
                </a:cubicBezTo>
                <a:cubicBezTo>
                  <a:pt x="2202896" y="81483"/>
                  <a:pt x="1968589" y="17267"/>
                  <a:pt x="1805712" y="155380"/>
                </a:cubicBezTo>
                <a:cubicBezTo>
                  <a:pt x="1662837" y="278252"/>
                  <a:pt x="1612355" y="474467"/>
                  <a:pt x="1550442" y="652585"/>
                </a:cubicBezTo>
                <a:cubicBezTo>
                  <a:pt x="1488530" y="830702"/>
                  <a:pt x="1387564" y="1021202"/>
                  <a:pt x="1206589" y="1074542"/>
                </a:cubicBezTo>
                <a:cubicBezTo>
                  <a:pt x="946557" y="1150742"/>
                  <a:pt x="687477" y="902140"/>
                  <a:pt x="417919" y="932620"/>
                </a:cubicBezTo>
                <a:cubicBezTo>
                  <a:pt x="176937" y="960242"/>
                  <a:pt x="12154" y="1212655"/>
                  <a:pt x="725" y="1454590"/>
                </a:cubicBezTo>
                <a:cubicBezTo>
                  <a:pt x="-9753" y="1696525"/>
                  <a:pt x="95022" y="1927982"/>
                  <a:pt x="204560" y="2144200"/>
                </a:cubicBezTo>
                <a:cubicBezTo>
                  <a:pt x="346482" y="2423282"/>
                  <a:pt x="517932" y="2714747"/>
                  <a:pt x="802730" y="2846192"/>
                </a:cubicBezTo>
                <a:cubicBezTo>
                  <a:pt x="1023710" y="2948110"/>
                  <a:pt x="1278980" y="2938585"/>
                  <a:pt x="1514247" y="3001450"/>
                </a:cubicBezTo>
                <a:cubicBezTo>
                  <a:pt x="1731417" y="3059552"/>
                  <a:pt x="1931442" y="3183377"/>
                  <a:pt x="2080985" y="3351017"/>
                </a:cubicBezTo>
                <a:cubicBezTo>
                  <a:pt x="2192427" y="3475795"/>
                  <a:pt x="2278152" y="3626290"/>
                  <a:pt x="2414360" y="3724397"/>
                </a:cubicBezTo>
                <a:cubicBezTo>
                  <a:pt x="2652485" y="3896800"/>
                  <a:pt x="3023007" y="3846317"/>
                  <a:pt x="3206840" y="3616765"/>
                </a:cubicBezTo>
                <a:cubicBezTo>
                  <a:pt x="3236606" y="3579618"/>
                  <a:pt x="3261118" y="3540000"/>
                  <a:pt x="3281597" y="3498466"/>
                </a:cubicBezTo>
                <a:lnTo>
                  <a:pt x="3286653" y="3485484"/>
                </a:lnTo>
                <a:lnTo>
                  <a:pt x="3341255" y="3415332"/>
                </a:lnTo>
                <a:cubicBezTo>
                  <a:pt x="3367091" y="3382144"/>
                  <a:pt x="3393345" y="3349342"/>
                  <a:pt x="3421205" y="3318147"/>
                </a:cubicBezTo>
                <a:cubicBezTo>
                  <a:pt x="3570748" y="3150507"/>
                  <a:pt x="3770773" y="3026682"/>
                  <a:pt x="3987943" y="2968580"/>
                </a:cubicBezTo>
                <a:cubicBezTo>
                  <a:pt x="4223210" y="2905715"/>
                  <a:pt x="4478480" y="2915240"/>
                  <a:pt x="4699460" y="2813322"/>
                </a:cubicBezTo>
                <a:cubicBezTo>
                  <a:pt x="4984258" y="2681877"/>
                  <a:pt x="5155708" y="2390412"/>
                  <a:pt x="5297630" y="2111330"/>
                </a:cubicBezTo>
                <a:cubicBezTo>
                  <a:pt x="5407168" y="1895112"/>
                  <a:pt x="5511943" y="1663655"/>
                  <a:pt x="5501465" y="1421720"/>
                </a:cubicBezTo>
                <a:cubicBezTo>
                  <a:pt x="5490036" y="1179785"/>
                  <a:pt x="5325253" y="927372"/>
                  <a:pt x="5084271" y="899750"/>
                </a:cubicBezTo>
                <a:cubicBezTo>
                  <a:pt x="4814713" y="869270"/>
                  <a:pt x="4555633" y="1117872"/>
                  <a:pt x="4295601" y="1041672"/>
                </a:cubicBezTo>
                <a:cubicBezTo>
                  <a:pt x="4114626" y="988332"/>
                  <a:pt x="4013660" y="797832"/>
                  <a:pt x="3951748" y="619715"/>
                </a:cubicBezTo>
                <a:cubicBezTo>
                  <a:pt x="3889835" y="441597"/>
                  <a:pt x="3839353" y="245382"/>
                  <a:pt x="3696478" y="122510"/>
                </a:cubicBezTo>
                <a:cubicBezTo>
                  <a:pt x="3594680" y="36189"/>
                  <a:pt x="3463116" y="1959"/>
                  <a:pt x="3327831" y="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 rot="-10317056">
            <a:off x="8265011" y="2131759"/>
            <a:ext cx="4004110" cy="4875750"/>
          </a:xfrm>
          <a:custGeom>
            <a:rect b="b" l="l" r="r" t="t"/>
            <a:pathLst>
              <a:path extrusionOk="0" h="4876482" w="4004711">
                <a:moveTo>
                  <a:pt x="153725" y="3744710"/>
                </a:moveTo>
                <a:cubicBezTo>
                  <a:pt x="117530" y="3092248"/>
                  <a:pt x="-150460" y="2203537"/>
                  <a:pt x="118444" y="1627153"/>
                </a:cubicBezTo>
                <a:cubicBezTo>
                  <a:pt x="387348" y="1050769"/>
                  <a:pt x="1285637" y="557169"/>
                  <a:pt x="1767148" y="286407"/>
                </a:cubicBezTo>
                <a:cubicBezTo>
                  <a:pt x="2248659" y="15645"/>
                  <a:pt x="2683777" y="-10206"/>
                  <a:pt x="3007509" y="2581"/>
                </a:cubicBezTo>
                <a:cubicBezTo>
                  <a:pt x="3331241" y="15368"/>
                  <a:pt x="3545067" y="224934"/>
                  <a:pt x="3709538" y="363130"/>
                </a:cubicBezTo>
                <a:cubicBezTo>
                  <a:pt x="3874009" y="501326"/>
                  <a:pt x="4049580" y="641260"/>
                  <a:pt x="3994335" y="831760"/>
                </a:cubicBezTo>
                <a:cubicBezTo>
                  <a:pt x="3977191" y="891767"/>
                  <a:pt x="3939091" y="944155"/>
                  <a:pt x="3897180" y="990827"/>
                </a:cubicBezTo>
                <a:cubicBezTo>
                  <a:pt x="3727635" y="1178470"/>
                  <a:pt x="3486653" y="1285150"/>
                  <a:pt x="3243766" y="1354683"/>
                </a:cubicBezTo>
                <a:cubicBezTo>
                  <a:pt x="3000878" y="1424215"/>
                  <a:pt x="2749418" y="1461363"/>
                  <a:pt x="2507483" y="1536610"/>
                </a:cubicBezTo>
                <a:cubicBezTo>
                  <a:pt x="2217923" y="1627097"/>
                  <a:pt x="1938840" y="1776640"/>
                  <a:pt x="1741673" y="2007145"/>
                </a:cubicBezTo>
                <a:cubicBezTo>
                  <a:pt x="1544505" y="2237650"/>
                  <a:pt x="1470350" y="2466312"/>
                  <a:pt x="1506405" y="2852965"/>
                </a:cubicBezTo>
                <a:cubicBezTo>
                  <a:pt x="1542460" y="3239618"/>
                  <a:pt x="2086658" y="3992946"/>
                  <a:pt x="1958002" y="4327062"/>
                </a:cubicBezTo>
                <a:cubicBezTo>
                  <a:pt x="1829346" y="4661178"/>
                  <a:pt x="1035183" y="4954719"/>
                  <a:pt x="734470" y="4857660"/>
                </a:cubicBezTo>
                <a:cubicBezTo>
                  <a:pt x="433757" y="4760601"/>
                  <a:pt x="189920" y="4397172"/>
                  <a:pt x="153725" y="3744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-1149775" y="-342162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-997375" y="-189762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-844975" y="-37362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4"/>
          <p:cNvGrpSpPr/>
          <p:nvPr/>
        </p:nvGrpSpPr>
        <p:grpSpPr>
          <a:xfrm>
            <a:off x="10153501" y="2849039"/>
            <a:ext cx="2437255" cy="2244038"/>
            <a:chOff x="4876277" y="2305179"/>
            <a:chExt cx="2437255" cy="2244038"/>
          </a:xfrm>
        </p:grpSpPr>
        <p:sp>
          <p:nvSpPr>
            <p:cNvPr id="125" name="Google Shape;125;p4"/>
            <p:cNvSpPr/>
            <p:nvPr/>
          </p:nvSpPr>
          <p:spPr>
            <a:xfrm>
              <a:off x="5319601" y="2340661"/>
              <a:ext cx="1713528" cy="2115492"/>
            </a:xfrm>
            <a:custGeom>
              <a:rect b="b" l="l" r="r" t="t"/>
              <a:pathLst>
                <a:path extrusionOk="0" h="2115492" w="1713528">
                  <a:moveTo>
                    <a:pt x="132509" y="13918"/>
                  </a:moveTo>
                  <a:cubicBezTo>
                    <a:pt x="101076" y="-23229"/>
                    <a:pt x="57261" y="22491"/>
                    <a:pt x="42973" y="52018"/>
                  </a:cubicBezTo>
                  <a:cubicBezTo>
                    <a:pt x="33448" y="73926"/>
                    <a:pt x="29638" y="98691"/>
                    <a:pt x="24876" y="121551"/>
                  </a:cubicBezTo>
                  <a:cubicBezTo>
                    <a:pt x="20113" y="146316"/>
                    <a:pt x="16303" y="171081"/>
                    <a:pt x="12493" y="195846"/>
                  </a:cubicBezTo>
                  <a:cubicBezTo>
                    <a:pt x="-842" y="295858"/>
                    <a:pt x="-3699" y="396823"/>
                    <a:pt x="4873" y="496836"/>
                  </a:cubicBezTo>
                  <a:cubicBezTo>
                    <a:pt x="22018" y="697813"/>
                    <a:pt x="80121" y="894028"/>
                    <a:pt x="170609" y="1074051"/>
                  </a:cubicBezTo>
                  <a:cubicBezTo>
                    <a:pt x="262048" y="1255978"/>
                    <a:pt x="386826" y="1418856"/>
                    <a:pt x="536369" y="1557921"/>
                  </a:cubicBezTo>
                  <a:cubicBezTo>
                    <a:pt x="685911" y="1696986"/>
                    <a:pt x="857361" y="1811286"/>
                    <a:pt x="1041194" y="1900821"/>
                  </a:cubicBezTo>
                  <a:cubicBezTo>
                    <a:pt x="1225026" y="1990356"/>
                    <a:pt x="1420289" y="2056078"/>
                    <a:pt x="1620314" y="2099893"/>
                  </a:cubicBezTo>
                  <a:cubicBezTo>
                    <a:pt x="1645079" y="2105608"/>
                    <a:pt x="1670796" y="2110371"/>
                    <a:pt x="1695561" y="2115133"/>
                  </a:cubicBezTo>
                  <a:cubicBezTo>
                    <a:pt x="1713658" y="2118943"/>
                    <a:pt x="1721279" y="2091321"/>
                    <a:pt x="1703181" y="2087511"/>
                  </a:cubicBezTo>
                  <a:cubicBezTo>
                    <a:pt x="1507919" y="2051316"/>
                    <a:pt x="1316466" y="1994166"/>
                    <a:pt x="1135491" y="1914156"/>
                  </a:cubicBezTo>
                  <a:cubicBezTo>
                    <a:pt x="955469" y="1834146"/>
                    <a:pt x="784019" y="1732228"/>
                    <a:pt x="632571" y="1605546"/>
                  </a:cubicBezTo>
                  <a:cubicBezTo>
                    <a:pt x="481123" y="1479816"/>
                    <a:pt x="350631" y="1330273"/>
                    <a:pt x="250619" y="1160728"/>
                  </a:cubicBezTo>
                  <a:cubicBezTo>
                    <a:pt x="150606" y="992136"/>
                    <a:pt x="81073" y="806398"/>
                    <a:pt x="48688" y="613993"/>
                  </a:cubicBezTo>
                  <a:cubicBezTo>
                    <a:pt x="32496" y="518743"/>
                    <a:pt x="25828" y="421588"/>
                    <a:pt x="30591" y="324433"/>
                  </a:cubicBezTo>
                  <a:cubicBezTo>
                    <a:pt x="32496" y="275856"/>
                    <a:pt x="37258" y="228231"/>
                    <a:pt x="44878" y="179653"/>
                  </a:cubicBezTo>
                  <a:cubicBezTo>
                    <a:pt x="48688" y="154888"/>
                    <a:pt x="53451" y="131076"/>
                    <a:pt x="58213" y="107263"/>
                  </a:cubicBezTo>
                  <a:cubicBezTo>
                    <a:pt x="62976" y="86308"/>
                    <a:pt x="65833" y="65353"/>
                    <a:pt x="80121" y="47256"/>
                  </a:cubicBezTo>
                  <a:cubicBezTo>
                    <a:pt x="87741" y="37731"/>
                    <a:pt x="102028" y="21538"/>
                    <a:pt x="113458" y="33921"/>
                  </a:cubicBezTo>
                  <a:cubicBezTo>
                    <a:pt x="124888" y="48208"/>
                    <a:pt x="144891" y="28206"/>
                    <a:pt x="132509" y="13918"/>
                  </a:cubicBezTo>
                  <a:lnTo>
                    <a:pt x="132509" y="139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876277" y="2305179"/>
              <a:ext cx="1483703" cy="2244038"/>
            </a:xfrm>
            <a:custGeom>
              <a:rect b="b" l="l" r="r" t="t"/>
              <a:pathLst>
                <a:path extrusionOk="0" h="2244038" w="1483703">
                  <a:moveTo>
                    <a:pt x="22430" y="10348"/>
                  </a:moveTo>
                  <a:cubicBezTo>
                    <a:pt x="-22338" y="217993"/>
                    <a:pt x="4332" y="433258"/>
                    <a:pt x="63387" y="635188"/>
                  </a:cubicBezTo>
                  <a:cubicBezTo>
                    <a:pt x="116727" y="817116"/>
                    <a:pt x="193880" y="992376"/>
                    <a:pt x="284367" y="1158111"/>
                  </a:cubicBezTo>
                  <a:cubicBezTo>
                    <a:pt x="369140" y="1313368"/>
                    <a:pt x="468200" y="1460053"/>
                    <a:pt x="581547" y="1595308"/>
                  </a:cubicBezTo>
                  <a:cubicBezTo>
                    <a:pt x="692990" y="1729611"/>
                    <a:pt x="818720" y="1851531"/>
                    <a:pt x="957785" y="1958211"/>
                  </a:cubicBezTo>
                  <a:cubicBezTo>
                    <a:pt x="1095897" y="2063938"/>
                    <a:pt x="1246392" y="2152521"/>
                    <a:pt x="1406412" y="2219196"/>
                  </a:cubicBezTo>
                  <a:cubicBezTo>
                    <a:pt x="1426415" y="2227768"/>
                    <a:pt x="1446417" y="2235388"/>
                    <a:pt x="1466420" y="2243008"/>
                  </a:cubicBezTo>
                  <a:cubicBezTo>
                    <a:pt x="1483565" y="2249676"/>
                    <a:pt x="1491185" y="2222053"/>
                    <a:pt x="1474040" y="2215386"/>
                  </a:cubicBezTo>
                  <a:cubicBezTo>
                    <a:pt x="1314020" y="2155378"/>
                    <a:pt x="1162572" y="2071558"/>
                    <a:pt x="1023507" y="1971546"/>
                  </a:cubicBezTo>
                  <a:cubicBezTo>
                    <a:pt x="884442" y="1871533"/>
                    <a:pt x="757760" y="1753423"/>
                    <a:pt x="644412" y="1624836"/>
                  </a:cubicBezTo>
                  <a:cubicBezTo>
                    <a:pt x="530112" y="1495296"/>
                    <a:pt x="429147" y="1352421"/>
                    <a:pt x="342470" y="1202878"/>
                  </a:cubicBezTo>
                  <a:cubicBezTo>
                    <a:pt x="251982" y="1045716"/>
                    <a:pt x="174830" y="879981"/>
                    <a:pt x="116727" y="707578"/>
                  </a:cubicBezTo>
                  <a:cubicBezTo>
                    <a:pt x="50052" y="510411"/>
                    <a:pt x="10047" y="300861"/>
                    <a:pt x="36717" y="93216"/>
                  </a:cubicBezTo>
                  <a:cubicBezTo>
                    <a:pt x="39575" y="67498"/>
                    <a:pt x="44337" y="42733"/>
                    <a:pt x="50052" y="17968"/>
                  </a:cubicBezTo>
                  <a:cubicBezTo>
                    <a:pt x="53862" y="-129"/>
                    <a:pt x="26240" y="-7749"/>
                    <a:pt x="22430" y="10348"/>
                  </a:cubicBezTo>
                  <a:lnTo>
                    <a:pt x="22430" y="10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903324" y="3239520"/>
              <a:ext cx="1410208" cy="919185"/>
            </a:xfrm>
            <a:custGeom>
              <a:rect b="b" l="l" r="r" t="t"/>
              <a:pathLst>
                <a:path extrusionOk="0" h="919185" w="1410208">
                  <a:moveTo>
                    <a:pt x="3128" y="10409"/>
                  </a:moveTo>
                  <a:cubicBezTo>
                    <a:pt x="-11160" y="74227"/>
                    <a:pt x="25988" y="131377"/>
                    <a:pt x="64088" y="179002"/>
                  </a:cubicBezTo>
                  <a:cubicBezTo>
                    <a:pt x="99330" y="223769"/>
                    <a:pt x="136478" y="266632"/>
                    <a:pt x="175530" y="308542"/>
                  </a:cubicBezTo>
                  <a:cubicBezTo>
                    <a:pt x="252683" y="390457"/>
                    <a:pt x="336503" y="464752"/>
                    <a:pt x="426990" y="532379"/>
                  </a:cubicBezTo>
                  <a:cubicBezTo>
                    <a:pt x="607013" y="667634"/>
                    <a:pt x="808943" y="772409"/>
                    <a:pt x="1023255" y="840037"/>
                  </a:cubicBezTo>
                  <a:cubicBezTo>
                    <a:pt x="1145175" y="879089"/>
                    <a:pt x="1269953" y="904807"/>
                    <a:pt x="1396635" y="919095"/>
                  </a:cubicBezTo>
                  <a:cubicBezTo>
                    <a:pt x="1414733" y="920999"/>
                    <a:pt x="1414733" y="892424"/>
                    <a:pt x="1396635" y="890520"/>
                  </a:cubicBezTo>
                  <a:cubicBezTo>
                    <a:pt x="1179466" y="865754"/>
                    <a:pt x="967058" y="802889"/>
                    <a:pt x="769890" y="707639"/>
                  </a:cubicBezTo>
                  <a:cubicBezTo>
                    <a:pt x="572723" y="612389"/>
                    <a:pt x="390795" y="483802"/>
                    <a:pt x="235538" y="328545"/>
                  </a:cubicBezTo>
                  <a:cubicBezTo>
                    <a:pt x="192675" y="285682"/>
                    <a:pt x="150765" y="239962"/>
                    <a:pt x="111713" y="192337"/>
                  </a:cubicBezTo>
                  <a:cubicBezTo>
                    <a:pt x="72660" y="144712"/>
                    <a:pt x="15510" y="83752"/>
                    <a:pt x="29798" y="17077"/>
                  </a:cubicBezTo>
                  <a:cubicBezTo>
                    <a:pt x="34560" y="-68"/>
                    <a:pt x="6938" y="-7688"/>
                    <a:pt x="3128" y="10409"/>
                  </a:cubicBezTo>
                  <a:lnTo>
                    <a:pt x="3128" y="104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4"/>
          <p:cNvGrpSpPr/>
          <p:nvPr/>
        </p:nvGrpSpPr>
        <p:grpSpPr>
          <a:xfrm>
            <a:off x="10177290" y="5267968"/>
            <a:ext cx="1548196" cy="1240407"/>
            <a:chOff x="10177290" y="5267968"/>
            <a:chExt cx="1548196" cy="1240407"/>
          </a:xfrm>
        </p:grpSpPr>
        <p:sp>
          <p:nvSpPr>
            <p:cNvPr id="129" name="Google Shape;129;p4"/>
            <p:cNvSpPr/>
            <p:nvPr/>
          </p:nvSpPr>
          <p:spPr>
            <a:xfrm>
              <a:off x="10777725" y="5988729"/>
              <a:ext cx="387748" cy="519646"/>
            </a:xfrm>
            <a:custGeom>
              <a:rect b="b" l="l" r="r" t="t"/>
              <a:pathLst>
                <a:path extrusionOk="0" h="519646" w="387748">
                  <a:moveTo>
                    <a:pt x="188595" y="38466"/>
                  </a:moveTo>
                  <a:cubicBezTo>
                    <a:pt x="173355" y="-586"/>
                    <a:pt x="119063" y="-10111"/>
                    <a:pt x="82868" y="10844"/>
                  </a:cubicBezTo>
                  <a:cubicBezTo>
                    <a:pt x="46673" y="31799"/>
                    <a:pt x="28575" y="72756"/>
                    <a:pt x="19050" y="112761"/>
                  </a:cubicBezTo>
                  <a:cubicBezTo>
                    <a:pt x="-7620" y="225156"/>
                    <a:pt x="21908" y="349934"/>
                    <a:pt x="97155" y="437564"/>
                  </a:cubicBezTo>
                  <a:cubicBezTo>
                    <a:pt x="125730" y="471854"/>
                    <a:pt x="162878" y="501381"/>
                    <a:pt x="205740" y="513764"/>
                  </a:cubicBezTo>
                  <a:cubicBezTo>
                    <a:pt x="248603" y="526146"/>
                    <a:pt x="299085" y="519479"/>
                    <a:pt x="331470" y="488999"/>
                  </a:cubicBezTo>
                  <a:cubicBezTo>
                    <a:pt x="350520" y="471854"/>
                    <a:pt x="361950" y="448041"/>
                    <a:pt x="370523" y="424229"/>
                  </a:cubicBezTo>
                  <a:cubicBezTo>
                    <a:pt x="426720" y="270876"/>
                    <a:pt x="340043" y="80376"/>
                    <a:pt x="188595" y="22274"/>
                  </a:cubicBezTo>
                  <a:cubicBezTo>
                    <a:pt x="153353" y="8939"/>
                    <a:pt x="115253" y="1319"/>
                    <a:pt x="79058" y="9891"/>
                  </a:cubicBezTo>
                  <a:cubicBezTo>
                    <a:pt x="42863" y="18464"/>
                    <a:pt x="9525" y="45134"/>
                    <a:pt x="0" y="813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 rot="10438560">
              <a:off x="10512423" y="5289779"/>
              <a:ext cx="442826" cy="516183"/>
            </a:xfrm>
            <a:custGeom>
              <a:rect b="b" l="l" r="r" t="t"/>
              <a:pathLst>
                <a:path extrusionOk="0" h="515912" w="442594">
                  <a:moveTo>
                    <a:pt x="81055" y="37103"/>
                  </a:moveTo>
                  <a:cubicBezTo>
                    <a:pt x="50575" y="30435"/>
                    <a:pt x="21047" y="54248"/>
                    <a:pt x="8665" y="81871"/>
                  </a:cubicBezTo>
                  <a:cubicBezTo>
                    <a:pt x="-2765" y="110446"/>
                    <a:pt x="-860" y="142831"/>
                    <a:pt x="2950" y="173311"/>
                  </a:cubicBezTo>
                  <a:cubicBezTo>
                    <a:pt x="13427" y="263798"/>
                    <a:pt x="35335" y="357143"/>
                    <a:pt x="93437" y="427628"/>
                  </a:cubicBezTo>
                  <a:cubicBezTo>
                    <a:pt x="151540" y="498113"/>
                    <a:pt x="253457" y="539071"/>
                    <a:pt x="337277" y="501923"/>
                  </a:cubicBezTo>
                  <a:cubicBezTo>
                    <a:pt x="431575" y="460013"/>
                    <a:pt x="463960" y="333331"/>
                    <a:pt x="428717" y="236176"/>
                  </a:cubicBezTo>
                  <a:cubicBezTo>
                    <a:pt x="393475" y="139021"/>
                    <a:pt x="308702" y="69488"/>
                    <a:pt x="218215" y="19958"/>
                  </a:cubicBezTo>
                  <a:cubicBezTo>
                    <a:pt x="193450" y="6623"/>
                    <a:pt x="163922" y="-6712"/>
                    <a:pt x="138205" y="3766"/>
                  </a:cubicBezTo>
                  <a:cubicBezTo>
                    <a:pt x="117250" y="12338"/>
                    <a:pt x="104867" y="33293"/>
                    <a:pt x="94390" y="52343"/>
                  </a:cubicBezTo>
                  <a:cubicBezTo>
                    <a:pt x="68672" y="98063"/>
                    <a:pt x="42955" y="143783"/>
                    <a:pt x="16285" y="189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1305196" y="5530008"/>
              <a:ext cx="420290" cy="491773"/>
            </a:xfrm>
            <a:custGeom>
              <a:rect b="b" l="l" r="r" t="t"/>
              <a:pathLst>
                <a:path extrusionOk="0" h="491773" w="420290">
                  <a:moveTo>
                    <a:pt x="42029" y="138078"/>
                  </a:moveTo>
                  <a:cubicBezTo>
                    <a:pt x="53459" y="124742"/>
                    <a:pt x="25837" y="106645"/>
                    <a:pt x="12502" y="118075"/>
                  </a:cubicBezTo>
                  <a:cubicBezTo>
                    <a:pt x="-1786" y="129505"/>
                    <a:pt x="-833" y="149507"/>
                    <a:pt x="1072" y="167605"/>
                  </a:cubicBezTo>
                  <a:cubicBezTo>
                    <a:pt x="10597" y="263807"/>
                    <a:pt x="36314" y="363820"/>
                    <a:pt x="105847" y="431448"/>
                  </a:cubicBezTo>
                  <a:cubicBezTo>
                    <a:pt x="175379" y="499075"/>
                    <a:pt x="299204" y="517173"/>
                    <a:pt x="365879" y="447640"/>
                  </a:cubicBezTo>
                  <a:cubicBezTo>
                    <a:pt x="390644" y="421923"/>
                    <a:pt x="404932" y="388585"/>
                    <a:pt x="413504" y="354295"/>
                  </a:cubicBezTo>
                  <a:cubicBezTo>
                    <a:pt x="438269" y="244757"/>
                    <a:pt x="393502" y="123790"/>
                    <a:pt x="307777" y="51400"/>
                  </a:cubicBezTo>
                  <a:cubicBezTo>
                    <a:pt x="281107" y="28540"/>
                    <a:pt x="248722" y="9490"/>
                    <a:pt x="214432" y="2822"/>
                  </a:cubicBezTo>
                  <a:cubicBezTo>
                    <a:pt x="119182" y="-17180"/>
                    <a:pt x="18217" y="72355"/>
                    <a:pt x="25837" y="16951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10177290" y="5878132"/>
              <a:ext cx="427235" cy="584051"/>
            </a:xfrm>
            <a:custGeom>
              <a:rect b="b" l="l" r="r" t="t"/>
              <a:pathLst>
                <a:path extrusionOk="0" h="584051" w="427235">
                  <a:moveTo>
                    <a:pt x="76110" y="62890"/>
                  </a:moveTo>
                  <a:cubicBezTo>
                    <a:pt x="8483" y="111467"/>
                    <a:pt x="-8662" y="206717"/>
                    <a:pt x="3720" y="289585"/>
                  </a:cubicBezTo>
                  <a:cubicBezTo>
                    <a:pt x="15150" y="366737"/>
                    <a:pt x="48488" y="440080"/>
                    <a:pt x="97065" y="500087"/>
                  </a:cubicBezTo>
                  <a:cubicBezTo>
                    <a:pt x="135165" y="546760"/>
                    <a:pt x="188505" y="586765"/>
                    <a:pt x="248513" y="583907"/>
                  </a:cubicBezTo>
                  <a:cubicBezTo>
                    <a:pt x="289470" y="582002"/>
                    <a:pt x="326618" y="560095"/>
                    <a:pt x="355193" y="530567"/>
                  </a:cubicBezTo>
                  <a:cubicBezTo>
                    <a:pt x="424725" y="460082"/>
                    <a:pt x="442823" y="348640"/>
                    <a:pt x="414248" y="254342"/>
                  </a:cubicBezTo>
                  <a:cubicBezTo>
                    <a:pt x="385673" y="160045"/>
                    <a:pt x="316140" y="80987"/>
                    <a:pt x="234225" y="26695"/>
                  </a:cubicBezTo>
                  <a:cubicBezTo>
                    <a:pt x="214223" y="13360"/>
                    <a:pt x="192315" y="977"/>
                    <a:pt x="168503" y="25"/>
                  </a:cubicBezTo>
                  <a:cubicBezTo>
                    <a:pt x="131355" y="-928"/>
                    <a:pt x="98970" y="25742"/>
                    <a:pt x="81825" y="58127"/>
                  </a:cubicBezTo>
                  <a:cubicBezTo>
                    <a:pt x="64680" y="90512"/>
                    <a:pt x="60870" y="128612"/>
                    <a:pt x="57060" y="16480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4"/>
          <p:cNvSpPr/>
          <p:nvPr/>
        </p:nvSpPr>
        <p:spPr>
          <a:xfrm flipH="1">
            <a:off x="577400" y="593375"/>
            <a:ext cx="11077500" cy="5777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872800" y="2178450"/>
            <a:ext cx="10423800" cy="391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6" name="Google Shape;136;p4"/>
          <p:cNvSpPr txBox="1"/>
          <p:nvPr>
            <p:ph type="title"/>
          </p:nvPr>
        </p:nvSpPr>
        <p:spPr>
          <a:xfrm>
            <a:off x="872800" y="898175"/>
            <a:ext cx="1034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37" name="Google Shape;137;p4"/>
          <p:cNvGrpSpPr/>
          <p:nvPr/>
        </p:nvGrpSpPr>
        <p:grpSpPr>
          <a:xfrm rot="10280301">
            <a:off x="-61998" y="4650899"/>
            <a:ext cx="2248038" cy="2250341"/>
            <a:chOff x="1219199" y="2184509"/>
            <a:chExt cx="2248026" cy="2250330"/>
          </a:xfrm>
        </p:grpSpPr>
        <p:sp>
          <p:nvSpPr>
            <p:cNvPr id="138" name="Google Shape;138;p4"/>
            <p:cNvSpPr/>
            <p:nvPr/>
          </p:nvSpPr>
          <p:spPr>
            <a:xfrm>
              <a:off x="1316461" y="2549982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014641" y="2560582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499482" y="3009893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218979" y="2184509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4"/>
          <p:cNvGrpSpPr/>
          <p:nvPr/>
        </p:nvGrpSpPr>
        <p:grpSpPr>
          <a:xfrm>
            <a:off x="9652874" y="-89649"/>
            <a:ext cx="2250905" cy="2349075"/>
            <a:chOff x="1219199" y="2085764"/>
            <a:chExt cx="2250905" cy="2349075"/>
          </a:xfrm>
        </p:grpSpPr>
        <p:sp>
          <p:nvSpPr>
            <p:cNvPr id="151" name="Google Shape;151;p4"/>
            <p:cNvSpPr/>
            <p:nvPr/>
          </p:nvSpPr>
          <p:spPr>
            <a:xfrm>
              <a:off x="1379342" y="2479579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3017520" y="2630993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1621943" y="2940235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2062807" y="2085764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3" name="Google Shape;163;p4"/>
          <p:cNvCxnSpPr/>
          <p:nvPr/>
        </p:nvCxnSpPr>
        <p:spPr>
          <a:xfrm>
            <a:off x="-8962" y="339165"/>
            <a:ext cx="450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" name="Google Shape;164;p4"/>
          <p:cNvCxnSpPr/>
          <p:nvPr/>
        </p:nvCxnSpPr>
        <p:spPr>
          <a:xfrm rot="-5400000">
            <a:off x="-1270585" y="1683283"/>
            <a:ext cx="3276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" name="Google Shape;165;p4"/>
          <p:cNvCxnSpPr/>
          <p:nvPr/>
        </p:nvCxnSpPr>
        <p:spPr>
          <a:xfrm>
            <a:off x="7711566" y="6660301"/>
            <a:ext cx="450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4"/>
          <p:cNvCxnSpPr/>
          <p:nvPr/>
        </p:nvCxnSpPr>
        <p:spPr>
          <a:xfrm rot="-5400000">
            <a:off x="10286837" y="5332936"/>
            <a:ext cx="3276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">
  <p:cSld name="CUSTOM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5"/>
          <p:cNvGrpSpPr/>
          <p:nvPr/>
        </p:nvGrpSpPr>
        <p:grpSpPr>
          <a:xfrm flipH="1" rot="10800000">
            <a:off x="10944790" y="294245"/>
            <a:ext cx="988183" cy="1240407"/>
            <a:chOff x="10177290" y="5267968"/>
            <a:chExt cx="988183" cy="1240407"/>
          </a:xfrm>
        </p:grpSpPr>
        <p:sp>
          <p:nvSpPr>
            <p:cNvPr id="169" name="Google Shape;169;p5"/>
            <p:cNvSpPr/>
            <p:nvPr/>
          </p:nvSpPr>
          <p:spPr>
            <a:xfrm>
              <a:off x="10777725" y="5988729"/>
              <a:ext cx="387748" cy="519646"/>
            </a:xfrm>
            <a:custGeom>
              <a:rect b="b" l="l" r="r" t="t"/>
              <a:pathLst>
                <a:path extrusionOk="0" h="519646" w="387748">
                  <a:moveTo>
                    <a:pt x="188595" y="38466"/>
                  </a:moveTo>
                  <a:cubicBezTo>
                    <a:pt x="173355" y="-586"/>
                    <a:pt x="119063" y="-10111"/>
                    <a:pt x="82868" y="10844"/>
                  </a:cubicBezTo>
                  <a:cubicBezTo>
                    <a:pt x="46673" y="31799"/>
                    <a:pt x="28575" y="72756"/>
                    <a:pt x="19050" y="112761"/>
                  </a:cubicBezTo>
                  <a:cubicBezTo>
                    <a:pt x="-7620" y="225156"/>
                    <a:pt x="21908" y="349934"/>
                    <a:pt x="97155" y="437564"/>
                  </a:cubicBezTo>
                  <a:cubicBezTo>
                    <a:pt x="125730" y="471854"/>
                    <a:pt x="162878" y="501381"/>
                    <a:pt x="205740" y="513764"/>
                  </a:cubicBezTo>
                  <a:cubicBezTo>
                    <a:pt x="248603" y="526146"/>
                    <a:pt x="299085" y="519479"/>
                    <a:pt x="331470" y="488999"/>
                  </a:cubicBezTo>
                  <a:cubicBezTo>
                    <a:pt x="350520" y="471854"/>
                    <a:pt x="361950" y="448041"/>
                    <a:pt x="370523" y="424229"/>
                  </a:cubicBezTo>
                  <a:cubicBezTo>
                    <a:pt x="426720" y="270876"/>
                    <a:pt x="340043" y="80376"/>
                    <a:pt x="188595" y="22274"/>
                  </a:cubicBezTo>
                  <a:cubicBezTo>
                    <a:pt x="153353" y="8939"/>
                    <a:pt x="115253" y="1319"/>
                    <a:pt x="79058" y="9891"/>
                  </a:cubicBezTo>
                  <a:cubicBezTo>
                    <a:pt x="42863" y="18464"/>
                    <a:pt x="9525" y="45134"/>
                    <a:pt x="0" y="813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 rot="10438560">
              <a:off x="10512423" y="5289779"/>
              <a:ext cx="442826" cy="516183"/>
            </a:xfrm>
            <a:custGeom>
              <a:rect b="b" l="l" r="r" t="t"/>
              <a:pathLst>
                <a:path extrusionOk="0" h="515912" w="442594">
                  <a:moveTo>
                    <a:pt x="81055" y="37103"/>
                  </a:moveTo>
                  <a:cubicBezTo>
                    <a:pt x="50575" y="30435"/>
                    <a:pt x="21047" y="54248"/>
                    <a:pt x="8665" y="81871"/>
                  </a:cubicBezTo>
                  <a:cubicBezTo>
                    <a:pt x="-2765" y="110446"/>
                    <a:pt x="-860" y="142831"/>
                    <a:pt x="2950" y="173311"/>
                  </a:cubicBezTo>
                  <a:cubicBezTo>
                    <a:pt x="13427" y="263798"/>
                    <a:pt x="35335" y="357143"/>
                    <a:pt x="93437" y="427628"/>
                  </a:cubicBezTo>
                  <a:cubicBezTo>
                    <a:pt x="151540" y="498113"/>
                    <a:pt x="253457" y="539071"/>
                    <a:pt x="337277" y="501923"/>
                  </a:cubicBezTo>
                  <a:cubicBezTo>
                    <a:pt x="431575" y="460013"/>
                    <a:pt x="463960" y="333331"/>
                    <a:pt x="428717" y="236176"/>
                  </a:cubicBezTo>
                  <a:cubicBezTo>
                    <a:pt x="393475" y="139021"/>
                    <a:pt x="308702" y="69488"/>
                    <a:pt x="218215" y="19958"/>
                  </a:cubicBezTo>
                  <a:cubicBezTo>
                    <a:pt x="193450" y="6623"/>
                    <a:pt x="163922" y="-6712"/>
                    <a:pt x="138205" y="3766"/>
                  </a:cubicBezTo>
                  <a:cubicBezTo>
                    <a:pt x="117250" y="12338"/>
                    <a:pt x="104867" y="33293"/>
                    <a:pt x="94390" y="52343"/>
                  </a:cubicBezTo>
                  <a:cubicBezTo>
                    <a:pt x="68672" y="98063"/>
                    <a:pt x="42955" y="143783"/>
                    <a:pt x="16285" y="189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0177290" y="5878132"/>
              <a:ext cx="427235" cy="584051"/>
            </a:xfrm>
            <a:custGeom>
              <a:rect b="b" l="l" r="r" t="t"/>
              <a:pathLst>
                <a:path extrusionOk="0" h="584051" w="427235">
                  <a:moveTo>
                    <a:pt x="76110" y="62890"/>
                  </a:moveTo>
                  <a:cubicBezTo>
                    <a:pt x="8483" y="111467"/>
                    <a:pt x="-8662" y="206717"/>
                    <a:pt x="3720" y="289585"/>
                  </a:cubicBezTo>
                  <a:cubicBezTo>
                    <a:pt x="15150" y="366737"/>
                    <a:pt x="48488" y="440080"/>
                    <a:pt x="97065" y="500087"/>
                  </a:cubicBezTo>
                  <a:cubicBezTo>
                    <a:pt x="135165" y="546760"/>
                    <a:pt x="188505" y="586765"/>
                    <a:pt x="248513" y="583907"/>
                  </a:cubicBezTo>
                  <a:cubicBezTo>
                    <a:pt x="289470" y="582002"/>
                    <a:pt x="326618" y="560095"/>
                    <a:pt x="355193" y="530567"/>
                  </a:cubicBezTo>
                  <a:cubicBezTo>
                    <a:pt x="424725" y="460082"/>
                    <a:pt x="442823" y="348640"/>
                    <a:pt x="414248" y="254342"/>
                  </a:cubicBezTo>
                  <a:cubicBezTo>
                    <a:pt x="385673" y="160045"/>
                    <a:pt x="316140" y="80987"/>
                    <a:pt x="234225" y="26695"/>
                  </a:cubicBezTo>
                  <a:cubicBezTo>
                    <a:pt x="214223" y="13360"/>
                    <a:pt x="192315" y="977"/>
                    <a:pt x="168503" y="25"/>
                  </a:cubicBezTo>
                  <a:cubicBezTo>
                    <a:pt x="131355" y="-928"/>
                    <a:pt x="98970" y="25742"/>
                    <a:pt x="81825" y="58127"/>
                  </a:cubicBezTo>
                  <a:cubicBezTo>
                    <a:pt x="64680" y="90512"/>
                    <a:pt x="60870" y="128612"/>
                    <a:pt x="57060" y="16480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5"/>
          <p:cNvSpPr/>
          <p:nvPr/>
        </p:nvSpPr>
        <p:spPr>
          <a:xfrm flipH="1" rot="10800000">
            <a:off x="5769806" y="2811970"/>
            <a:ext cx="6438600" cy="408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"/>
          <p:cNvSpPr/>
          <p:nvPr/>
        </p:nvSpPr>
        <p:spPr>
          <a:xfrm flipH="1" rot="10800000">
            <a:off x="1200888" y="-555200"/>
            <a:ext cx="11221505" cy="7534983"/>
          </a:xfrm>
          <a:custGeom>
            <a:rect b="b" l="l" r="r" t="t"/>
            <a:pathLst>
              <a:path extrusionOk="0" h="6834452" w="7958514">
                <a:moveTo>
                  <a:pt x="1477342" y="179222"/>
                </a:moveTo>
                <a:cubicBezTo>
                  <a:pt x="1542844" y="351264"/>
                  <a:pt x="1370013" y="513046"/>
                  <a:pt x="1223225" y="624321"/>
                </a:cubicBezTo>
                <a:cubicBezTo>
                  <a:pt x="902027" y="868179"/>
                  <a:pt x="609240" y="1149917"/>
                  <a:pt x="354334" y="1462433"/>
                </a:cubicBezTo>
                <a:cubicBezTo>
                  <a:pt x="128628" y="1738647"/>
                  <a:pt x="-78138" y="2094569"/>
                  <a:pt x="29191" y="2434707"/>
                </a:cubicBezTo>
                <a:cubicBezTo>
                  <a:pt x="104953" y="2674618"/>
                  <a:pt x="321978" y="2842714"/>
                  <a:pt x="544527" y="2961092"/>
                </a:cubicBezTo>
                <a:cubicBezTo>
                  <a:pt x="767077" y="3078680"/>
                  <a:pt x="1010145" y="3164701"/>
                  <a:pt x="1209020" y="3318592"/>
                </a:cubicBezTo>
                <a:cubicBezTo>
                  <a:pt x="1309246" y="3396721"/>
                  <a:pt x="1402369" y="3503261"/>
                  <a:pt x="1407894" y="3630319"/>
                </a:cubicBezTo>
                <a:cubicBezTo>
                  <a:pt x="1411050" y="3712394"/>
                  <a:pt x="1377116" y="3791312"/>
                  <a:pt x="1340024" y="3865496"/>
                </a:cubicBezTo>
                <a:cubicBezTo>
                  <a:pt x="1130101" y="4291654"/>
                  <a:pt x="829423" y="4668884"/>
                  <a:pt x="616343" y="5093464"/>
                </a:cubicBezTo>
                <a:cubicBezTo>
                  <a:pt x="403264" y="5518045"/>
                  <a:pt x="281730" y="6026279"/>
                  <a:pt x="459296" y="6467432"/>
                </a:cubicBezTo>
                <a:cubicBezTo>
                  <a:pt x="527955" y="6639474"/>
                  <a:pt x="660537" y="6805991"/>
                  <a:pt x="843628" y="6831245"/>
                </a:cubicBezTo>
                <a:cubicBezTo>
                  <a:pt x="1014881" y="6854921"/>
                  <a:pt x="1182187" y="6744435"/>
                  <a:pt x="1280046" y="6601593"/>
                </a:cubicBezTo>
                <a:cubicBezTo>
                  <a:pt x="1377905" y="6458751"/>
                  <a:pt x="1420521" y="6286709"/>
                  <a:pt x="1467082" y="6119402"/>
                </a:cubicBezTo>
                <a:cubicBezTo>
                  <a:pt x="1710940" y="5255247"/>
                  <a:pt x="2183661" y="4368994"/>
                  <a:pt x="3014670" y="4029646"/>
                </a:cubicBezTo>
                <a:cubicBezTo>
                  <a:pt x="3163037" y="3968879"/>
                  <a:pt x="3324030" y="3927841"/>
                  <a:pt x="3481867" y="3953884"/>
                </a:cubicBezTo>
                <a:cubicBezTo>
                  <a:pt x="3639703" y="3979927"/>
                  <a:pt x="3791226" y="4087256"/>
                  <a:pt x="3833053" y="4241147"/>
                </a:cubicBezTo>
                <a:cubicBezTo>
                  <a:pt x="3855939" y="4324800"/>
                  <a:pt x="3844891" y="4413189"/>
                  <a:pt x="3829896" y="4498421"/>
                </a:cubicBezTo>
                <a:cubicBezTo>
                  <a:pt x="3787280" y="4736754"/>
                  <a:pt x="3709151" y="4968773"/>
                  <a:pt x="3679952" y="5209474"/>
                </a:cubicBezTo>
                <a:cubicBezTo>
                  <a:pt x="3650752" y="5450175"/>
                  <a:pt x="3674427" y="5709816"/>
                  <a:pt x="3817270" y="5905534"/>
                </a:cubicBezTo>
                <a:cubicBezTo>
                  <a:pt x="4023246" y="6188851"/>
                  <a:pt x="4443881" y="6262244"/>
                  <a:pt x="4766657" y="6125716"/>
                </a:cubicBezTo>
                <a:cubicBezTo>
                  <a:pt x="5089433" y="5989187"/>
                  <a:pt x="5317506" y="5682195"/>
                  <a:pt x="5431149" y="5349949"/>
                </a:cubicBezTo>
                <a:cubicBezTo>
                  <a:pt x="5494284" y="5166069"/>
                  <a:pt x="5527429" y="4971141"/>
                  <a:pt x="5614239" y="4796732"/>
                </a:cubicBezTo>
                <a:cubicBezTo>
                  <a:pt x="5719990" y="4582863"/>
                  <a:pt x="5906237" y="4409243"/>
                  <a:pt x="6126419" y="4317697"/>
                </a:cubicBezTo>
                <a:cubicBezTo>
                  <a:pt x="6457087" y="4181169"/>
                  <a:pt x="6831159" y="4230098"/>
                  <a:pt x="7186292" y="4182747"/>
                </a:cubicBezTo>
                <a:cubicBezTo>
                  <a:pt x="7540635" y="4135396"/>
                  <a:pt x="7932859" y="3919949"/>
                  <a:pt x="7957324" y="3563239"/>
                </a:cubicBezTo>
                <a:cubicBezTo>
                  <a:pt x="7980210" y="3229414"/>
                  <a:pt x="7669272" y="2969773"/>
                  <a:pt x="7363858" y="2834033"/>
                </a:cubicBezTo>
                <a:cubicBezTo>
                  <a:pt x="7108163" y="2720391"/>
                  <a:pt x="6832738" y="2650943"/>
                  <a:pt x="6553367" y="2628057"/>
                </a:cubicBezTo>
                <a:cubicBezTo>
                  <a:pt x="6127997" y="2593333"/>
                  <a:pt x="5694736" y="2668305"/>
                  <a:pt x="5275680" y="2587019"/>
                </a:cubicBezTo>
                <a:cubicBezTo>
                  <a:pt x="4998677" y="2533355"/>
                  <a:pt x="4706679" y="2379464"/>
                  <a:pt x="4633285" y="2107196"/>
                </a:cubicBezTo>
                <a:cubicBezTo>
                  <a:pt x="4562258" y="1844398"/>
                  <a:pt x="4719306" y="1579232"/>
                  <a:pt x="4868462" y="1351948"/>
                </a:cubicBezTo>
                <a:cubicBezTo>
                  <a:pt x="4997098" y="1156230"/>
                  <a:pt x="5125735" y="960513"/>
                  <a:pt x="5255161" y="764796"/>
                </a:cubicBezTo>
                <a:cubicBezTo>
                  <a:pt x="5360911" y="603802"/>
                  <a:pt x="5471397" y="404928"/>
                  <a:pt x="5392479" y="228940"/>
                </a:cubicBezTo>
                <a:cubicBezTo>
                  <a:pt x="5305669" y="38747"/>
                  <a:pt x="5053920" y="866"/>
                  <a:pt x="4843997" y="77"/>
                </a:cubicBezTo>
                <a:cubicBezTo>
                  <a:pt x="4533848" y="-1501"/>
                  <a:pt x="4223699" y="21385"/>
                  <a:pt x="3914339" y="43482"/>
                </a:cubicBezTo>
                <a:cubicBezTo>
                  <a:pt x="3097535" y="102671"/>
                  <a:pt x="2281519" y="162649"/>
                  <a:pt x="1465504" y="22183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"/>
          <p:cNvSpPr/>
          <p:nvPr/>
        </p:nvSpPr>
        <p:spPr>
          <a:xfrm rot="-9137100">
            <a:off x="2859781" y="-53935"/>
            <a:ext cx="6743551" cy="4172739"/>
          </a:xfrm>
          <a:custGeom>
            <a:rect b="b" l="l" r="r" t="t"/>
            <a:pathLst>
              <a:path extrusionOk="0" h="3827104" w="5502190">
                <a:moveTo>
                  <a:pt x="3327831" y="52"/>
                </a:moveTo>
                <a:cubicBezTo>
                  <a:pt x="3246660" y="-1092"/>
                  <a:pt x="3237853" y="17247"/>
                  <a:pt x="3085925" y="27260"/>
                </a:cubicBezTo>
                <a:cubicBezTo>
                  <a:pt x="2933997" y="37273"/>
                  <a:pt x="2629634" y="38777"/>
                  <a:pt x="2416265" y="60130"/>
                </a:cubicBezTo>
                <a:cubicBezTo>
                  <a:pt x="2202896" y="81483"/>
                  <a:pt x="1968589" y="17267"/>
                  <a:pt x="1805712" y="155380"/>
                </a:cubicBezTo>
                <a:cubicBezTo>
                  <a:pt x="1662837" y="278252"/>
                  <a:pt x="1612355" y="474467"/>
                  <a:pt x="1550442" y="652585"/>
                </a:cubicBezTo>
                <a:cubicBezTo>
                  <a:pt x="1488530" y="830702"/>
                  <a:pt x="1387564" y="1021202"/>
                  <a:pt x="1206589" y="1074542"/>
                </a:cubicBezTo>
                <a:cubicBezTo>
                  <a:pt x="946557" y="1150742"/>
                  <a:pt x="687477" y="902140"/>
                  <a:pt x="417919" y="932620"/>
                </a:cubicBezTo>
                <a:cubicBezTo>
                  <a:pt x="176937" y="960242"/>
                  <a:pt x="12154" y="1212655"/>
                  <a:pt x="725" y="1454590"/>
                </a:cubicBezTo>
                <a:cubicBezTo>
                  <a:pt x="-9753" y="1696525"/>
                  <a:pt x="95022" y="1927982"/>
                  <a:pt x="204560" y="2144200"/>
                </a:cubicBezTo>
                <a:cubicBezTo>
                  <a:pt x="346482" y="2423282"/>
                  <a:pt x="517932" y="2714747"/>
                  <a:pt x="802730" y="2846192"/>
                </a:cubicBezTo>
                <a:cubicBezTo>
                  <a:pt x="1023710" y="2948110"/>
                  <a:pt x="1278980" y="2938585"/>
                  <a:pt x="1514247" y="3001450"/>
                </a:cubicBezTo>
                <a:cubicBezTo>
                  <a:pt x="1731417" y="3059552"/>
                  <a:pt x="1931442" y="3183377"/>
                  <a:pt x="2080985" y="3351017"/>
                </a:cubicBezTo>
                <a:cubicBezTo>
                  <a:pt x="2192427" y="3475795"/>
                  <a:pt x="2278152" y="3626290"/>
                  <a:pt x="2414360" y="3724397"/>
                </a:cubicBezTo>
                <a:cubicBezTo>
                  <a:pt x="2652485" y="3896800"/>
                  <a:pt x="3023007" y="3846317"/>
                  <a:pt x="3206840" y="3616765"/>
                </a:cubicBezTo>
                <a:cubicBezTo>
                  <a:pt x="3236606" y="3579618"/>
                  <a:pt x="3261118" y="3540000"/>
                  <a:pt x="3281597" y="3498466"/>
                </a:cubicBezTo>
                <a:lnTo>
                  <a:pt x="3286653" y="3485484"/>
                </a:lnTo>
                <a:lnTo>
                  <a:pt x="3341255" y="3415332"/>
                </a:lnTo>
                <a:cubicBezTo>
                  <a:pt x="3367091" y="3382144"/>
                  <a:pt x="3393345" y="3349342"/>
                  <a:pt x="3421205" y="3318147"/>
                </a:cubicBezTo>
                <a:cubicBezTo>
                  <a:pt x="3570748" y="3150507"/>
                  <a:pt x="3770773" y="3026682"/>
                  <a:pt x="3987943" y="2968580"/>
                </a:cubicBezTo>
                <a:cubicBezTo>
                  <a:pt x="4223210" y="2905715"/>
                  <a:pt x="4478480" y="2915240"/>
                  <a:pt x="4699460" y="2813322"/>
                </a:cubicBezTo>
                <a:cubicBezTo>
                  <a:pt x="4984258" y="2681877"/>
                  <a:pt x="5155708" y="2390412"/>
                  <a:pt x="5297630" y="2111330"/>
                </a:cubicBezTo>
                <a:cubicBezTo>
                  <a:pt x="5407168" y="1895112"/>
                  <a:pt x="5511943" y="1663655"/>
                  <a:pt x="5501465" y="1421720"/>
                </a:cubicBezTo>
                <a:cubicBezTo>
                  <a:pt x="5490036" y="1179785"/>
                  <a:pt x="5325253" y="927372"/>
                  <a:pt x="5084271" y="899750"/>
                </a:cubicBezTo>
                <a:cubicBezTo>
                  <a:pt x="4814713" y="869270"/>
                  <a:pt x="4555633" y="1117872"/>
                  <a:pt x="4295601" y="1041672"/>
                </a:cubicBezTo>
                <a:cubicBezTo>
                  <a:pt x="4114626" y="988332"/>
                  <a:pt x="4013660" y="797832"/>
                  <a:pt x="3951748" y="619715"/>
                </a:cubicBezTo>
                <a:cubicBezTo>
                  <a:pt x="3889835" y="441597"/>
                  <a:pt x="3839353" y="245382"/>
                  <a:pt x="3696478" y="122510"/>
                </a:cubicBezTo>
                <a:cubicBezTo>
                  <a:pt x="3594680" y="36189"/>
                  <a:pt x="3463116" y="1959"/>
                  <a:pt x="3327831" y="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/>
          <p:cNvSpPr/>
          <p:nvPr/>
        </p:nvSpPr>
        <p:spPr>
          <a:xfrm flipH="1" rot="10800000">
            <a:off x="266971" y="2604005"/>
            <a:ext cx="4004711" cy="4876482"/>
          </a:xfrm>
          <a:custGeom>
            <a:rect b="b" l="l" r="r" t="t"/>
            <a:pathLst>
              <a:path extrusionOk="0" h="4876482" w="4004711">
                <a:moveTo>
                  <a:pt x="153725" y="3744710"/>
                </a:moveTo>
                <a:cubicBezTo>
                  <a:pt x="117530" y="3092248"/>
                  <a:pt x="-150460" y="2203537"/>
                  <a:pt x="118444" y="1627153"/>
                </a:cubicBezTo>
                <a:cubicBezTo>
                  <a:pt x="387348" y="1050769"/>
                  <a:pt x="1285637" y="557169"/>
                  <a:pt x="1767148" y="286407"/>
                </a:cubicBezTo>
                <a:cubicBezTo>
                  <a:pt x="2248659" y="15645"/>
                  <a:pt x="2683777" y="-10206"/>
                  <a:pt x="3007509" y="2581"/>
                </a:cubicBezTo>
                <a:cubicBezTo>
                  <a:pt x="3331241" y="15368"/>
                  <a:pt x="3545067" y="224934"/>
                  <a:pt x="3709538" y="363130"/>
                </a:cubicBezTo>
                <a:cubicBezTo>
                  <a:pt x="3874009" y="501326"/>
                  <a:pt x="4049580" y="641260"/>
                  <a:pt x="3994335" y="831760"/>
                </a:cubicBezTo>
                <a:cubicBezTo>
                  <a:pt x="3977191" y="891767"/>
                  <a:pt x="3939091" y="944155"/>
                  <a:pt x="3897180" y="990827"/>
                </a:cubicBezTo>
                <a:cubicBezTo>
                  <a:pt x="3727635" y="1178470"/>
                  <a:pt x="3486653" y="1285150"/>
                  <a:pt x="3243766" y="1354683"/>
                </a:cubicBezTo>
                <a:cubicBezTo>
                  <a:pt x="3000878" y="1424215"/>
                  <a:pt x="2749418" y="1461363"/>
                  <a:pt x="2507483" y="1536610"/>
                </a:cubicBezTo>
                <a:cubicBezTo>
                  <a:pt x="2217923" y="1627097"/>
                  <a:pt x="1938840" y="1776640"/>
                  <a:pt x="1741673" y="2007145"/>
                </a:cubicBezTo>
                <a:cubicBezTo>
                  <a:pt x="1544505" y="2237650"/>
                  <a:pt x="1470350" y="2466312"/>
                  <a:pt x="1506405" y="2852965"/>
                </a:cubicBezTo>
                <a:cubicBezTo>
                  <a:pt x="1542460" y="3239618"/>
                  <a:pt x="2086658" y="3992946"/>
                  <a:pt x="1958002" y="4327062"/>
                </a:cubicBezTo>
                <a:cubicBezTo>
                  <a:pt x="1829346" y="4661178"/>
                  <a:pt x="1035183" y="4954719"/>
                  <a:pt x="734470" y="4857660"/>
                </a:cubicBezTo>
                <a:cubicBezTo>
                  <a:pt x="433757" y="4760601"/>
                  <a:pt x="189920" y="4397172"/>
                  <a:pt x="153725" y="37447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" name="Google Shape;176;p5"/>
          <p:cNvGrpSpPr/>
          <p:nvPr/>
        </p:nvGrpSpPr>
        <p:grpSpPr>
          <a:xfrm flipH="1" rot="10800000">
            <a:off x="10921001" y="1709543"/>
            <a:ext cx="2437255" cy="2244038"/>
            <a:chOff x="4876277" y="2305179"/>
            <a:chExt cx="2437255" cy="2244038"/>
          </a:xfrm>
        </p:grpSpPr>
        <p:sp>
          <p:nvSpPr>
            <p:cNvPr id="177" name="Google Shape;177;p5"/>
            <p:cNvSpPr/>
            <p:nvPr/>
          </p:nvSpPr>
          <p:spPr>
            <a:xfrm>
              <a:off x="5319601" y="2340661"/>
              <a:ext cx="1713528" cy="2115492"/>
            </a:xfrm>
            <a:custGeom>
              <a:rect b="b" l="l" r="r" t="t"/>
              <a:pathLst>
                <a:path extrusionOk="0" h="2115492" w="1713528">
                  <a:moveTo>
                    <a:pt x="132509" y="13918"/>
                  </a:moveTo>
                  <a:cubicBezTo>
                    <a:pt x="101076" y="-23229"/>
                    <a:pt x="57261" y="22491"/>
                    <a:pt x="42973" y="52018"/>
                  </a:cubicBezTo>
                  <a:cubicBezTo>
                    <a:pt x="33448" y="73926"/>
                    <a:pt x="29638" y="98691"/>
                    <a:pt x="24876" y="121551"/>
                  </a:cubicBezTo>
                  <a:cubicBezTo>
                    <a:pt x="20113" y="146316"/>
                    <a:pt x="16303" y="171081"/>
                    <a:pt x="12493" y="195846"/>
                  </a:cubicBezTo>
                  <a:cubicBezTo>
                    <a:pt x="-842" y="295858"/>
                    <a:pt x="-3699" y="396823"/>
                    <a:pt x="4873" y="496836"/>
                  </a:cubicBezTo>
                  <a:cubicBezTo>
                    <a:pt x="22018" y="697813"/>
                    <a:pt x="80121" y="894028"/>
                    <a:pt x="170609" y="1074051"/>
                  </a:cubicBezTo>
                  <a:cubicBezTo>
                    <a:pt x="262048" y="1255978"/>
                    <a:pt x="386826" y="1418856"/>
                    <a:pt x="536369" y="1557921"/>
                  </a:cubicBezTo>
                  <a:cubicBezTo>
                    <a:pt x="685911" y="1696986"/>
                    <a:pt x="857361" y="1811286"/>
                    <a:pt x="1041194" y="1900821"/>
                  </a:cubicBezTo>
                  <a:cubicBezTo>
                    <a:pt x="1225026" y="1990356"/>
                    <a:pt x="1420289" y="2056078"/>
                    <a:pt x="1620314" y="2099893"/>
                  </a:cubicBezTo>
                  <a:cubicBezTo>
                    <a:pt x="1645079" y="2105608"/>
                    <a:pt x="1670796" y="2110371"/>
                    <a:pt x="1695561" y="2115133"/>
                  </a:cubicBezTo>
                  <a:cubicBezTo>
                    <a:pt x="1713658" y="2118943"/>
                    <a:pt x="1721279" y="2091321"/>
                    <a:pt x="1703181" y="2087511"/>
                  </a:cubicBezTo>
                  <a:cubicBezTo>
                    <a:pt x="1507919" y="2051316"/>
                    <a:pt x="1316466" y="1994166"/>
                    <a:pt x="1135491" y="1914156"/>
                  </a:cubicBezTo>
                  <a:cubicBezTo>
                    <a:pt x="955469" y="1834146"/>
                    <a:pt x="784019" y="1732228"/>
                    <a:pt x="632571" y="1605546"/>
                  </a:cubicBezTo>
                  <a:cubicBezTo>
                    <a:pt x="481123" y="1479816"/>
                    <a:pt x="350631" y="1330273"/>
                    <a:pt x="250619" y="1160728"/>
                  </a:cubicBezTo>
                  <a:cubicBezTo>
                    <a:pt x="150606" y="992136"/>
                    <a:pt x="81073" y="806398"/>
                    <a:pt x="48688" y="613993"/>
                  </a:cubicBezTo>
                  <a:cubicBezTo>
                    <a:pt x="32496" y="518743"/>
                    <a:pt x="25828" y="421588"/>
                    <a:pt x="30591" y="324433"/>
                  </a:cubicBezTo>
                  <a:cubicBezTo>
                    <a:pt x="32496" y="275856"/>
                    <a:pt x="37258" y="228231"/>
                    <a:pt x="44878" y="179653"/>
                  </a:cubicBezTo>
                  <a:cubicBezTo>
                    <a:pt x="48688" y="154888"/>
                    <a:pt x="53451" y="131076"/>
                    <a:pt x="58213" y="107263"/>
                  </a:cubicBezTo>
                  <a:cubicBezTo>
                    <a:pt x="62976" y="86308"/>
                    <a:pt x="65833" y="65353"/>
                    <a:pt x="80121" y="47256"/>
                  </a:cubicBezTo>
                  <a:cubicBezTo>
                    <a:pt x="87741" y="37731"/>
                    <a:pt x="102028" y="21538"/>
                    <a:pt x="113458" y="33921"/>
                  </a:cubicBezTo>
                  <a:cubicBezTo>
                    <a:pt x="124888" y="48208"/>
                    <a:pt x="144891" y="28206"/>
                    <a:pt x="132509" y="13918"/>
                  </a:cubicBezTo>
                  <a:lnTo>
                    <a:pt x="132509" y="139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4876277" y="2305179"/>
              <a:ext cx="1483703" cy="2244038"/>
            </a:xfrm>
            <a:custGeom>
              <a:rect b="b" l="l" r="r" t="t"/>
              <a:pathLst>
                <a:path extrusionOk="0" h="2244038" w="1483703">
                  <a:moveTo>
                    <a:pt x="22430" y="10348"/>
                  </a:moveTo>
                  <a:cubicBezTo>
                    <a:pt x="-22338" y="217993"/>
                    <a:pt x="4332" y="433258"/>
                    <a:pt x="63387" y="635188"/>
                  </a:cubicBezTo>
                  <a:cubicBezTo>
                    <a:pt x="116727" y="817116"/>
                    <a:pt x="193880" y="992376"/>
                    <a:pt x="284367" y="1158111"/>
                  </a:cubicBezTo>
                  <a:cubicBezTo>
                    <a:pt x="369140" y="1313368"/>
                    <a:pt x="468200" y="1460053"/>
                    <a:pt x="581547" y="1595308"/>
                  </a:cubicBezTo>
                  <a:cubicBezTo>
                    <a:pt x="692990" y="1729611"/>
                    <a:pt x="818720" y="1851531"/>
                    <a:pt x="957785" y="1958211"/>
                  </a:cubicBezTo>
                  <a:cubicBezTo>
                    <a:pt x="1095897" y="2063938"/>
                    <a:pt x="1246392" y="2152521"/>
                    <a:pt x="1406412" y="2219196"/>
                  </a:cubicBezTo>
                  <a:cubicBezTo>
                    <a:pt x="1426415" y="2227768"/>
                    <a:pt x="1446417" y="2235388"/>
                    <a:pt x="1466420" y="2243008"/>
                  </a:cubicBezTo>
                  <a:cubicBezTo>
                    <a:pt x="1483565" y="2249676"/>
                    <a:pt x="1491185" y="2222053"/>
                    <a:pt x="1474040" y="2215386"/>
                  </a:cubicBezTo>
                  <a:cubicBezTo>
                    <a:pt x="1314020" y="2155378"/>
                    <a:pt x="1162572" y="2071558"/>
                    <a:pt x="1023507" y="1971546"/>
                  </a:cubicBezTo>
                  <a:cubicBezTo>
                    <a:pt x="884442" y="1871533"/>
                    <a:pt x="757760" y="1753423"/>
                    <a:pt x="644412" y="1624836"/>
                  </a:cubicBezTo>
                  <a:cubicBezTo>
                    <a:pt x="530112" y="1495296"/>
                    <a:pt x="429147" y="1352421"/>
                    <a:pt x="342470" y="1202878"/>
                  </a:cubicBezTo>
                  <a:cubicBezTo>
                    <a:pt x="251982" y="1045716"/>
                    <a:pt x="174830" y="879981"/>
                    <a:pt x="116727" y="707578"/>
                  </a:cubicBezTo>
                  <a:cubicBezTo>
                    <a:pt x="50052" y="510411"/>
                    <a:pt x="10047" y="300861"/>
                    <a:pt x="36717" y="93216"/>
                  </a:cubicBezTo>
                  <a:cubicBezTo>
                    <a:pt x="39575" y="67498"/>
                    <a:pt x="44337" y="42733"/>
                    <a:pt x="50052" y="17968"/>
                  </a:cubicBezTo>
                  <a:cubicBezTo>
                    <a:pt x="53862" y="-129"/>
                    <a:pt x="26240" y="-7749"/>
                    <a:pt x="22430" y="10348"/>
                  </a:cubicBezTo>
                  <a:lnTo>
                    <a:pt x="22430" y="10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5903324" y="3239520"/>
              <a:ext cx="1410208" cy="919185"/>
            </a:xfrm>
            <a:custGeom>
              <a:rect b="b" l="l" r="r" t="t"/>
              <a:pathLst>
                <a:path extrusionOk="0" h="919185" w="1410208">
                  <a:moveTo>
                    <a:pt x="3128" y="10409"/>
                  </a:moveTo>
                  <a:cubicBezTo>
                    <a:pt x="-11160" y="74227"/>
                    <a:pt x="25988" y="131377"/>
                    <a:pt x="64088" y="179002"/>
                  </a:cubicBezTo>
                  <a:cubicBezTo>
                    <a:pt x="99330" y="223769"/>
                    <a:pt x="136478" y="266632"/>
                    <a:pt x="175530" y="308542"/>
                  </a:cubicBezTo>
                  <a:cubicBezTo>
                    <a:pt x="252683" y="390457"/>
                    <a:pt x="336503" y="464752"/>
                    <a:pt x="426990" y="532379"/>
                  </a:cubicBezTo>
                  <a:cubicBezTo>
                    <a:pt x="607013" y="667634"/>
                    <a:pt x="808943" y="772409"/>
                    <a:pt x="1023255" y="840037"/>
                  </a:cubicBezTo>
                  <a:cubicBezTo>
                    <a:pt x="1145175" y="879089"/>
                    <a:pt x="1269953" y="904807"/>
                    <a:pt x="1396635" y="919095"/>
                  </a:cubicBezTo>
                  <a:cubicBezTo>
                    <a:pt x="1414733" y="920999"/>
                    <a:pt x="1414733" y="892424"/>
                    <a:pt x="1396635" y="890520"/>
                  </a:cubicBezTo>
                  <a:cubicBezTo>
                    <a:pt x="1179466" y="865754"/>
                    <a:pt x="967058" y="802889"/>
                    <a:pt x="769890" y="707639"/>
                  </a:cubicBezTo>
                  <a:cubicBezTo>
                    <a:pt x="572723" y="612389"/>
                    <a:pt x="390795" y="483802"/>
                    <a:pt x="235538" y="328545"/>
                  </a:cubicBezTo>
                  <a:cubicBezTo>
                    <a:pt x="192675" y="285682"/>
                    <a:pt x="150765" y="239962"/>
                    <a:pt x="111713" y="192337"/>
                  </a:cubicBezTo>
                  <a:cubicBezTo>
                    <a:pt x="72660" y="144712"/>
                    <a:pt x="15510" y="83752"/>
                    <a:pt x="29798" y="17077"/>
                  </a:cubicBezTo>
                  <a:cubicBezTo>
                    <a:pt x="34560" y="-68"/>
                    <a:pt x="6938" y="-7688"/>
                    <a:pt x="3128" y="10409"/>
                  </a:cubicBezTo>
                  <a:lnTo>
                    <a:pt x="3128" y="104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0" name="Google Shape;180;p5"/>
          <p:cNvCxnSpPr/>
          <p:nvPr/>
        </p:nvCxnSpPr>
        <p:spPr>
          <a:xfrm>
            <a:off x="7292891" y="376269"/>
            <a:ext cx="450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5"/>
          <p:cNvCxnSpPr/>
          <p:nvPr/>
        </p:nvCxnSpPr>
        <p:spPr>
          <a:xfrm rot="5400000">
            <a:off x="9791962" y="1551234"/>
            <a:ext cx="3276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3" name="Google Shape;183;p5"/>
          <p:cNvCxnSpPr/>
          <p:nvPr/>
        </p:nvCxnSpPr>
        <p:spPr>
          <a:xfrm>
            <a:off x="656763" y="6386367"/>
            <a:ext cx="450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4" name="Google Shape;184;p5"/>
          <p:cNvCxnSpPr/>
          <p:nvPr/>
        </p:nvCxnSpPr>
        <p:spPr>
          <a:xfrm rot="5400000">
            <a:off x="-604860" y="5042250"/>
            <a:ext cx="3276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5"/>
          <p:cNvSpPr/>
          <p:nvPr/>
        </p:nvSpPr>
        <p:spPr>
          <a:xfrm flipH="1" rot="10800000">
            <a:off x="1295675" y="677425"/>
            <a:ext cx="9812100" cy="5455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5"/>
          <p:cNvGrpSpPr/>
          <p:nvPr/>
        </p:nvGrpSpPr>
        <p:grpSpPr>
          <a:xfrm flipH="1" rot="519699">
            <a:off x="86588" y="-141878"/>
            <a:ext cx="2248038" cy="2349087"/>
            <a:chOff x="1219199" y="2085764"/>
            <a:chExt cx="2248026" cy="2349075"/>
          </a:xfrm>
        </p:grpSpPr>
        <p:sp>
          <p:nvSpPr>
            <p:cNvPr id="187" name="Google Shape;187;p5"/>
            <p:cNvSpPr/>
            <p:nvPr/>
          </p:nvSpPr>
          <p:spPr>
            <a:xfrm>
              <a:off x="1316461" y="2549982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3014641" y="2560582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1499482" y="3009893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2062807" y="2085764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5"/>
          <p:cNvSpPr/>
          <p:nvPr/>
        </p:nvSpPr>
        <p:spPr>
          <a:xfrm flipH="1" rot="10800000">
            <a:off x="-382275" y="4191659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5"/>
          <p:cNvSpPr/>
          <p:nvPr/>
        </p:nvSpPr>
        <p:spPr>
          <a:xfrm flipH="1" rot="10800000">
            <a:off x="-229875" y="4039259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5"/>
          <p:cNvSpPr/>
          <p:nvPr/>
        </p:nvSpPr>
        <p:spPr>
          <a:xfrm flipH="1" rot="10800000">
            <a:off x="-77475" y="3886859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" name="Google Shape;202;p5"/>
          <p:cNvGrpSpPr/>
          <p:nvPr/>
        </p:nvGrpSpPr>
        <p:grpSpPr>
          <a:xfrm flipH="1" rot="10800000">
            <a:off x="9669824" y="4569881"/>
            <a:ext cx="2250905" cy="2349075"/>
            <a:chOff x="1219199" y="2085764"/>
            <a:chExt cx="2250905" cy="2349075"/>
          </a:xfrm>
        </p:grpSpPr>
        <p:sp>
          <p:nvSpPr>
            <p:cNvPr id="203" name="Google Shape;203;p5"/>
            <p:cNvSpPr/>
            <p:nvPr/>
          </p:nvSpPr>
          <p:spPr>
            <a:xfrm>
              <a:off x="1379342" y="2479579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3017520" y="2630993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621943" y="2940235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2062807" y="2085764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5"/>
          <p:cNvSpPr txBox="1"/>
          <p:nvPr>
            <p:ph type="title"/>
          </p:nvPr>
        </p:nvSpPr>
        <p:spPr>
          <a:xfrm>
            <a:off x="1789950" y="3047250"/>
            <a:ext cx="8768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5"/>
          <p:cNvSpPr txBox="1"/>
          <p:nvPr/>
        </p:nvSpPr>
        <p:spPr>
          <a:xfrm rot="5400000">
            <a:off x="-679350" y="45728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000000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">
  <p:cSld name="CUSTOM_2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/>
          <p:nvPr/>
        </p:nvSpPr>
        <p:spPr>
          <a:xfrm flipH="1">
            <a:off x="9350550" y="1702475"/>
            <a:ext cx="2865600" cy="518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6"/>
          <p:cNvSpPr/>
          <p:nvPr/>
        </p:nvSpPr>
        <p:spPr>
          <a:xfrm rot="-4699508">
            <a:off x="-253482" y="2802343"/>
            <a:ext cx="4007526" cy="4095682"/>
          </a:xfrm>
          <a:custGeom>
            <a:rect b="b" l="l" r="r" t="t"/>
            <a:pathLst>
              <a:path extrusionOk="0" h="4876482" w="4004711">
                <a:moveTo>
                  <a:pt x="153725" y="3744710"/>
                </a:moveTo>
                <a:cubicBezTo>
                  <a:pt x="117530" y="3092248"/>
                  <a:pt x="-150460" y="2203537"/>
                  <a:pt x="118444" y="1627153"/>
                </a:cubicBezTo>
                <a:cubicBezTo>
                  <a:pt x="387348" y="1050769"/>
                  <a:pt x="1285637" y="557169"/>
                  <a:pt x="1767148" y="286407"/>
                </a:cubicBezTo>
                <a:cubicBezTo>
                  <a:pt x="2248659" y="15645"/>
                  <a:pt x="2683777" y="-10206"/>
                  <a:pt x="3007509" y="2581"/>
                </a:cubicBezTo>
                <a:cubicBezTo>
                  <a:pt x="3331241" y="15368"/>
                  <a:pt x="3545067" y="224934"/>
                  <a:pt x="3709538" y="363130"/>
                </a:cubicBezTo>
                <a:cubicBezTo>
                  <a:pt x="3874009" y="501326"/>
                  <a:pt x="4049580" y="641260"/>
                  <a:pt x="3994335" y="831760"/>
                </a:cubicBezTo>
                <a:cubicBezTo>
                  <a:pt x="3977191" y="891767"/>
                  <a:pt x="3939091" y="944155"/>
                  <a:pt x="3897180" y="990827"/>
                </a:cubicBezTo>
                <a:cubicBezTo>
                  <a:pt x="3727635" y="1178470"/>
                  <a:pt x="3486653" y="1285150"/>
                  <a:pt x="3243766" y="1354683"/>
                </a:cubicBezTo>
                <a:cubicBezTo>
                  <a:pt x="3000878" y="1424215"/>
                  <a:pt x="2749418" y="1461363"/>
                  <a:pt x="2507483" y="1536610"/>
                </a:cubicBezTo>
                <a:cubicBezTo>
                  <a:pt x="2217923" y="1627097"/>
                  <a:pt x="1938840" y="1776640"/>
                  <a:pt x="1741673" y="2007145"/>
                </a:cubicBezTo>
                <a:cubicBezTo>
                  <a:pt x="1544505" y="2237650"/>
                  <a:pt x="1470350" y="2466312"/>
                  <a:pt x="1506405" y="2852965"/>
                </a:cubicBezTo>
                <a:cubicBezTo>
                  <a:pt x="1542460" y="3239618"/>
                  <a:pt x="2086658" y="3992946"/>
                  <a:pt x="1958002" y="4327062"/>
                </a:cubicBezTo>
                <a:cubicBezTo>
                  <a:pt x="1829346" y="4661178"/>
                  <a:pt x="1035183" y="4954719"/>
                  <a:pt x="734470" y="4857660"/>
                </a:cubicBezTo>
                <a:cubicBezTo>
                  <a:pt x="433757" y="4760601"/>
                  <a:pt x="189920" y="4397172"/>
                  <a:pt x="153725" y="3744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6"/>
          <p:cNvSpPr/>
          <p:nvPr/>
        </p:nvSpPr>
        <p:spPr>
          <a:xfrm flipH="1">
            <a:off x="-213912" y="-177163"/>
            <a:ext cx="11221505" cy="7534983"/>
          </a:xfrm>
          <a:custGeom>
            <a:rect b="b" l="l" r="r" t="t"/>
            <a:pathLst>
              <a:path extrusionOk="0" h="6834452" w="7958514">
                <a:moveTo>
                  <a:pt x="1477342" y="179222"/>
                </a:moveTo>
                <a:cubicBezTo>
                  <a:pt x="1542844" y="351264"/>
                  <a:pt x="1370013" y="513046"/>
                  <a:pt x="1223225" y="624321"/>
                </a:cubicBezTo>
                <a:cubicBezTo>
                  <a:pt x="902027" y="868179"/>
                  <a:pt x="609240" y="1149917"/>
                  <a:pt x="354334" y="1462433"/>
                </a:cubicBezTo>
                <a:cubicBezTo>
                  <a:pt x="128628" y="1738647"/>
                  <a:pt x="-78138" y="2094569"/>
                  <a:pt x="29191" y="2434707"/>
                </a:cubicBezTo>
                <a:cubicBezTo>
                  <a:pt x="104953" y="2674618"/>
                  <a:pt x="321978" y="2842714"/>
                  <a:pt x="544527" y="2961092"/>
                </a:cubicBezTo>
                <a:cubicBezTo>
                  <a:pt x="767077" y="3078680"/>
                  <a:pt x="1010145" y="3164701"/>
                  <a:pt x="1209020" y="3318592"/>
                </a:cubicBezTo>
                <a:cubicBezTo>
                  <a:pt x="1309246" y="3396721"/>
                  <a:pt x="1402369" y="3503261"/>
                  <a:pt x="1407894" y="3630319"/>
                </a:cubicBezTo>
                <a:cubicBezTo>
                  <a:pt x="1411050" y="3712394"/>
                  <a:pt x="1377116" y="3791312"/>
                  <a:pt x="1340024" y="3865496"/>
                </a:cubicBezTo>
                <a:cubicBezTo>
                  <a:pt x="1130101" y="4291654"/>
                  <a:pt x="829423" y="4668884"/>
                  <a:pt x="616343" y="5093464"/>
                </a:cubicBezTo>
                <a:cubicBezTo>
                  <a:pt x="403264" y="5518045"/>
                  <a:pt x="281730" y="6026279"/>
                  <a:pt x="459296" y="6467432"/>
                </a:cubicBezTo>
                <a:cubicBezTo>
                  <a:pt x="527955" y="6639474"/>
                  <a:pt x="660537" y="6805991"/>
                  <a:pt x="843628" y="6831245"/>
                </a:cubicBezTo>
                <a:cubicBezTo>
                  <a:pt x="1014881" y="6854921"/>
                  <a:pt x="1182187" y="6744435"/>
                  <a:pt x="1280046" y="6601593"/>
                </a:cubicBezTo>
                <a:cubicBezTo>
                  <a:pt x="1377905" y="6458751"/>
                  <a:pt x="1420521" y="6286709"/>
                  <a:pt x="1467082" y="6119402"/>
                </a:cubicBezTo>
                <a:cubicBezTo>
                  <a:pt x="1710940" y="5255247"/>
                  <a:pt x="2183661" y="4368994"/>
                  <a:pt x="3014670" y="4029646"/>
                </a:cubicBezTo>
                <a:cubicBezTo>
                  <a:pt x="3163037" y="3968879"/>
                  <a:pt x="3324030" y="3927841"/>
                  <a:pt x="3481867" y="3953884"/>
                </a:cubicBezTo>
                <a:cubicBezTo>
                  <a:pt x="3639703" y="3979927"/>
                  <a:pt x="3791226" y="4087256"/>
                  <a:pt x="3833053" y="4241147"/>
                </a:cubicBezTo>
                <a:cubicBezTo>
                  <a:pt x="3855939" y="4324800"/>
                  <a:pt x="3844891" y="4413189"/>
                  <a:pt x="3829896" y="4498421"/>
                </a:cubicBezTo>
                <a:cubicBezTo>
                  <a:pt x="3787280" y="4736754"/>
                  <a:pt x="3709151" y="4968773"/>
                  <a:pt x="3679952" y="5209474"/>
                </a:cubicBezTo>
                <a:cubicBezTo>
                  <a:pt x="3650752" y="5450175"/>
                  <a:pt x="3674427" y="5709816"/>
                  <a:pt x="3817270" y="5905534"/>
                </a:cubicBezTo>
                <a:cubicBezTo>
                  <a:pt x="4023246" y="6188851"/>
                  <a:pt x="4443881" y="6262244"/>
                  <a:pt x="4766657" y="6125716"/>
                </a:cubicBezTo>
                <a:cubicBezTo>
                  <a:pt x="5089433" y="5989187"/>
                  <a:pt x="5317506" y="5682195"/>
                  <a:pt x="5431149" y="5349949"/>
                </a:cubicBezTo>
                <a:cubicBezTo>
                  <a:pt x="5494284" y="5166069"/>
                  <a:pt x="5527429" y="4971141"/>
                  <a:pt x="5614239" y="4796732"/>
                </a:cubicBezTo>
                <a:cubicBezTo>
                  <a:pt x="5719990" y="4582863"/>
                  <a:pt x="5906237" y="4409243"/>
                  <a:pt x="6126419" y="4317697"/>
                </a:cubicBezTo>
                <a:cubicBezTo>
                  <a:pt x="6457087" y="4181169"/>
                  <a:pt x="6831159" y="4230098"/>
                  <a:pt x="7186292" y="4182747"/>
                </a:cubicBezTo>
                <a:cubicBezTo>
                  <a:pt x="7540635" y="4135396"/>
                  <a:pt x="7932859" y="3919949"/>
                  <a:pt x="7957324" y="3563239"/>
                </a:cubicBezTo>
                <a:cubicBezTo>
                  <a:pt x="7980210" y="3229414"/>
                  <a:pt x="7669272" y="2969773"/>
                  <a:pt x="7363858" y="2834033"/>
                </a:cubicBezTo>
                <a:cubicBezTo>
                  <a:pt x="7108163" y="2720391"/>
                  <a:pt x="6832738" y="2650943"/>
                  <a:pt x="6553367" y="2628057"/>
                </a:cubicBezTo>
                <a:cubicBezTo>
                  <a:pt x="6127997" y="2593333"/>
                  <a:pt x="5694736" y="2668305"/>
                  <a:pt x="5275680" y="2587019"/>
                </a:cubicBezTo>
                <a:cubicBezTo>
                  <a:pt x="4998677" y="2533355"/>
                  <a:pt x="4706679" y="2379464"/>
                  <a:pt x="4633285" y="2107196"/>
                </a:cubicBezTo>
                <a:cubicBezTo>
                  <a:pt x="4562258" y="1844398"/>
                  <a:pt x="4719306" y="1579232"/>
                  <a:pt x="4868462" y="1351948"/>
                </a:cubicBezTo>
                <a:cubicBezTo>
                  <a:pt x="4997098" y="1156230"/>
                  <a:pt x="5125735" y="960513"/>
                  <a:pt x="5255161" y="764796"/>
                </a:cubicBezTo>
                <a:cubicBezTo>
                  <a:pt x="5360911" y="603802"/>
                  <a:pt x="5471397" y="404928"/>
                  <a:pt x="5392479" y="228940"/>
                </a:cubicBezTo>
                <a:cubicBezTo>
                  <a:pt x="5305669" y="38747"/>
                  <a:pt x="5053920" y="866"/>
                  <a:pt x="4843997" y="77"/>
                </a:cubicBezTo>
                <a:cubicBezTo>
                  <a:pt x="4533848" y="-1501"/>
                  <a:pt x="4223699" y="21385"/>
                  <a:pt x="3914339" y="43482"/>
                </a:cubicBezTo>
                <a:cubicBezTo>
                  <a:pt x="3097535" y="102671"/>
                  <a:pt x="2281519" y="162649"/>
                  <a:pt x="1465504" y="22183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6"/>
          <p:cNvSpPr/>
          <p:nvPr/>
        </p:nvSpPr>
        <p:spPr>
          <a:xfrm flipH="1">
            <a:off x="4840224" y="-73980"/>
            <a:ext cx="7524245" cy="4171543"/>
          </a:xfrm>
          <a:custGeom>
            <a:rect b="b" l="l" r="r" t="t"/>
            <a:pathLst>
              <a:path extrusionOk="0" h="3827104" w="5502190">
                <a:moveTo>
                  <a:pt x="3327831" y="52"/>
                </a:moveTo>
                <a:cubicBezTo>
                  <a:pt x="3246660" y="-1092"/>
                  <a:pt x="3237853" y="17247"/>
                  <a:pt x="3085925" y="27260"/>
                </a:cubicBezTo>
                <a:cubicBezTo>
                  <a:pt x="2933997" y="37273"/>
                  <a:pt x="2629634" y="38777"/>
                  <a:pt x="2416265" y="60130"/>
                </a:cubicBezTo>
                <a:cubicBezTo>
                  <a:pt x="2202896" y="81483"/>
                  <a:pt x="1968589" y="17267"/>
                  <a:pt x="1805712" y="155380"/>
                </a:cubicBezTo>
                <a:cubicBezTo>
                  <a:pt x="1662837" y="278252"/>
                  <a:pt x="1612355" y="474467"/>
                  <a:pt x="1550442" y="652585"/>
                </a:cubicBezTo>
                <a:cubicBezTo>
                  <a:pt x="1488530" y="830702"/>
                  <a:pt x="1387564" y="1021202"/>
                  <a:pt x="1206589" y="1074542"/>
                </a:cubicBezTo>
                <a:cubicBezTo>
                  <a:pt x="946557" y="1150742"/>
                  <a:pt x="687477" y="902140"/>
                  <a:pt x="417919" y="932620"/>
                </a:cubicBezTo>
                <a:cubicBezTo>
                  <a:pt x="176937" y="960242"/>
                  <a:pt x="12154" y="1212655"/>
                  <a:pt x="725" y="1454590"/>
                </a:cubicBezTo>
                <a:cubicBezTo>
                  <a:pt x="-9753" y="1696525"/>
                  <a:pt x="95022" y="1927982"/>
                  <a:pt x="204560" y="2144200"/>
                </a:cubicBezTo>
                <a:cubicBezTo>
                  <a:pt x="346482" y="2423282"/>
                  <a:pt x="517932" y="2714747"/>
                  <a:pt x="802730" y="2846192"/>
                </a:cubicBezTo>
                <a:cubicBezTo>
                  <a:pt x="1023710" y="2948110"/>
                  <a:pt x="1278980" y="2938585"/>
                  <a:pt x="1514247" y="3001450"/>
                </a:cubicBezTo>
                <a:cubicBezTo>
                  <a:pt x="1731417" y="3059552"/>
                  <a:pt x="1931442" y="3183377"/>
                  <a:pt x="2080985" y="3351017"/>
                </a:cubicBezTo>
                <a:cubicBezTo>
                  <a:pt x="2192427" y="3475795"/>
                  <a:pt x="2278152" y="3626290"/>
                  <a:pt x="2414360" y="3724397"/>
                </a:cubicBezTo>
                <a:cubicBezTo>
                  <a:pt x="2652485" y="3896800"/>
                  <a:pt x="3023007" y="3846317"/>
                  <a:pt x="3206840" y="3616765"/>
                </a:cubicBezTo>
                <a:cubicBezTo>
                  <a:pt x="3236606" y="3579618"/>
                  <a:pt x="3261118" y="3540000"/>
                  <a:pt x="3281597" y="3498466"/>
                </a:cubicBezTo>
                <a:lnTo>
                  <a:pt x="3286653" y="3485484"/>
                </a:lnTo>
                <a:lnTo>
                  <a:pt x="3341255" y="3415332"/>
                </a:lnTo>
                <a:cubicBezTo>
                  <a:pt x="3367091" y="3382144"/>
                  <a:pt x="3393345" y="3349342"/>
                  <a:pt x="3421205" y="3318147"/>
                </a:cubicBezTo>
                <a:cubicBezTo>
                  <a:pt x="3570748" y="3150507"/>
                  <a:pt x="3770773" y="3026682"/>
                  <a:pt x="3987943" y="2968580"/>
                </a:cubicBezTo>
                <a:cubicBezTo>
                  <a:pt x="4223210" y="2905715"/>
                  <a:pt x="4478480" y="2915240"/>
                  <a:pt x="4699460" y="2813322"/>
                </a:cubicBezTo>
                <a:cubicBezTo>
                  <a:pt x="4984258" y="2681877"/>
                  <a:pt x="5155708" y="2390412"/>
                  <a:pt x="5297630" y="2111330"/>
                </a:cubicBezTo>
                <a:cubicBezTo>
                  <a:pt x="5407168" y="1895112"/>
                  <a:pt x="5511943" y="1663655"/>
                  <a:pt x="5501465" y="1421720"/>
                </a:cubicBezTo>
                <a:cubicBezTo>
                  <a:pt x="5490036" y="1179785"/>
                  <a:pt x="5325253" y="927372"/>
                  <a:pt x="5084271" y="899750"/>
                </a:cubicBezTo>
                <a:cubicBezTo>
                  <a:pt x="4814713" y="869270"/>
                  <a:pt x="4555633" y="1117872"/>
                  <a:pt x="4295601" y="1041672"/>
                </a:cubicBezTo>
                <a:cubicBezTo>
                  <a:pt x="4114626" y="988332"/>
                  <a:pt x="4013660" y="797832"/>
                  <a:pt x="3951748" y="619715"/>
                </a:cubicBezTo>
                <a:cubicBezTo>
                  <a:pt x="3889835" y="441597"/>
                  <a:pt x="3839353" y="245382"/>
                  <a:pt x="3696478" y="122510"/>
                </a:cubicBezTo>
                <a:cubicBezTo>
                  <a:pt x="3594680" y="36189"/>
                  <a:pt x="3463116" y="1959"/>
                  <a:pt x="3327831" y="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6"/>
          <p:cNvSpPr/>
          <p:nvPr/>
        </p:nvSpPr>
        <p:spPr>
          <a:xfrm rot="1662900">
            <a:off x="412824" y="276915"/>
            <a:ext cx="6743551" cy="4172739"/>
          </a:xfrm>
          <a:custGeom>
            <a:rect b="b" l="l" r="r" t="t"/>
            <a:pathLst>
              <a:path extrusionOk="0" h="3827104" w="5502190">
                <a:moveTo>
                  <a:pt x="3327831" y="52"/>
                </a:moveTo>
                <a:cubicBezTo>
                  <a:pt x="3246660" y="-1092"/>
                  <a:pt x="3237853" y="17247"/>
                  <a:pt x="3085925" y="27260"/>
                </a:cubicBezTo>
                <a:cubicBezTo>
                  <a:pt x="2933997" y="37273"/>
                  <a:pt x="2629634" y="38777"/>
                  <a:pt x="2416265" y="60130"/>
                </a:cubicBezTo>
                <a:cubicBezTo>
                  <a:pt x="2202896" y="81483"/>
                  <a:pt x="1968589" y="17267"/>
                  <a:pt x="1805712" y="155380"/>
                </a:cubicBezTo>
                <a:cubicBezTo>
                  <a:pt x="1662837" y="278252"/>
                  <a:pt x="1612355" y="474467"/>
                  <a:pt x="1550442" y="652585"/>
                </a:cubicBezTo>
                <a:cubicBezTo>
                  <a:pt x="1488530" y="830702"/>
                  <a:pt x="1387564" y="1021202"/>
                  <a:pt x="1206589" y="1074542"/>
                </a:cubicBezTo>
                <a:cubicBezTo>
                  <a:pt x="946557" y="1150742"/>
                  <a:pt x="687477" y="902140"/>
                  <a:pt x="417919" y="932620"/>
                </a:cubicBezTo>
                <a:cubicBezTo>
                  <a:pt x="176937" y="960242"/>
                  <a:pt x="12154" y="1212655"/>
                  <a:pt x="725" y="1454590"/>
                </a:cubicBezTo>
                <a:cubicBezTo>
                  <a:pt x="-9753" y="1696525"/>
                  <a:pt x="95022" y="1927982"/>
                  <a:pt x="204560" y="2144200"/>
                </a:cubicBezTo>
                <a:cubicBezTo>
                  <a:pt x="346482" y="2423282"/>
                  <a:pt x="517932" y="2714747"/>
                  <a:pt x="802730" y="2846192"/>
                </a:cubicBezTo>
                <a:cubicBezTo>
                  <a:pt x="1023710" y="2948110"/>
                  <a:pt x="1278980" y="2938585"/>
                  <a:pt x="1514247" y="3001450"/>
                </a:cubicBezTo>
                <a:cubicBezTo>
                  <a:pt x="1731417" y="3059552"/>
                  <a:pt x="1931442" y="3183377"/>
                  <a:pt x="2080985" y="3351017"/>
                </a:cubicBezTo>
                <a:cubicBezTo>
                  <a:pt x="2192427" y="3475795"/>
                  <a:pt x="2278152" y="3626290"/>
                  <a:pt x="2414360" y="3724397"/>
                </a:cubicBezTo>
                <a:cubicBezTo>
                  <a:pt x="2652485" y="3896800"/>
                  <a:pt x="3023007" y="3846317"/>
                  <a:pt x="3206840" y="3616765"/>
                </a:cubicBezTo>
                <a:cubicBezTo>
                  <a:pt x="3236606" y="3579618"/>
                  <a:pt x="3261118" y="3540000"/>
                  <a:pt x="3281597" y="3498466"/>
                </a:cubicBezTo>
                <a:lnTo>
                  <a:pt x="3286653" y="3485484"/>
                </a:lnTo>
                <a:lnTo>
                  <a:pt x="3341255" y="3415332"/>
                </a:lnTo>
                <a:cubicBezTo>
                  <a:pt x="3367091" y="3382144"/>
                  <a:pt x="3393345" y="3349342"/>
                  <a:pt x="3421205" y="3318147"/>
                </a:cubicBezTo>
                <a:cubicBezTo>
                  <a:pt x="3570748" y="3150507"/>
                  <a:pt x="3770773" y="3026682"/>
                  <a:pt x="3987943" y="2968580"/>
                </a:cubicBezTo>
                <a:cubicBezTo>
                  <a:pt x="4223210" y="2905715"/>
                  <a:pt x="4478480" y="2915240"/>
                  <a:pt x="4699460" y="2813322"/>
                </a:cubicBezTo>
                <a:cubicBezTo>
                  <a:pt x="4984258" y="2681877"/>
                  <a:pt x="5155708" y="2390412"/>
                  <a:pt x="5297630" y="2111330"/>
                </a:cubicBezTo>
                <a:cubicBezTo>
                  <a:pt x="5407168" y="1895112"/>
                  <a:pt x="5511943" y="1663655"/>
                  <a:pt x="5501465" y="1421720"/>
                </a:cubicBezTo>
                <a:cubicBezTo>
                  <a:pt x="5490036" y="1179785"/>
                  <a:pt x="5325253" y="927372"/>
                  <a:pt x="5084271" y="899750"/>
                </a:cubicBezTo>
                <a:cubicBezTo>
                  <a:pt x="4814713" y="869270"/>
                  <a:pt x="4555633" y="1117872"/>
                  <a:pt x="4295601" y="1041672"/>
                </a:cubicBezTo>
                <a:cubicBezTo>
                  <a:pt x="4114626" y="988332"/>
                  <a:pt x="4013660" y="797832"/>
                  <a:pt x="3951748" y="619715"/>
                </a:cubicBezTo>
                <a:cubicBezTo>
                  <a:pt x="3889835" y="441597"/>
                  <a:pt x="3839353" y="245382"/>
                  <a:pt x="3696478" y="122510"/>
                </a:cubicBezTo>
                <a:cubicBezTo>
                  <a:pt x="3594680" y="36189"/>
                  <a:pt x="3463116" y="1959"/>
                  <a:pt x="3327831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4" name="Google Shape;224;p6"/>
          <p:cNvGrpSpPr/>
          <p:nvPr/>
        </p:nvGrpSpPr>
        <p:grpSpPr>
          <a:xfrm flipH="1" rot="4889499">
            <a:off x="10064656" y="-106018"/>
            <a:ext cx="1879580" cy="2165073"/>
            <a:chOff x="4876277" y="2305179"/>
            <a:chExt cx="2437255" cy="2244038"/>
          </a:xfrm>
        </p:grpSpPr>
        <p:sp>
          <p:nvSpPr>
            <p:cNvPr id="225" name="Google Shape;225;p6"/>
            <p:cNvSpPr/>
            <p:nvPr/>
          </p:nvSpPr>
          <p:spPr>
            <a:xfrm>
              <a:off x="5319601" y="2340661"/>
              <a:ext cx="1713528" cy="2115492"/>
            </a:xfrm>
            <a:custGeom>
              <a:rect b="b" l="l" r="r" t="t"/>
              <a:pathLst>
                <a:path extrusionOk="0" h="2115492" w="1713528">
                  <a:moveTo>
                    <a:pt x="132509" y="13918"/>
                  </a:moveTo>
                  <a:cubicBezTo>
                    <a:pt x="101076" y="-23229"/>
                    <a:pt x="57261" y="22491"/>
                    <a:pt x="42973" y="52018"/>
                  </a:cubicBezTo>
                  <a:cubicBezTo>
                    <a:pt x="33448" y="73926"/>
                    <a:pt x="29638" y="98691"/>
                    <a:pt x="24876" y="121551"/>
                  </a:cubicBezTo>
                  <a:cubicBezTo>
                    <a:pt x="20113" y="146316"/>
                    <a:pt x="16303" y="171081"/>
                    <a:pt x="12493" y="195846"/>
                  </a:cubicBezTo>
                  <a:cubicBezTo>
                    <a:pt x="-842" y="295858"/>
                    <a:pt x="-3699" y="396823"/>
                    <a:pt x="4873" y="496836"/>
                  </a:cubicBezTo>
                  <a:cubicBezTo>
                    <a:pt x="22018" y="697813"/>
                    <a:pt x="80121" y="894028"/>
                    <a:pt x="170609" y="1074051"/>
                  </a:cubicBezTo>
                  <a:cubicBezTo>
                    <a:pt x="262048" y="1255978"/>
                    <a:pt x="386826" y="1418856"/>
                    <a:pt x="536369" y="1557921"/>
                  </a:cubicBezTo>
                  <a:cubicBezTo>
                    <a:pt x="685911" y="1696986"/>
                    <a:pt x="857361" y="1811286"/>
                    <a:pt x="1041194" y="1900821"/>
                  </a:cubicBezTo>
                  <a:cubicBezTo>
                    <a:pt x="1225026" y="1990356"/>
                    <a:pt x="1420289" y="2056078"/>
                    <a:pt x="1620314" y="2099893"/>
                  </a:cubicBezTo>
                  <a:cubicBezTo>
                    <a:pt x="1645079" y="2105608"/>
                    <a:pt x="1670796" y="2110371"/>
                    <a:pt x="1695561" y="2115133"/>
                  </a:cubicBezTo>
                  <a:cubicBezTo>
                    <a:pt x="1713658" y="2118943"/>
                    <a:pt x="1721279" y="2091321"/>
                    <a:pt x="1703181" y="2087511"/>
                  </a:cubicBezTo>
                  <a:cubicBezTo>
                    <a:pt x="1507919" y="2051316"/>
                    <a:pt x="1316466" y="1994166"/>
                    <a:pt x="1135491" y="1914156"/>
                  </a:cubicBezTo>
                  <a:cubicBezTo>
                    <a:pt x="955469" y="1834146"/>
                    <a:pt x="784019" y="1732228"/>
                    <a:pt x="632571" y="1605546"/>
                  </a:cubicBezTo>
                  <a:cubicBezTo>
                    <a:pt x="481123" y="1479816"/>
                    <a:pt x="350631" y="1330273"/>
                    <a:pt x="250619" y="1160728"/>
                  </a:cubicBezTo>
                  <a:cubicBezTo>
                    <a:pt x="150606" y="992136"/>
                    <a:pt x="81073" y="806398"/>
                    <a:pt x="48688" y="613993"/>
                  </a:cubicBezTo>
                  <a:cubicBezTo>
                    <a:pt x="32496" y="518743"/>
                    <a:pt x="25828" y="421588"/>
                    <a:pt x="30591" y="324433"/>
                  </a:cubicBezTo>
                  <a:cubicBezTo>
                    <a:pt x="32496" y="275856"/>
                    <a:pt x="37258" y="228231"/>
                    <a:pt x="44878" y="179653"/>
                  </a:cubicBezTo>
                  <a:cubicBezTo>
                    <a:pt x="48688" y="154888"/>
                    <a:pt x="53451" y="131076"/>
                    <a:pt x="58213" y="107263"/>
                  </a:cubicBezTo>
                  <a:cubicBezTo>
                    <a:pt x="62976" y="86308"/>
                    <a:pt x="65833" y="65353"/>
                    <a:pt x="80121" y="47256"/>
                  </a:cubicBezTo>
                  <a:cubicBezTo>
                    <a:pt x="87741" y="37731"/>
                    <a:pt x="102028" y="21538"/>
                    <a:pt x="113458" y="33921"/>
                  </a:cubicBezTo>
                  <a:cubicBezTo>
                    <a:pt x="124888" y="48208"/>
                    <a:pt x="144891" y="28206"/>
                    <a:pt x="132509" y="13918"/>
                  </a:cubicBezTo>
                  <a:lnTo>
                    <a:pt x="132509" y="139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876277" y="2305179"/>
              <a:ext cx="1483703" cy="2244038"/>
            </a:xfrm>
            <a:custGeom>
              <a:rect b="b" l="l" r="r" t="t"/>
              <a:pathLst>
                <a:path extrusionOk="0" h="2244038" w="1483703">
                  <a:moveTo>
                    <a:pt x="22430" y="10348"/>
                  </a:moveTo>
                  <a:cubicBezTo>
                    <a:pt x="-22338" y="217993"/>
                    <a:pt x="4332" y="433258"/>
                    <a:pt x="63387" y="635188"/>
                  </a:cubicBezTo>
                  <a:cubicBezTo>
                    <a:pt x="116727" y="817116"/>
                    <a:pt x="193880" y="992376"/>
                    <a:pt x="284367" y="1158111"/>
                  </a:cubicBezTo>
                  <a:cubicBezTo>
                    <a:pt x="369140" y="1313368"/>
                    <a:pt x="468200" y="1460053"/>
                    <a:pt x="581547" y="1595308"/>
                  </a:cubicBezTo>
                  <a:cubicBezTo>
                    <a:pt x="692990" y="1729611"/>
                    <a:pt x="818720" y="1851531"/>
                    <a:pt x="957785" y="1958211"/>
                  </a:cubicBezTo>
                  <a:cubicBezTo>
                    <a:pt x="1095897" y="2063938"/>
                    <a:pt x="1246392" y="2152521"/>
                    <a:pt x="1406412" y="2219196"/>
                  </a:cubicBezTo>
                  <a:cubicBezTo>
                    <a:pt x="1426415" y="2227768"/>
                    <a:pt x="1446417" y="2235388"/>
                    <a:pt x="1466420" y="2243008"/>
                  </a:cubicBezTo>
                  <a:cubicBezTo>
                    <a:pt x="1483565" y="2249676"/>
                    <a:pt x="1491185" y="2222053"/>
                    <a:pt x="1474040" y="2215386"/>
                  </a:cubicBezTo>
                  <a:cubicBezTo>
                    <a:pt x="1314020" y="2155378"/>
                    <a:pt x="1162572" y="2071558"/>
                    <a:pt x="1023507" y="1971546"/>
                  </a:cubicBezTo>
                  <a:cubicBezTo>
                    <a:pt x="884442" y="1871533"/>
                    <a:pt x="757760" y="1753423"/>
                    <a:pt x="644412" y="1624836"/>
                  </a:cubicBezTo>
                  <a:cubicBezTo>
                    <a:pt x="530112" y="1495296"/>
                    <a:pt x="429147" y="1352421"/>
                    <a:pt x="342470" y="1202878"/>
                  </a:cubicBezTo>
                  <a:cubicBezTo>
                    <a:pt x="251982" y="1045716"/>
                    <a:pt x="174830" y="879981"/>
                    <a:pt x="116727" y="707578"/>
                  </a:cubicBezTo>
                  <a:cubicBezTo>
                    <a:pt x="50052" y="510411"/>
                    <a:pt x="10047" y="300861"/>
                    <a:pt x="36717" y="93216"/>
                  </a:cubicBezTo>
                  <a:cubicBezTo>
                    <a:pt x="39575" y="67498"/>
                    <a:pt x="44337" y="42733"/>
                    <a:pt x="50052" y="17968"/>
                  </a:cubicBezTo>
                  <a:cubicBezTo>
                    <a:pt x="53862" y="-129"/>
                    <a:pt x="26240" y="-7749"/>
                    <a:pt x="22430" y="10348"/>
                  </a:cubicBezTo>
                  <a:lnTo>
                    <a:pt x="22430" y="10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5903324" y="3239520"/>
              <a:ext cx="1410208" cy="919185"/>
            </a:xfrm>
            <a:custGeom>
              <a:rect b="b" l="l" r="r" t="t"/>
              <a:pathLst>
                <a:path extrusionOk="0" h="919185" w="1410208">
                  <a:moveTo>
                    <a:pt x="3128" y="10409"/>
                  </a:moveTo>
                  <a:cubicBezTo>
                    <a:pt x="-11160" y="74227"/>
                    <a:pt x="25988" y="131377"/>
                    <a:pt x="64088" y="179002"/>
                  </a:cubicBezTo>
                  <a:cubicBezTo>
                    <a:pt x="99330" y="223769"/>
                    <a:pt x="136478" y="266632"/>
                    <a:pt x="175530" y="308542"/>
                  </a:cubicBezTo>
                  <a:cubicBezTo>
                    <a:pt x="252683" y="390457"/>
                    <a:pt x="336503" y="464752"/>
                    <a:pt x="426990" y="532379"/>
                  </a:cubicBezTo>
                  <a:cubicBezTo>
                    <a:pt x="607013" y="667634"/>
                    <a:pt x="808943" y="772409"/>
                    <a:pt x="1023255" y="840037"/>
                  </a:cubicBezTo>
                  <a:cubicBezTo>
                    <a:pt x="1145175" y="879089"/>
                    <a:pt x="1269953" y="904807"/>
                    <a:pt x="1396635" y="919095"/>
                  </a:cubicBezTo>
                  <a:cubicBezTo>
                    <a:pt x="1414733" y="920999"/>
                    <a:pt x="1414733" y="892424"/>
                    <a:pt x="1396635" y="890520"/>
                  </a:cubicBezTo>
                  <a:cubicBezTo>
                    <a:pt x="1179466" y="865754"/>
                    <a:pt x="967058" y="802889"/>
                    <a:pt x="769890" y="707639"/>
                  </a:cubicBezTo>
                  <a:cubicBezTo>
                    <a:pt x="572723" y="612389"/>
                    <a:pt x="390795" y="483802"/>
                    <a:pt x="235538" y="328545"/>
                  </a:cubicBezTo>
                  <a:cubicBezTo>
                    <a:pt x="192675" y="285682"/>
                    <a:pt x="150765" y="239962"/>
                    <a:pt x="111713" y="192337"/>
                  </a:cubicBezTo>
                  <a:cubicBezTo>
                    <a:pt x="72660" y="144712"/>
                    <a:pt x="15510" y="83752"/>
                    <a:pt x="29798" y="17077"/>
                  </a:cubicBezTo>
                  <a:cubicBezTo>
                    <a:pt x="34560" y="-68"/>
                    <a:pt x="6938" y="-7688"/>
                    <a:pt x="3128" y="10409"/>
                  </a:cubicBezTo>
                  <a:lnTo>
                    <a:pt x="3128" y="104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6"/>
          <p:cNvSpPr/>
          <p:nvPr/>
        </p:nvSpPr>
        <p:spPr>
          <a:xfrm>
            <a:off x="-171475" y="-378787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6"/>
          <p:cNvSpPr/>
          <p:nvPr/>
        </p:nvSpPr>
        <p:spPr>
          <a:xfrm>
            <a:off x="-19075" y="-226387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6"/>
          <p:cNvSpPr/>
          <p:nvPr/>
        </p:nvSpPr>
        <p:spPr>
          <a:xfrm>
            <a:off x="133325" y="-73987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6"/>
          <p:cNvSpPr/>
          <p:nvPr/>
        </p:nvSpPr>
        <p:spPr>
          <a:xfrm flipH="1">
            <a:off x="577400" y="593375"/>
            <a:ext cx="11077500" cy="5777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6"/>
          <p:cNvSpPr txBox="1"/>
          <p:nvPr>
            <p:ph idx="1" type="body"/>
          </p:nvPr>
        </p:nvSpPr>
        <p:spPr>
          <a:xfrm>
            <a:off x="1002675" y="1784361"/>
            <a:ext cx="102939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3" name="Google Shape;233;p6"/>
          <p:cNvSpPr txBox="1"/>
          <p:nvPr>
            <p:ph type="title"/>
          </p:nvPr>
        </p:nvSpPr>
        <p:spPr>
          <a:xfrm>
            <a:off x="1002675" y="841100"/>
            <a:ext cx="10293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34" name="Google Shape;234;p6"/>
          <p:cNvGrpSpPr/>
          <p:nvPr/>
        </p:nvGrpSpPr>
        <p:grpSpPr>
          <a:xfrm flipH="1" rot="10800000">
            <a:off x="9669824" y="4569881"/>
            <a:ext cx="2250905" cy="2249091"/>
            <a:chOff x="1219199" y="2185748"/>
            <a:chExt cx="2250905" cy="2249091"/>
          </a:xfrm>
        </p:grpSpPr>
        <p:sp>
          <p:nvSpPr>
            <p:cNvPr id="235" name="Google Shape;235;p6"/>
            <p:cNvSpPr/>
            <p:nvPr/>
          </p:nvSpPr>
          <p:spPr>
            <a:xfrm>
              <a:off x="1379342" y="2479579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3017520" y="2630993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1621943" y="2940235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2207032" y="2237564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7" name="Google Shape;247;p6"/>
          <p:cNvCxnSpPr/>
          <p:nvPr/>
        </p:nvCxnSpPr>
        <p:spPr>
          <a:xfrm>
            <a:off x="-12" y="396140"/>
            <a:ext cx="450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8" name="Google Shape;248;p6"/>
          <p:cNvCxnSpPr/>
          <p:nvPr/>
        </p:nvCxnSpPr>
        <p:spPr>
          <a:xfrm rot="-5400000">
            <a:off x="-1261635" y="1740258"/>
            <a:ext cx="3276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9" name="Google Shape;249;p6"/>
          <p:cNvSpPr txBox="1"/>
          <p:nvPr/>
        </p:nvSpPr>
        <p:spPr>
          <a:xfrm rot="5400000">
            <a:off x="-679350" y="45728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000000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our main point">
  <p:cSld name="CUSTOM_6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"/>
          <p:cNvSpPr/>
          <p:nvPr/>
        </p:nvSpPr>
        <p:spPr>
          <a:xfrm rot="10800000">
            <a:off x="0" y="2854907"/>
            <a:ext cx="6438600" cy="408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7"/>
          <p:cNvSpPr/>
          <p:nvPr/>
        </p:nvSpPr>
        <p:spPr>
          <a:xfrm rot="10800000">
            <a:off x="-87137" y="-702375"/>
            <a:ext cx="11221505" cy="7534983"/>
          </a:xfrm>
          <a:custGeom>
            <a:rect b="b" l="l" r="r" t="t"/>
            <a:pathLst>
              <a:path extrusionOk="0" h="6834452" w="7958514">
                <a:moveTo>
                  <a:pt x="1477342" y="179222"/>
                </a:moveTo>
                <a:cubicBezTo>
                  <a:pt x="1542844" y="351264"/>
                  <a:pt x="1370013" y="513046"/>
                  <a:pt x="1223225" y="624321"/>
                </a:cubicBezTo>
                <a:cubicBezTo>
                  <a:pt x="902027" y="868179"/>
                  <a:pt x="609240" y="1149917"/>
                  <a:pt x="354334" y="1462433"/>
                </a:cubicBezTo>
                <a:cubicBezTo>
                  <a:pt x="128628" y="1738647"/>
                  <a:pt x="-78138" y="2094569"/>
                  <a:pt x="29191" y="2434707"/>
                </a:cubicBezTo>
                <a:cubicBezTo>
                  <a:pt x="104953" y="2674618"/>
                  <a:pt x="321978" y="2842714"/>
                  <a:pt x="544527" y="2961092"/>
                </a:cubicBezTo>
                <a:cubicBezTo>
                  <a:pt x="767077" y="3078680"/>
                  <a:pt x="1010145" y="3164701"/>
                  <a:pt x="1209020" y="3318592"/>
                </a:cubicBezTo>
                <a:cubicBezTo>
                  <a:pt x="1309246" y="3396721"/>
                  <a:pt x="1402369" y="3503261"/>
                  <a:pt x="1407894" y="3630319"/>
                </a:cubicBezTo>
                <a:cubicBezTo>
                  <a:pt x="1411050" y="3712394"/>
                  <a:pt x="1377116" y="3791312"/>
                  <a:pt x="1340024" y="3865496"/>
                </a:cubicBezTo>
                <a:cubicBezTo>
                  <a:pt x="1130101" y="4291654"/>
                  <a:pt x="829423" y="4668884"/>
                  <a:pt x="616343" y="5093464"/>
                </a:cubicBezTo>
                <a:cubicBezTo>
                  <a:pt x="403264" y="5518045"/>
                  <a:pt x="281730" y="6026279"/>
                  <a:pt x="459296" y="6467432"/>
                </a:cubicBezTo>
                <a:cubicBezTo>
                  <a:pt x="527955" y="6639474"/>
                  <a:pt x="660537" y="6805991"/>
                  <a:pt x="843628" y="6831245"/>
                </a:cubicBezTo>
                <a:cubicBezTo>
                  <a:pt x="1014881" y="6854921"/>
                  <a:pt x="1182187" y="6744435"/>
                  <a:pt x="1280046" y="6601593"/>
                </a:cubicBezTo>
                <a:cubicBezTo>
                  <a:pt x="1377905" y="6458751"/>
                  <a:pt x="1420521" y="6286709"/>
                  <a:pt x="1467082" y="6119402"/>
                </a:cubicBezTo>
                <a:cubicBezTo>
                  <a:pt x="1710940" y="5255247"/>
                  <a:pt x="2183661" y="4368994"/>
                  <a:pt x="3014670" y="4029646"/>
                </a:cubicBezTo>
                <a:cubicBezTo>
                  <a:pt x="3163037" y="3968879"/>
                  <a:pt x="3324030" y="3927841"/>
                  <a:pt x="3481867" y="3953884"/>
                </a:cubicBezTo>
                <a:cubicBezTo>
                  <a:pt x="3639703" y="3979927"/>
                  <a:pt x="3791226" y="4087256"/>
                  <a:pt x="3833053" y="4241147"/>
                </a:cubicBezTo>
                <a:cubicBezTo>
                  <a:pt x="3855939" y="4324800"/>
                  <a:pt x="3844891" y="4413189"/>
                  <a:pt x="3829896" y="4498421"/>
                </a:cubicBezTo>
                <a:cubicBezTo>
                  <a:pt x="3787280" y="4736754"/>
                  <a:pt x="3709151" y="4968773"/>
                  <a:pt x="3679952" y="5209474"/>
                </a:cubicBezTo>
                <a:cubicBezTo>
                  <a:pt x="3650752" y="5450175"/>
                  <a:pt x="3674427" y="5709816"/>
                  <a:pt x="3817270" y="5905534"/>
                </a:cubicBezTo>
                <a:cubicBezTo>
                  <a:pt x="4023246" y="6188851"/>
                  <a:pt x="4443881" y="6262244"/>
                  <a:pt x="4766657" y="6125716"/>
                </a:cubicBezTo>
                <a:cubicBezTo>
                  <a:pt x="5089433" y="5989187"/>
                  <a:pt x="5317506" y="5682195"/>
                  <a:pt x="5431149" y="5349949"/>
                </a:cubicBezTo>
                <a:cubicBezTo>
                  <a:pt x="5494284" y="5166069"/>
                  <a:pt x="5527429" y="4971141"/>
                  <a:pt x="5614239" y="4796732"/>
                </a:cubicBezTo>
                <a:cubicBezTo>
                  <a:pt x="5719990" y="4582863"/>
                  <a:pt x="5906237" y="4409243"/>
                  <a:pt x="6126419" y="4317697"/>
                </a:cubicBezTo>
                <a:cubicBezTo>
                  <a:pt x="6457087" y="4181169"/>
                  <a:pt x="6831159" y="4230098"/>
                  <a:pt x="7186292" y="4182747"/>
                </a:cubicBezTo>
                <a:cubicBezTo>
                  <a:pt x="7540635" y="4135396"/>
                  <a:pt x="7932859" y="3919949"/>
                  <a:pt x="7957324" y="3563239"/>
                </a:cubicBezTo>
                <a:cubicBezTo>
                  <a:pt x="7980210" y="3229414"/>
                  <a:pt x="7669272" y="2969773"/>
                  <a:pt x="7363858" y="2834033"/>
                </a:cubicBezTo>
                <a:cubicBezTo>
                  <a:pt x="7108163" y="2720391"/>
                  <a:pt x="6832738" y="2650943"/>
                  <a:pt x="6553367" y="2628057"/>
                </a:cubicBezTo>
                <a:cubicBezTo>
                  <a:pt x="6127997" y="2593333"/>
                  <a:pt x="5694736" y="2668305"/>
                  <a:pt x="5275680" y="2587019"/>
                </a:cubicBezTo>
                <a:cubicBezTo>
                  <a:pt x="4998677" y="2533355"/>
                  <a:pt x="4706679" y="2379464"/>
                  <a:pt x="4633285" y="2107196"/>
                </a:cubicBezTo>
                <a:cubicBezTo>
                  <a:pt x="4562258" y="1844398"/>
                  <a:pt x="4719306" y="1579232"/>
                  <a:pt x="4868462" y="1351948"/>
                </a:cubicBezTo>
                <a:cubicBezTo>
                  <a:pt x="4997098" y="1156230"/>
                  <a:pt x="5125735" y="960513"/>
                  <a:pt x="5255161" y="764796"/>
                </a:cubicBezTo>
                <a:cubicBezTo>
                  <a:pt x="5360911" y="603802"/>
                  <a:pt x="5471397" y="404928"/>
                  <a:pt x="5392479" y="228940"/>
                </a:cubicBezTo>
                <a:cubicBezTo>
                  <a:pt x="5305669" y="38747"/>
                  <a:pt x="5053920" y="866"/>
                  <a:pt x="4843997" y="77"/>
                </a:cubicBezTo>
                <a:cubicBezTo>
                  <a:pt x="4533848" y="-1501"/>
                  <a:pt x="4223699" y="21385"/>
                  <a:pt x="3914339" y="43482"/>
                </a:cubicBezTo>
                <a:cubicBezTo>
                  <a:pt x="3097535" y="102671"/>
                  <a:pt x="2281519" y="162649"/>
                  <a:pt x="1465504" y="22183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7"/>
          <p:cNvSpPr/>
          <p:nvPr/>
        </p:nvSpPr>
        <p:spPr>
          <a:xfrm flipH="1" rot="-556215">
            <a:off x="1185045" y="2675633"/>
            <a:ext cx="6745753" cy="4166768"/>
          </a:xfrm>
          <a:custGeom>
            <a:rect b="b" l="l" r="r" t="t"/>
            <a:pathLst>
              <a:path extrusionOk="0" h="3827104" w="5502190">
                <a:moveTo>
                  <a:pt x="3327831" y="52"/>
                </a:moveTo>
                <a:cubicBezTo>
                  <a:pt x="3246660" y="-1092"/>
                  <a:pt x="3237853" y="17247"/>
                  <a:pt x="3085925" y="27260"/>
                </a:cubicBezTo>
                <a:cubicBezTo>
                  <a:pt x="2933997" y="37273"/>
                  <a:pt x="2629634" y="38777"/>
                  <a:pt x="2416265" y="60130"/>
                </a:cubicBezTo>
                <a:cubicBezTo>
                  <a:pt x="2202896" y="81483"/>
                  <a:pt x="1968589" y="17267"/>
                  <a:pt x="1805712" y="155380"/>
                </a:cubicBezTo>
                <a:cubicBezTo>
                  <a:pt x="1662837" y="278252"/>
                  <a:pt x="1612355" y="474467"/>
                  <a:pt x="1550442" y="652585"/>
                </a:cubicBezTo>
                <a:cubicBezTo>
                  <a:pt x="1488530" y="830702"/>
                  <a:pt x="1387564" y="1021202"/>
                  <a:pt x="1206589" y="1074542"/>
                </a:cubicBezTo>
                <a:cubicBezTo>
                  <a:pt x="946557" y="1150742"/>
                  <a:pt x="687477" y="902140"/>
                  <a:pt x="417919" y="932620"/>
                </a:cubicBezTo>
                <a:cubicBezTo>
                  <a:pt x="176937" y="960242"/>
                  <a:pt x="12154" y="1212655"/>
                  <a:pt x="725" y="1454590"/>
                </a:cubicBezTo>
                <a:cubicBezTo>
                  <a:pt x="-9753" y="1696525"/>
                  <a:pt x="95022" y="1927982"/>
                  <a:pt x="204560" y="2144200"/>
                </a:cubicBezTo>
                <a:cubicBezTo>
                  <a:pt x="346482" y="2423282"/>
                  <a:pt x="517932" y="2714747"/>
                  <a:pt x="802730" y="2846192"/>
                </a:cubicBezTo>
                <a:cubicBezTo>
                  <a:pt x="1023710" y="2948110"/>
                  <a:pt x="1278980" y="2938585"/>
                  <a:pt x="1514247" y="3001450"/>
                </a:cubicBezTo>
                <a:cubicBezTo>
                  <a:pt x="1731417" y="3059552"/>
                  <a:pt x="1931442" y="3183377"/>
                  <a:pt x="2080985" y="3351017"/>
                </a:cubicBezTo>
                <a:cubicBezTo>
                  <a:pt x="2192427" y="3475795"/>
                  <a:pt x="2278152" y="3626290"/>
                  <a:pt x="2414360" y="3724397"/>
                </a:cubicBezTo>
                <a:cubicBezTo>
                  <a:pt x="2652485" y="3896800"/>
                  <a:pt x="3023007" y="3846317"/>
                  <a:pt x="3206840" y="3616765"/>
                </a:cubicBezTo>
                <a:cubicBezTo>
                  <a:pt x="3236606" y="3579618"/>
                  <a:pt x="3261118" y="3540000"/>
                  <a:pt x="3281597" y="3498466"/>
                </a:cubicBezTo>
                <a:lnTo>
                  <a:pt x="3286653" y="3485484"/>
                </a:lnTo>
                <a:lnTo>
                  <a:pt x="3341255" y="3415332"/>
                </a:lnTo>
                <a:cubicBezTo>
                  <a:pt x="3367091" y="3382144"/>
                  <a:pt x="3393345" y="3349342"/>
                  <a:pt x="3421205" y="3318147"/>
                </a:cubicBezTo>
                <a:cubicBezTo>
                  <a:pt x="3570748" y="3150507"/>
                  <a:pt x="3770773" y="3026682"/>
                  <a:pt x="3987943" y="2968580"/>
                </a:cubicBezTo>
                <a:cubicBezTo>
                  <a:pt x="4223210" y="2905715"/>
                  <a:pt x="4478480" y="2915240"/>
                  <a:pt x="4699460" y="2813322"/>
                </a:cubicBezTo>
                <a:cubicBezTo>
                  <a:pt x="4984258" y="2681877"/>
                  <a:pt x="5155708" y="2390412"/>
                  <a:pt x="5297630" y="2111330"/>
                </a:cubicBezTo>
                <a:cubicBezTo>
                  <a:pt x="5407168" y="1895112"/>
                  <a:pt x="5511943" y="1663655"/>
                  <a:pt x="5501465" y="1421720"/>
                </a:cubicBezTo>
                <a:cubicBezTo>
                  <a:pt x="5490036" y="1179785"/>
                  <a:pt x="5325253" y="927372"/>
                  <a:pt x="5084271" y="899750"/>
                </a:cubicBezTo>
                <a:cubicBezTo>
                  <a:pt x="4814713" y="869270"/>
                  <a:pt x="4555633" y="1117872"/>
                  <a:pt x="4295601" y="1041672"/>
                </a:cubicBezTo>
                <a:cubicBezTo>
                  <a:pt x="4114626" y="988332"/>
                  <a:pt x="4013660" y="797832"/>
                  <a:pt x="3951748" y="619715"/>
                </a:cubicBezTo>
                <a:cubicBezTo>
                  <a:pt x="3889835" y="441597"/>
                  <a:pt x="3839353" y="245382"/>
                  <a:pt x="3696478" y="122510"/>
                </a:cubicBezTo>
                <a:cubicBezTo>
                  <a:pt x="3594680" y="36189"/>
                  <a:pt x="3463116" y="1959"/>
                  <a:pt x="3327831" y="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4" name="Google Shape;254;p7"/>
          <p:cNvGrpSpPr/>
          <p:nvPr/>
        </p:nvGrpSpPr>
        <p:grpSpPr>
          <a:xfrm rot="10800000">
            <a:off x="402283" y="147070"/>
            <a:ext cx="988183" cy="1240407"/>
            <a:chOff x="10177290" y="5267968"/>
            <a:chExt cx="988183" cy="1240407"/>
          </a:xfrm>
        </p:grpSpPr>
        <p:sp>
          <p:nvSpPr>
            <p:cNvPr id="255" name="Google Shape;255;p7"/>
            <p:cNvSpPr/>
            <p:nvPr/>
          </p:nvSpPr>
          <p:spPr>
            <a:xfrm>
              <a:off x="10777725" y="5988729"/>
              <a:ext cx="387748" cy="519646"/>
            </a:xfrm>
            <a:custGeom>
              <a:rect b="b" l="l" r="r" t="t"/>
              <a:pathLst>
                <a:path extrusionOk="0" h="519646" w="387748">
                  <a:moveTo>
                    <a:pt x="188595" y="38466"/>
                  </a:moveTo>
                  <a:cubicBezTo>
                    <a:pt x="173355" y="-586"/>
                    <a:pt x="119063" y="-10111"/>
                    <a:pt x="82868" y="10844"/>
                  </a:cubicBezTo>
                  <a:cubicBezTo>
                    <a:pt x="46673" y="31799"/>
                    <a:pt x="28575" y="72756"/>
                    <a:pt x="19050" y="112761"/>
                  </a:cubicBezTo>
                  <a:cubicBezTo>
                    <a:pt x="-7620" y="225156"/>
                    <a:pt x="21908" y="349934"/>
                    <a:pt x="97155" y="437564"/>
                  </a:cubicBezTo>
                  <a:cubicBezTo>
                    <a:pt x="125730" y="471854"/>
                    <a:pt x="162878" y="501381"/>
                    <a:pt x="205740" y="513764"/>
                  </a:cubicBezTo>
                  <a:cubicBezTo>
                    <a:pt x="248603" y="526146"/>
                    <a:pt x="299085" y="519479"/>
                    <a:pt x="331470" y="488999"/>
                  </a:cubicBezTo>
                  <a:cubicBezTo>
                    <a:pt x="350520" y="471854"/>
                    <a:pt x="361950" y="448041"/>
                    <a:pt x="370523" y="424229"/>
                  </a:cubicBezTo>
                  <a:cubicBezTo>
                    <a:pt x="426720" y="270876"/>
                    <a:pt x="340043" y="80376"/>
                    <a:pt x="188595" y="22274"/>
                  </a:cubicBezTo>
                  <a:cubicBezTo>
                    <a:pt x="153353" y="8939"/>
                    <a:pt x="115253" y="1319"/>
                    <a:pt x="79058" y="9891"/>
                  </a:cubicBezTo>
                  <a:cubicBezTo>
                    <a:pt x="42863" y="18464"/>
                    <a:pt x="9525" y="45134"/>
                    <a:pt x="0" y="813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7"/>
            <p:cNvSpPr/>
            <p:nvPr/>
          </p:nvSpPr>
          <p:spPr>
            <a:xfrm rot="10438560">
              <a:off x="10512423" y="5289779"/>
              <a:ext cx="442826" cy="516183"/>
            </a:xfrm>
            <a:custGeom>
              <a:rect b="b" l="l" r="r" t="t"/>
              <a:pathLst>
                <a:path extrusionOk="0" h="515912" w="442594">
                  <a:moveTo>
                    <a:pt x="81055" y="37103"/>
                  </a:moveTo>
                  <a:cubicBezTo>
                    <a:pt x="50575" y="30435"/>
                    <a:pt x="21047" y="54248"/>
                    <a:pt x="8665" y="81871"/>
                  </a:cubicBezTo>
                  <a:cubicBezTo>
                    <a:pt x="-2765" y="110446"/>
                    <a:pt x="-860" y="142831"/>
                    <a:pt x="2950" y="173311"/>
                  </a:cubicBezTo>
                  <a:cubicBezTo>
                    <a:pt x="13427" y="263798"/>
                    <a:pt x="35335" y="357143"/>
                    <a:pt x="93437" y="427628"/>
                  </a:cubicBezTo>
                  <a:cubicBezTo>
                    <a:pt x="151540" y="498113"/>
                    <a:pt x="253457" y="539071"/>
                    <a:pt x="337277" y="501923"/>
                  </a:cubicBezTo>
                  <a:cubicBezTo>
                    <a:pt x="431575" y="460013"/>
                    <a:pt x="463960" y="333331"/>
                    <a:pt x="428717" y="236176"/>
                  </a:cubicBezTo>
                  <a:cubicBezTo>
                    <a:pt x="393475" y="139021"/>
                    <a:pt x="308702" y="69488"/>
                    <a:pt x="218215" y="19958"/>
                  </a:cubicBezTo>
                  <a:cubicBezTo>
                    <a:pt x="193450" y="6623"/>
                    <a:pt x="163922" y="-6712"/>
                    <a:pt x="138205" y="3766"/>
                  </a:cubicBezTo>
                  <a:cubicBezTo>
                    <a:pt x="117250" y="12338"/>
                    <a:pt x="104867" y="33293"/>
                    <a:pt x="94390" y="52343"/>
                  </a:cubicBezTo>
                  <a:cubicBezTo>
                    <a:pt x="68672" y="98063"/>
                    <a:pt x="42955" y="143783"/>
                    <a:pt x="16285" y="189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10177290" y="5878132"/>
              <a:ext cx="427235" cy="584051"/>
            </a:xfrm>
            <a:custGeom>
              <a:rect b="b" l="l" r="r" t="t"/>
              <a:pathLst>
                <a:path extrusionOk="0" h="584051" w="427235">
                  <a:moveTo>
                    <a:pt x="76110" y="62890"/>
                  </a:moveTo>
                  <a:cubicBezTo>
                    <a:pt x="8483" y="111467"/>
                    <a:pt x="-8662" y="206717"/>
                    <a:pt x="3720" y="289585"/>
                  </a:cubicBezTo>
                  <a:cubicBezTo>
                    <a:pt x="15150" y="366737"/>
                    <a:pt x="48488" y="440080"/>
                    <a:pt x="97065" y="500087"/>
                  </a:cubicBezTo>
                  <a:cubicBezTo>
                    <a:pt x="135165" y="546760"/>
                    <a:pt x="188505" y="586765"/>
                    <a:pt x="248513" y="583907"/>
                  </a:cubicBezTo>
                  <a:cubicBezTo>
                    <a:pt x="289470" y="582002"/>
                    <a:pt x="326618" y="560095"/>
                    <a:pt x="355193" y="530567"/>
                  </a:cubicBezTo>
                  <a:cubicBezTo>
                    <a:pt x="424725" y="460082"/>
                    <a:pt x="442823" y="348640"/>
                    <a:pt x="414248" y="254342"/>
                  </a:cubicBezTo>
                  <a:cubicBezTo>
                    <a:pt x="385673" y="160045"/>
                    <a:pt x="316140" y="80987"/>
                    <a:pt x="234225" y="26695"/>
                  </a:cubicBezTo>
                  <a:cubicBezTo>
                    <a:pt x="214223" y="13360"/>
                    <a:pt x="192315" y="977"/>
                    <a:pt x="168503" y="25"/>
                  </a:cubicBezTo>
                  <a:cubicBezTo>
                    <a:pt x="131355" y="-928"/>
                    <a:pt x="98970" y="25742"/>
                    <a:pt x="81825" y="58127"/>
                  </a:cubicBezTo>
                  <a:cubicBezTo>
                    <a:pt x="64680" y="90512"/>
                    <a:pt x="60870" y="128612"/>
                    <a:pt x="57060" y="16480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8" name="Google Shape;258;p7"/>
          <p:cNvSpPr/>
          <p:nvPr/>
        </p:nvSpPr>
        <p:spPr>
          <a:xfrm flipH="1" rot="9137100">
            <a:off x="2793612" y="63940"/>
            <a:ext cx="6743551" cy="4172739"/>
          </a:xfrm>
          <a:custGeom>
            <a:rect b="b" l="l" r="r" t="t"/>
            <a:pathLst>
              <a:path extrusionOk="0" h="3827104" w="5502190">
                <a:moveTo>
                  <a:pt x="3327831" y="52"/>
                </a:moveTo>
                <a:cubicBezTo>
                  <a:pt x="3246660" y="-1092"/>
                  <a:pt x="3237853" y="17247"/>
                  <a:pt x="3085925" y="27260"/>
                </a:cubicBezTo>
                <a:cubicBezTo>
                  <a:pt x="2933997" y="37273"/>
                  <a:pt x="2629634" y="38777"/>
                  <a:pt x="2416265" y="60130"/>
                </a:cubicBezTo>
                <a:cubicBezTo>
                  <a:pt x="2202896" y="81483"/>
                  <a:pt x="1968589" y="17267"/>
                  <a:pt x="1805712" y="155380"/>
                </a:cubicBezTo>
                <a:cubicBezTo>
                  <a:pt x="1662837" y="278252"/>
                  <a:pt x="1612355" y="474467"/>
                  <a:pt x="1550442" y="652585"/>
                </a:cubicBezTo>
                <a:cubicBezTo>
                  <a:pt x="1488530" y="830702"/>
                  <a:pt x="1387564" y="1021202"/>
                  <a:pt x="1206589" y="1074542"/>
                </a:cubicBezTo>
                <a:cubicBezTo>
                  <a:pt x="946557" y="1150742"/>
                  <a:pt x="687477" y="902140"/>
                  <a:pt x="417919" y="932620"/>
                </a:cubicBezTo>
                <a:cubicBezTo>
                  <a:pt x="176937" y="960242"/>
                  <a:pt x="12154" y="1212655"/>
                  <a:pt x="725" y="1454590"/>
                </a:cubicBezTo>
                <a:cubicBezTo>
                  <a:pt x="-9753" y="1696525"/>
                  <a:pt x="95022" y="1927982"/>
                  <a:pt x="204560" y="2144200"/>
                </a:cubicBezTo>
                <a:cubicBezTo>
                  <a:pt x="346482" y="2423282"/>
                  <a:pt x="517932" y="2714747"/>
                  <a:pt x="802730" y="2846192"/>
                </a:cubicBezTo>
                <a:cubicBezTo>
                  <a:pt x="1023710" y="2948110"/>
                  <a:pt x="1278980" y="2938585"/>
                  <a:pt x="1514247" y="3001450"/>
                </a:cubicBezTo>
                <a:cubicBezTo>
                  <a:pt x="1731417" y="3059552"/>
                  <a:pt x="1931442" y="3183377"/>
                  <a:pt x="2080985" y="3351017"/>
                </a:cubicBezTo>
                <a:cubicBezTo>
                  <a:pt x="2192427" y="3475795"/>
                  <a:pt x="2278152" y="3626290"/>
                  <a:pt x="2414360" y="3724397"/>
                </a:cubicBezTo>
                <a:cubicBezTo>
                  <a:pt x="2652485" y="3896800"/>
                  <a:pt x="3023007" y="3846317"/>
                  <a:pt x="3206840" y="3616765"/>
                </a:cubicBezTo>
                <a:cubicBezTo>
                  <a:pt x="3236606" y="3579618"/>
                  <a:pt x="3261118" y="3540000"/>
                  <a:pt x="3281597" y="3498466"/>
                </a:cubicBezTo>
                <a:lnTo>
                  <a:pt x="3286653" y="3485484"/>
                </a:lnTo>
                <a:lnTo>
                  <a:pt x="3341255" y="3415332"/>
                </a:lnTo>
                <a:cubicBezTo>
                  <a:pt x="3367091" y="3382144"/>
                  <a:pt x="3393345" y="3349342"/>
                  <a:pt x="3421205" y="3318147"/>
                </a:cubicBezTo>
                <a:cubicBezTo>
                  <a:pt x="3570748" y="3150507"/>
                  <a:pt x="3770773" y="3026682"/>
                  <a:pt x="3987943" y="2968580"/>
                </a:cubicBezTo>
                <a:cubicBezTo>
                  <a:pt x="4223210" y="2905715"/>
                  <a:pt x="4478480" y="2915240"/>
                  <a:pt x="4699460" y="2813322"/>
                </a:cubicBezTo>
                <a:cubicBezTo>
                  <a:pt x="4984258" y="2681877"/>
                  <a:pt x="5155708" y="2390412"/>
                  <a:pt x="5297630" y="2111330"/>
                </a:cubicBezTo>
                <a:cubicBezTo>
                  <a:pt x="5407168" y="1895112"/>
                  <a:pt x="5511943" y="1663655"/>
                  <a:pt x="5501465" y="1421720"/>
                </a:cubicBezTo>
                <a:cubicBezTo>
                  <a:pt x="5490036" y="1179785"/>
                  <a:pt x="5325253" y="927372"/>
                  <a:pt x="5084271" y="899750"/>
                </a:cubicBezTo>
                <a:cubicBezTo>
                  <a:pt x="4814713" y="869270"/>
                  <a:pt x="4555633" y="1117872"/>
                  <a:pt x="4295601" y="1041672"/>
                </a:cubicBezTo>
                <a:cubicBezTo>
                  <a:pt x="4114626" y="988332"/>
                  <a:pt x="4013660" y="797832"/>
                  <a:pt x="3951748" y="619715"/>
                </a:cubicBezTo>
                <a:cubicBezTo>
                  <a:pt x="3889835" y="441597"/>
                  <a:pt x="3839353" y="245382"/>
                  <a:pt x="3696478" y="122510"/>
                </a:cubicBezTo>
                <a:cubicBezTo>
                  <a:pt x="3594680" y="36189"/>
                  <a:pt x="3463116" y="1959"/>
                  <a:pt x="3327831" y="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7"/>
          <p:cNvSpPr/>
          <p:nvPr/>
        </p:nvSpPr>
        <p:spPr>
          <a:xfrm rot="10800000">
            <a:off x="8063574" y="2456830"/>
            <a:ext cx="4004711" cy="4876482"/>
          </a:xfrm>
          <a:custGeom>
            <a:rect b="b" l="l" r="r" t="t"/>
            <a:pathLst>
              <a:path extrusionOk="0" h="4876482" w="4004711">
                <a:moveTo>
                  <a:pt x="153725" y="3744710"/>
                </a:moveTo>
                <a:cubicBezTo>
                  <a:pt x="117530" y="3092248"/>
                  <a:pt x="-150460" y="2203537"/>
                  <a:pt x="118444" y="1627153"/>
                </a:cubicBezTo>
                <a:cubicBezTo>
                  <a:pt x="387348" y="1050769"/>
                  <a:pt x="1285637" y="557169"/>
                  <a:pt x="1767148" y="286407"/>
                </a:cubicBezTo>
                <a:cubicBezTo>
                  <a:pt x="2248659" y="15645"/>
                  <a:pt x="2683777" y="-10206"/>
                  <a:pt x="3007509" y="2581"/>
                </a:cubicBezTo>
                <a:cubicBezTo>
                  <a:pt x="3331241" y="15368"/>
                  <a:pt x="3545067" y="224934"/>
                  <a:pt x="3709538" y="363130"/>
                </a:cubicBezTo>
                <a:cubicBezTo>
                  <a:pt x="3874009" y="501326"/>
                  <a:pt x="4049580" y="641260"/>
                  <a:pt x="3994335" y="831760"/>
                </a:cubicBezTo>
                <a:cubicBezTo>
                  <a:pt x="3977191" y="891767"/>
                  <a:pt x="3939091" y="944155"/>
                  <a:pt x="3897180" y="990827"/>
                </a:cubicBezTo>
                <a:cubicBezTo>
                  <a:pt x="3727635" y="1178470"/>
                  <a:pt x="3486653" y="1285150"/>
                  <a:pt x="3243766" y="1354683"/>
                </a:cubicBezTo>
                <a:cubicBezTo>
                  <a:pt x="3000878" y="1424215"/>
                  <a:pt x="2749418" y="1461363"/>
                  <a:pt x="2507483" y="1536610"/>
                </a:cubicBezTo>
                <a:cubicBezTo>
                  <a:pt x="2217923" y="1627097"/>
                  <a:pt x="1938840" y="1776640"/>
                  <a:pt x="1741673" y="2007145"/>
                </a:cubicBezTo>
                <a:cubicBezTo>
                  <a:pt x="1544505" y="2237650"/>
                  <a:pt x="1470350" y="2466312"/>
                  <a:pt x="1506405" y="2852965"/>
                </a:cubicBezTo>
                <a:cubicBezTo>
                  <a:pt x="1542460" y="3239618"/>
                  <a:pt x="2086658" y="3992946"/>
                  <a:pt x="1958002" y="4327062"/>
                </a:cubicBezTo>
                <a:cubicBezTo>
                  <a:pt x="1829346" y="4661178"/>
                  <a:pt x="1035183" y="4954719"/>
                  <a:pt x="734470" y="4857660"/>
                </a:cubicBezTo>
                <a:cubicBezTo>
                  <a:pt x="433757" y="4760601"/>
                  <a:pt x="189920" y="4397172"/>
                  <a:pt x="153725" y="37447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0" name="Google Shape;260;p7"/>
          <p:cNvGrpSpPr/>
          <p:nvPr/>
        </p:nvGrpSpPr>
        <p:grpSpPr>
          <a:xfrm rot="10800000">
            <a:off x="-1023000" y="1562368"/>
            <a:ext cx="2437255" cy="2244038"/>
            <a:chOff x="4876277" y="2305179"/>
            <a:chExt cx="2437255" cy="2244038"/>
          </a:xfrm>
        </p:grpSpPr>
        <p:sp>
          <p:nvSpPr>
            <p:cNvPr id="261" name="Google Shape;261;p7"/>
            <p:cNvSpPr/>
            <p:nvPr/>
          </p:nvSpPr>
          <p:spPr>
            <a:xfrm>
              <a:off x="5319601" y="2340661"/>
              <a:ext cx="1713528" cy="2115492"/>
            </a:xfrm>
            <a:custGeom>
              <a:rect b="b" l="l" r="r" t="t"/>
              <a:pathLst>
                <a:path extrusionOk="0" h="2115492" w="1713528">
                  <a:moveTo>
                    <a:pt x="132509" y="13918"/>
                  </a:moveTo>
                  <a:cubicBezTo>
                    <a:pt x="101076" y="-23229"/>
                    <a:pt x="57261" y="22491"/>
                    <a:pt x="42973" y="52018"/>
                  </a:cubicBezTo>
                  <a:cubicBezTo>
                    <a:pt x="33448" y="73926"/>
                    <a:pt x="29638" y="98691"/>
                    <a:pt x="24876" y="121551"/>
                  </a:cubicBezTo>
                  <a:cubicBezTo>
                    <a:pt x="20113" y="146316"/>
                    <a:pt x="16303" y="171081"/>
                    <a:pt x="12493" y="195846"/>
                  </a:cubicBezTo>
                  <a:cubicBezTo>
                    <a:pt x="-842" y="295858"/>
                    <a:pt x="-3699" y="396823"/>
                    <a:pt x="4873" y="496836"/>
                  </a:cubicBezTo>
                  <a:cubicBezTo>
                    <a:pt x="22018" y="697813"/>
                    <a:pt x="80121" y="894028"/>
                    <a:pt x="170609" y="1074051"/>
                  </a:cubicBezTo>
                  <a:cubicBezTo>
                    <a:pt x="262048" y="1255978"/>
                    <a:pt x="386826" y="1418856"/>
                    <a:pt x="536369" y="1557921"/>
                  </a:cubicBezTo>
                  <a:cubicBezTo>
                    <a:pt x="685911" y="1696986"/>
                    <a:pt x="857361" y="1811286"/>
                    <a:pt x="1041194" y="1900821"/>
                  </a:cubicBezTo>
                  <a:cubicBezTo>
                    <a:pt x="1225026" y="1990356"/>
                    <a:pt x="1420289" y="2056078"/>
                    <a:pt x="1620314" y="2099893"/>
                  </a:cubicBezTo>
                  <a:cubicBezTo>
                    <a:pt x="1645079" y="2105608"/>
                    <a:pt x="1670796" y="2110371"/>
                    <a:pt x="1695561" y="2115133"/>
                  </a:cubicBezTo>
                  <a:cubicBezTo>
                    <a:pt x="1713658" y="2118943"/>
                    <a:pt x="1721279" y="2091321"/>
                    <a:pt x="1703181" y="2087511"/>
                  </a:cubicBezTo>
                  <a:cubicBezTo>
                    <a:pt x="1507919" y="2051316"/>
                    <a:pt x="1316466" y="1994166"/>
                    <a:pt x="1135491" y="1914156"/>
                  </a:cubicBezTo>
                  <a:cubicBezTo>
                    <a:pt x="955469" y="1834146"/>
                    <a:pt x="784019" y="1732228"/>
                    <a:pt x="632571" y="1605546"/>
                  </a:cubicBezTo>
                  <a:cubicBezTo>
                    <a:pt x="481123" y="1479816"/>
                    <a:pt x="350631" y="1330273"/>
                    <a:pt x="250619" y="1160728"/>
                  </a:cubicBezTo>
                  <a:cubicBezTo>
                    <a:pt x="150606" y="992136"/>
                    <a:pt x="81073" y="806398"/>
                    <a:pt x="48688" y="613993"/>
                  </a:cubicBezTo>
                  <a:cubicBezTo>
                    <a:pt x="32496" y="518743"/>
                    <a:pt x="25828" y="421588"/>
                    <a:pt x="30591" y="324433"/>
                  </a:cubicBezTo>
                  <a:cubicBezTo>
                    <a:pt x="32496" y="275856"/>
                    <a:pt x="37258" y="228231"/>
                    <a:pt x="44878" y="179653"/>
                  </a:cubicBezTo>
                  <a:cubicBezTo>
                    <a:pt x="48688" y="154888"/>
                    <a:pt x="53451" y="131076"/>
                    <a:pt x="58213" y="107263"/>
                  </a:cubicBezTo>
                  <a:cubicBezTo>
                    <a:pt x="62976" y="86308"/>
                    <a:pt x="65833" y="65353"/>
                    <a:pt x="80121" y="47256"/>
                  </a:cubicBezTo>
                  <a:cubicBezTo>
                    <a:pt x="87741" y="37731"/>
                    <a:pt x="102028" y="21538"/>
                    <a:pt x="113458" y="33921"/>
                  </a:cubicBezTo>
                  <a:cubicBezTo>
                    <a:pt x="124888" y="48208"/>
                    <a:pt x="144891" y="28206"/>
                    <a:pt x="132509" y="13918"/>
                  </a:cubicBezTo>
                  <a:lnTo>
                    <a:pt x="132509" y="139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4876277" y="2305179"/>
              <a:ext cx="1483703" cy="2244038"/>
            </a:xfrm>
            <a:custGeom>
              <a:rect b="b" l="l" r="r" t="t"/>
              <a:pathLst>
                <a:path extrusionOk="0" h="2244038" w="1483703">
                  <a:moveTo>
                    <a:pt x="22430" y="10348"/>
                  </a:moveTo>
                  <a:cubicBezTo>
                    <a:pt x="-22338" y="217993"/>
                    <a:pt x="4332" y="433258"/>
                    <a:pt x="63387" y="635188"/>
                  </a:cubicBezTo>
                  <a:cubicBezTo>
                    <a:pt x="116727" y="817116"/>
                    <a:pt x="193880" y="992376"/>
                    <a:pt x="284367" y="1158111"/>
                  </a:cubicBezTo>
                  <a:cubicBezTo>
                    <a:pt x="369140" y="1313368"/>
                    <a:pt x="468200" y="1460053"/>
                    <a:pt x="581547" y="1595308"/>
                  </a:cubicBezTo>
                  <a:cubicBezTo>
                    <a:pt x="692990" y="1729611"/>
                    <a:pt x="818720" y="1851531"/>
                    <a:pt x="957785" y="1958211"/>
                  </a:cubicBezTo>
                  <a:cubicBezTo>
                    <a:pt x="1095897" y="2063938"/>
                    <a:pt x="1246392" y="2152521"/>
                    <a:pt x="1406412" y="2219196"/>
                  </a:cubicBezTo>
                  <a:cubicBezTo>
                    <a:pt x="1426415" y="2227768"/>
                    <a:pt x="1446417" y="2235388"/>
                    <a:pt x="1466420" y="2243008"/>
                  </a:cubicBezTo>
                  <a:cubicBezTo>
                    <a:pt x="1483565" y="2249676"/>
                    <a:pt x="1491185" y="2222053"/>
                    <a:pt x="1474040" y="2215386"/>
                  </a:cubicBezTo>
                  <a:cubicBezTo>
                    <a:pt x="1314020" y="2155378"/>
                    <a:pt x="1162572" y="2071558"/>
                    <a:pt x="1023507" y="1971546"/>
                  </a:cubicBezTo>
                  <a:cubicBezTo>
                    <a:pt x="884442" y="1871533"/>
                    <a:pt x="757760" y="1753423"/>
                    <a:pt x="644412" y="1624836"/>
                  </a:cubicBezTo>
                  <a:cubicBezTo>
                    <a:pt x="530112" y="1495296"/>
                    <a:pt x="429147" y="1352421"/>
                    <a:pt x="342470" y="1202878"/>
                  </a:cubicBezTo>
                  <a:cubicBezTo>
                    <a:pt x="251982" y="1045716"/>
                    <a:pt x="174830" y="879981"/>
                    <a:pt x="116727" y="707578"/>
                  </a:cubicBezTo>
                  <a:cubicBezTo>
                    <a:pt x="50052" y="510411"/>
                    <a:pt x="10047" y="300861"/>
                    <a:pt x="36717" y="93216"/>
                  </a:cubicBezTo>
                  <a:cubicBezTo>
                    <a:pt x="39575" y="67498"/>
                    <a:pt x="44337" y="42733"/>
                    <a:pt x="50052" y="17968"/>
                  </a:cubicBezTo>
                  <a:cubicBezTo>
                    <a:pt x="53862" y="-129"/>
                    <a:pt x="26240" y="-7749"/>
                    <a:pt x="22430" y="10348"/>
                  </a:cubicBezTo>
                  <a:lnTo>
                    <a:pt x="22430" y="10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5903324" y="3239520"/>
              <a:ext cx="1410208" cy="919185"/>
            </a:xfrm>
            <a:custGeom>
              <a:rect b="b" l="l" r="r" t="t"/>
              <a:pathLst>
                <a:path extrusionOk="0" h="919185" w="1410208">
                  <a:moveTo>
                    <a:pt x="3128" y="10409"/>
                  </a:moveTo>
                  <a:cubicBezTo>
                    <a:pt x="-11160" y="74227"/>
                    <a:pt x="25988" y="131377"/>
                    <a:pt x="64088" y="179002"/>
                  </a:cubicBezTo>
                  <a:cubicBezTo>
                    <a:pt x="99330" y="223769"/>
                    <a:pt x="136478" y="266632"/>
                    <a:pt x="175530" y="308542"/>
                  </a:cubicBezTo>
                  <a:cubicBezTo>
                    <a:pt x="252683" y="390457"/>
                    <a:pt x="336503" y="464752"/>
                    <a:pt x="426990" y="532379"/>
                  </a:cubicBezTo>
                  <a:cubicBezTo>
                    <a:pt x="607013" y="667634"/>
                    <a:pt x="808943" y="772409"/>
                    <a:pt x="1023255" y="840037"/>
                  </a:cubicBezTo>
                  <a:cubicBezTo>
                    <a:pt x="1145175" y="879089"/>
                    <a:pt x="1269953" y="904807"/>
                    <a:pt x="1396635" y="919095"/>
                  </a:cubicBezTo>
                  <a:cubicBezTo>
                    <a:pt x="1414733" y="920999"/>
                    <a:pt x="1414733" y="892424"/>
                    <a:pt x="1396635" y="890520"/>
                  </a:cubicBezTo>
                  <a:cubicBezTo>
                    <a:pt x="1179466" y="865754"/>
                    <a:pt x="967058" y="802889"/>
                    <a:pt x="769890" y="707639"/>
                  </a:cubicBezTo>
                  <a:cubicBezTo>
                    <a:pt x="572723" y="612389"/>
                    <a:pt x="390795" y="483802"/>
                    <a:pt x="235538" y="328545"/>
                  </a:cubicBezTo>
                  <a:cubicBezTo>
                    <a:pt x="192675" y="285682"/>
                    <a:pt x="150765" y="239962"/>
                    <a:pt x="111713" y="192337"/>
                  </a:cubicBezTo>
                  <a:cubicBezTo>
                    <a:pt x="72660" y="144712"/>
                    <a:pt x="15510" y="83752"/>
                    <a:pt x="29798" y="17077"/>
                  </a:cubicBezTo>
                  <a:cubicBezTo>
                    <a:pt x="34560" y="-68"/>
                    <a:pt x="6938" y="-7688"/>
                    <a:pt x="3128" y="10409"/>
                  </a:cubicBezTo>
                  <a:lnTo>
                    <a:pt x="3128" y="104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64" name="Google Shape;264;p7"/>
          <p:cNvCxnSpPr/>
          <p:nvPr/>
        </p:nvCxnSpPr>
        <p:spPr>
          <a:xfrm rot="10800000">
            <a:off x="770965" y="381494"/>
            <a:ext cx="450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5" name="Google Shape;265;p7"/>
          <p:cNvCxnSpPr/>
          <p:nvPr/>
        </p:nvCxnSpPr>
        <p:spPr>
          <a:xfrm rot="10800000">
            <a:off x="7178493" y="6239192"/>
            <a:ext cx="450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6" name="Google Shape;266;p7"/>
          <p:cNvCxnSpPr/>
          <p:nvPr/>
        </p:nvCxnSpPr>
        <p:spPr>
          <a:xfrm rot="5400000">
            <a:off x="9664116" y="4895075"/>
            <a:ext cx="3276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7" name="Google Shape;267;p7"/>
          <p:cNvSpPr/>
          <p:nvPr/>
        </p:nvSpPr>
        <p:spPr>
          <a:xfrm rot="10800000">
            <a:off x="6920912" y="4044484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7"/>
          <p:cNvSpPr/>
          <p:nvPr/>
        </p:nvSpPr>
        <p:spPr>
          <a:xfrm rot="10800000">
            <a:off x="6768512" y="3892084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7"/>
          <p:cNvSpPr/>
          <p:nvPr/>
        </p:nvSpPr>
        <p:spPr>
          <a:xfrm rot="10800000">
            <a:off x="6616112" y="3739684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7"/>
          <p:cNvSpPr/>
          <p:nvPr/>
        </p:nvSpPr>
        <p:spPr>
          <a:xfrm flipH="1" rot="10800000">
            <a:off x="1324988" y="738300"/>
            <a:ext cx="9604800" cy="5144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p7"/>
          <p:cNvCxnSpPr/>
          <p:nvPr/>
        </p:nvCxnSpPr>
        <p:spPr>
          <a:xfrm rot="5400000">
            <a:off x="-609159" y="1790400"/>
            <a:ext cx="3276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3" name="Google Shape;273;p7"/>
          <p:cNvSpPr txBox="1"/>
          <p:nvPr>
            <p:ph type="title"/>
          </p:nvPr>
        </p:nvSpPr>
        <p:spPr>
          <a:xfrm>
            <a:off x="1893674" y="600200"/>
            <a:ext cx="72504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grpSp>
        <p:nvGrpSpPr>
          <p:cNvPr id="274" name="Google Shape;274;p7"/>
          <p:cNvGrpSpPr/>
          <p:nvPr/>
        </p:nvGrpSpPr>
        <p:grpSpPr>
          <a:xfrm rot="10800000">
            <a:off x="139927" y="4586131"/>
            <a:ext cx="2250905" cy="2349075"/>
            <a:chOff x="1219199" y="2085764"/>
            <a:chExt cx="2250905" cy="2349075"/>
          </a:xfrm>
        </p:grpSpPr>
        <p:sp>
          <p:nvSpPr>
            <p:cNvPr id="275" name="Google Shape;275;p7"/>
            <p:cNvSpPr/>
            <p:nvPr/>
          </p:nvSpPr>
          <p:spPr>
            <a:xfrm>
              <a:off x="1379342" y="2479579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3017520" y="2630993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1621943" y="2940235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2062807" y="2085764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" name="Google Shape;287;p7"/>
          <p:cNvGrpSpPr/>
          <p:nvPr/>
        </p:nvGrpSpPr>
        <p:grpSpPr>
          <a:xfrm rot="-519699">
            <a:off x="10000630" y="-289053"/>
            <a:ext cx="2248038" cy="2349087"/>
            <a:chOff x="1219199" y="2085764"/>
            <a:chExt cx="2248026" cy="2349075"/>
          </a:xfrm>
        </p:grpSpPr>
        <p:sp>
          <p:nvSpPr>
            <p:cNvPr id="288" name="Google Shape;288;p7"/>
            <p:cNvSpPr/>
            <p:nvPr/>
          </p:nvSpPr>
          <p:spPr>
            <a:xfrm>
              <a:off x="1316461" y="2549982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3014641" y="2560582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1499482" y="3009893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2062807" y="2085764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0" name="Google Shape;300;p7"/>
          <p:cNvSpPr txBox="1"/>
          <p:nvPr/>
        </p:nvSpPr>
        <p:spPr>
          <a:xfrm rot="5400000">
            <a:off x="-679350" y="45728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000000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2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8"/>
          <p:cNvGrpSpPr/>
          <p:nvPr/>
        </p:nvGrpSpPr>
        <p:grpSpPr>
          <a:xfrm rot="10800000">
            <a:off x="235033" y="260595"/>
            <a:ext cx="988183" cy="1240407"/>
            <a:chOff x="10177290" y="5267968"/>
            <a:chExt cx="988183" cy="1240407"/>
          </a:xfrm>
        </p:grpSpPr>
        <p:sp>
          <p:nvSpPr>
            <p:cNvPr id="303" name="Google Shape;303;p8"/>
            <p:cNvSpPr/>
            <p:nvPr/>
          </p:nvSpPr>
          <p:spPr>
            <a:xfrm>
              <a:off x="10777725" y="5988729"/>
              <a:ext cx="387748" cy="519646"/>
            </a:xfrm>
            <a:custGeom>
              <a:rect b="b" l="l" r="r" t="t"/>
              <a:pathLst>
                <a:path extrusionOk="0" h="519646" w="387748">
                  <a:moveTo>
                    <a:pt x="188595" y="38466"/>
                  </a:moveTo>
                  <a:cubicBezTo>
                    <a:pt x="173355" y="-586"/>
                    <a:pt x="119063" y="-10111"/>
                    <a:pt x="82868" y="10844"/>
                  </a:cubicBezTo>
                  <a:cubicBezTo>
                    <a:pt x="46673" y="31799"/>
                    <a:pt x="28575" y="72756"/>
                    <a:pt x="19050" y="112761"/>
                  </a:cubicBezTo>
                  <a:cubicBezTo>
                    <a:pt x="-7620" y="225156"/>
                    <a:pt x="21908" y="349934"/>
                    <a:pt x="97155" y="437564"/>
                  </a:cubicBezTo>
                  <a:cubicBezTo>
                    <a:pt x="125730" y="471854"/>
                    <a:pt x="162878" y="501381"/>
                    <a:pt x="205740" y="513764"/>
                  </a:cubicBezTo>
                  <a:cubicBezTo>
                    <a:pt x="248603" y="526146"/>
                    <a:pt x="299085" y="519479"/>
                    <a:pt x="331470" y="488999"/>
                  </a:cubicBezTo>
                  <a:cubicBezTo>
                    <a:pt x="350520" y="471854"/>
                    <a:pt x="361950" y="448041"/>
                    <a:pt x="370523" y="424229"/>
                  </a:cubicBezTo>
                  <a:cubicBezTo>
                    <a:pt x="426720" y="270876"/>
                    <a:pt x="340043" y="80376"/>
                    <a:pt x="188595" y="22274"/>
                  </a:cubicBezTo>
                  <a:cubicBezTo>
                    <a:pt x="153353" y="8939"/>
                    <a:pt x="115253" y="1319"/>
                    <a:pt x="79058" y="9891"/>
                  </a:cubicBezTo>
                  <a:cubicBezTo>
                    <a:pt x="42863" y="18464"/>
                    <a:pt x="9525" y="45134"/>
                    <a:pt x="0" y="813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8"/>
            <p:cNvSpPr/>
            <p:nvPr/>
          </p:nvSpPr>
          <p:spPr>
            <a:xfrm rot="10438560">
              <a:off x="10512423" y="5289779"/>
              <a:ext cx="442826" cy="516183"/>
            </a:xfrm>
            <a:custGeom>
              <a:rect b="b" l="l" r="r" t="t"/>
              <a:pathLst>
                <a:path extrusionOk="0" h="515912" w="442594">
                  <a:moveTo>
                    <a:pt x="81055" y="37103"/>
                  </a:moveTo>
                  <a:cubicBezTo>
                    <a:pt x="50575" y="30435"/>
                    <a:pt x="21047" y="54248"/>
                    <a:pt x="8665" y="81871"/>
                  </a:cubicBezTo>
                  <a:cubicBezTo>
                    <a:pt x="-2765" y="110446"/>
                    <a:pt x="-860" y="142831"/>
                    <a:pt x="2950" y="173311"/>
                  </a:cubicBezTo>
                  <a:cubicBezTo>
                    <a:pt x="13427" y="263798"/>
                    <a:pt x="35335" y="357143"/>
                    <a:pt x="93437" y="427628"/>
                  </a:cubicBezTo>
                  <a:cubicBezTo>
                    <a:pt x="151540" y="498113"/>
                    <a:pt x="253457" y="539071"/>
                    <a:pt x="337277" y="501923"/>
                  </a:cubicBezTo>
                  <a:cubicBezTo>
                    <a:pt x="431575" y="460013"/>
                    <a:pt x="463960" y="333331"/>
                    <a:pt x="428717" y="236176"/>
                  </a:cubicBezTo>
                  <a:cubicBezTo>
                    <a:pt x="393475" y="139021"/>
                    <a:pt x="308702" y="69488"/>
                    <a:pt x="218215" y="19958"/>
                  </a:cubicBezTo>
                  <a:cubicBezTo>
                    <a:pt x="193450" y="6623"/>
                    <a:pt x="163922" y="-6712"/>
                    <a:pt x="138205" y="3766"/>
                  </a:cubicBezTo>
                  <a:cubicBezTo>
                    <a:pt x="117250" y="12338"/>
                    <a:pt x="104867" y="33293"/>
                    <a:pt x="94390" y="52343"/>
                  </a:cubicBezTo>
                  <a:cubicBezTo>
                    <a:pt x="68672" y="98063"/>
                    <a:pt x="42955" y="143783"/>
                    <a:pt x="16285" y="189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0177290" y="5878132"/>
              <a:ext cx="427235" cy="584051"/>
            </a:xfrm>
            <a:custGeom>
              <a:rect b="b" l="l" r="r" t="t"/>
              <a:pathLst>
                <a:path extrusionOk="0" h="584051" w="427235">
                  <a:moveTo>
                    <a:pt x="76110" y="62890"/>
                  </a:moveTo>
                  <a:cubicBezTo>
                    <a:pt x="8483" y="111467"/>
                    <a:pt x="-8662" y="206717"/>
                    <a:pt x="3720" y="289585"/>
                  </a:cubicBezTo>
                  <a:cubicBezTo>
                    <a:pt x="15150" y="366737"/>
                    <a:pt x="48488" y="440080"/>
                    <a:pt x="97065" y="500087"/>
                  </a:cubicBezTo>
                  <a:cubicBezTo>
                    <a:pt x="135165" y="546760"/>
                    <a:pt x="188505" y="586765"/>
                    <a:pt x="248513" y="583907"/>
                  </a:cubicBezTo>
                  <a:cubicBezTo>
                    <a:pt x="289470" y="582002"/>
                    <a:pt x="326618" y="560095"/>
                    <a:pt x="355193" y="530567"/>
                  </a:cubicBezTo>
                  <a:cubicBezTo>
                    <a:pt x="424725" y="460082"/>
                    <a:pt x="442823" y="348640"/>
                    <a:pt x="414248" y="254342"/>
                  </a:cubicBezTo>
                  <a:cubicBezTo>
                    <a:pt x="385673" y="160045"/>
                    <a:pt x="316140" y="80987"/>
                    <a:pt x="234225" y="26695"/>
                  </a:cubicBezTo>
                  <a:cubicBezTo>
                    <a:pt x="214223" y="13360"/>
                    <a:pt x="192315" y="977"/>
                    <a:pt x="168503" y="25"/>
                  </a:cubicBezTo>
                  <a:cubicBezTo>
                    <a:pt x="131355" y="-928"/>
                    <a:pt x="98970" y="25742"/>
                    <a:pt x="81825" y="58127"/>
                  </a:cubicBezTo>
                  <a:cubicBezTo>
                    <a:pt x="64680" y="90512"/>
                    <a:pt x="60870" y="128612"/>
                    <a:pt x="57060" y="16480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6" name="Google Shape;306;p8"/>
          <p:cNvSpPr/>
          <p:nvPr/>
        </p:nvSpPr>
        <p:spPr>
          <a:xfrm rot="10800000">
            <a:off x="-40400" y="2778320"/>
            <a:ext cx="6438600" cy="408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8"/>
          <p:cNvSpPr/>
          <p:nvPr/>
        </p:nvSpPr>
        <p:spPr>
          <a:xfrm rot="10800000">
            <a:off x="-254387" y="-588850"/>
            <a:ext cx="11221505" cy="7534983"/>
          </a:xfrm>
          <a:custGeom>
            <a:rect b="b" l="l" r="r" t="t"/>
            <a:pathLst>
              <a:path extrusionOk="0" h="6834452" w="7958514">
                <a:moveTo>
                  <a:pt x="1477342" y="179222"/>
                </a:moveTo>
                <a:cubicBezTo>
                  <a:pt x="1542844" y="351264"/>
                  <a:pt x="1370013" y="513046"/>
                  <a:pt x="1223225" y="624321"/>
                </a:cubicBezTo>
                <a:cubicBezTo>
                  <a:pt x="902027" y="868179"/>
                  <a:pt x="609240" y="1149917"/>
                  <a:pt x="354334" y="1462433"/>
                </a:cubicBezTo>
                <a:cubicBezTo>
                  <a:pt x="128628" y="1738647"/>
                  <a:pt x="-78138" y="2094569"/>
                  <a:pt x="29191" y="2434707"/>
                </a:cubicBezTo>
                <a:cubicBezTo>
                  <a:pt x="104953" y="2674618"/>
                  <a:pt x="321978" y="2842714"/>
                  <a:pt x="544527" y="2961092"/>
                </a:cubicBezTo>
                <a:cubicBezTo>
                  <a:pt x="767077" y="3078680"/>
                  <a:pt x="1010145" y="3164701"/>
                  <a:pt x="1209020" y="3318592"/>
                </a:cubicBezTo>
                <a:cubicBezTo>
                  <a:pt x="1309246" y="3396721"/>
                  <a:pt x="1402369" y="3503261"/>
                  <a:pt x="1407894" y="3630319"/>
                </a:cubicBezTo>
                <a:cubicBezTo>
                  <a:pt x="1411050" y="3712394"/>
                  <a:pt x="1377116" y="3791312"/>
                  <a:pt x="1340024" y="3865496"/>
                </a:cubicBezTo>
                <a:cubicBezTo>
                  <a:pt x="1130101" y="4291654"/>
                  <a:pt x="829423" y="4668884"/>
                  <a:pt x="616343" y="5093464"/>
                </a:cubicBezTo>
                <a:cubicBezTo>
                  <a:pt x="403264" y="5518045"/>
                  <a:pt x="281730" y="6026279"/>
                  <a:pt x="459296" y="6467432"/>
                </a:cubicBezTo>
                <a:cubicBezTo>
                  <a:pt x="527955" y="6639474"/>
                  <a:pt x="660537" y="6805991"/>
                  <a:pt x="843628" y="6831245"/>
                </a:cubicBezTo>
                <a:cubicBezTo>
                  <a:pt x="1014881" y="6854921"/>
                  <a:pt x="1182187" y="6744435"/>
                  <a:pt x="1280046" y="6601593"/>
                </a:cubicBezTo>
                <a:cubicBezTo>
                  <a:pt x="1377905" y="6458751"/>
                  <a:pt x="1420521" y="6286709"/>
                  <a:pt x="1467082" y="6119402"/>
                </a:cubicBezTo>
                <a:cubicBezTo>
                  <a:pt x="1710940" y="5255247"/>
                  <a:pt x="2183661" y="4368994"/>
                  <a:pt x="3014670" y="4029646"/>
                </a:cubicBezTo>
                <a:cubicBezTo>
                  <a:pt x="3163037" y="3968879"/>
                  <a:pt x="3324030" y="3927841"/>
                  <a:pt x="3481867" y="3953884"/>
                </a:cubicBezTo>
                <a:cubicBezTo>
                  <a:pt x="3639703" y="3979927"/>
                  <a:pt x="3791226" y="4087256"/>
                  <a:pt x="3833053" y="4241147"/>
                </a:cubicBezTo>
                <a:cubicBezTo>
                  <a:pt x="3855939" y="4324800"/>
                  <a:pt x="3844891" y="4413189"/>
                  <a:pt x="3829896" y="4498421"/>
                </a:cubicBezTo>
                <a:cubicBezTo>
                  <a:pt x="3787280" y="4736754"/>
                  <a:pt x="3709151" y="4968773"/>
                  <a:pt x="3679952" y="5209474"/>
                </a:cubicBezTo>
                <a:cubicBezTo>
                  <a:pt x="3650752" y="5450175"/>
                  <a:pt x="3674427" y="5709816"/>
                  <a:pt x="3817270" y="5905534"/>
                </a:cubicBezTo>
                <a:cubicBezTo>
                  <a:pt x="4023246" y="6188851"/>
                  <a:pt x="4443881" y="6262244"/>
                  <a:pt x="4766657" y="6125716"/>
                </a:cubicBezTo>
                <a:cubicBezTo>
                  <a:pt x="5089433" y="5989187"/>
                  <a:pt x="5317506" y="5682195"/>
                  <a:pt x="5431149" y="5349949"/>
                </a:cubicBezTo>
                <a:cubicBezTo>
                  <a:pt x="5494284" y="5166069"/>
                  <a:pt x="5527429" y="4971141"/>
                  <a:pt x="5614239" y="4796732"/>
                </a:cubicBezTo>
                <a:cubicBezTo>
                  <a:pt x="5719990" y="4582863"/>
                  <a:pt x="5906237" y="4409243"/>
                  <a:pt x="6126419" y="4317697"/>
                </a:cubicBezTo>
                <a:cubicBezTo>
                  <a:pt x="6457087" y="4181169"/>
                  <a:pt x="6831159" y="4230098"/>
                  <a:pt x="7186292" y="4182747"/>
                </a:cubicBezTo>
                <a:cubicBezTo>
                  <a:pt x="7540635" y="4135396"/>
                  <a:pt x="7932859" y="3919949"/>
                  <a:pt x="7957324" y="3563239"/>
                </a:cubicBezTo>
                <a:cubicBezTo>
                  <a:pt x="7980210" y="3229414"/>
                  <a:pt x="7669272" y="2969773"/>
                  <a:pt x="7363858" y="2834033"/>
                </a:cubicBezTo>
                <a:cubicBezTo>
                  <a:pt x="7108163" y="2720391"/>
                  <a:pt x="6832738" y="2650943"/>
                  <a:pt x="6553367" y="2628057"/>
                </a:cubicBezTo>
                <a:cubicBezTo>
                  <a:pt x="6127997" y="2593333"/>
                  <a:pt x="5694736" y="2668305"/>
                  <a:pt x="5275680" y="2587019"/>
                </a:cubicBezTo>
                <a:cubicBezTo>
                  <a:pt x="4998677" y="2533355"/>
                  <a:pt x="4706679" y="2379464"/>
                  <a:pt x="4633285" y="2107196"/>
                </a:cubicBezTo>
                <a:cubicBezTo>
                  <a:pt x="4562258" y="1844398"/>
                  <a:pt x="4719306" y="1579232"/>
                  <a:pt x="4868462" y="1351948"/>
                </a:cubicBezTo>
                <a:cubicBezTo>
                  <a:pt x="4997098" y="1156230"/>
                  <a:pt x="5125735" y="960513"/>
                  <a:pt x="5255161" y="764796"/>
                </a:cubicBezTo>
                <a:cubicBezTo>
                  <a:pt x="5360911" y="603802"/>
                  <a:pt x="5471397" y="404928"/>
                  <a:pt x="5392479" y="228940"/>
                </a:cubicBezTo>
                <a:cubicBezTo>
                  <a:pt x="5305669" y="38747"/>
                  <a:pt x="5053920" y="866"/>
                  <a:pt x="4843997" y="77"/>
                </a:cubicBezTo>
                <a:cubicBezTo>
                  <a:pt x="4533848" y="-1501"/>
                  <a:pt x="4223699" y="21385"/>
                  <a:pt x="3914339" y="43482"/>
                </a:cubicBezTo>
                <a:cubicBezTo>
                  <a:pt x="3097535" y="102671"/>
                  <a:pt x="2281519" y="162649"/>
                  <a:pt x="1465504" y="22183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8"/>
          <p:cNvSpPr/>
          <p:nvPr/>
        </p:nvSpPr>
        <p:spPr>
          <a:xfrm flipH="1" rot="9137100">
            <a:off x="2564674" y="-87585"/>
            <a:ext cx="6743551" cy="4172739"/>
          </a:xfrm>
          <a:custGeom>
            <a:rect b="b" l="l" r="r" t="t"/>
            <a:pathLst>
              <a:path extrusionOk="0" h="3827104" w="5502190">
                <a:moveTo>
                  <a:pt x="3327831" y="52"/>
                </a:moveTo>
                <a:cubicBezTo>
                  <a:pt x="3246660" y="-1092"/>
                  <a:pt x="3237853" y="17247"/>
                  <a:pt x="3085925" y="27260"/>
                </a:cubicBezTo>
                <a:cubicBezTo>
                  <a:pt x="2933997" y="37273"/>
                  <a:pt x="2629634" y="38777"/>
                  <a:pt x="2416265" y="60130"/>
                </a:cubicBezTo>
                <a:cubicBezTo>
                  <a:pt x="2202896" y="81483"/>
                  <a:pt x="1968589" y="17267"/>
                  <a:pt x="1805712" y="155380"/>
                </a:cubicBezTo>
                <a:cubicBezTo>
                  <a:pt x="1662837" y="278252"/>
                  <a:pt x="1612355" y="474467"/>
                  <a:pt x="1550442" y="652585"/>
                </a:cubicBezTo>
                <a:cubicBezTo>
                  <a:pt x="1488530" y="830702"/>
                  <a:pt x="1387564" y="1021202"/>
                  <a:pt x="1206589" y="1074542"/>
                </a:cubicBezTo>
                <a:cubicBezTo>
                  <a:pt x="946557" y="1150742"/>
                  <a:pt x="687477" y="902140"/>
                  <a:pt x="417919" y="932620"/>
                </a:cubicBezTo>
                <a:cubicBezTo>
                  <a:pt x="176937" y="960242"/>
                  <a:pt x="12154" y="1212655"/>
                  <a:pt x="725" y="1454590"/>
                </a:cubicBezTo>
                <a:cubicBezTo>
                  <a:pt x="-9753" y="1696525"/>
                  <a:pt x="95022" y="1927982"/>
                  <a:pt x="204560" y="2144200"/>
                </a:cubicBezTo>
                <a:cubicBezTo>
                  <a:pt x="346482" y="2423282"/>
                  <a:pt x="517932" y="2714747"/>
                  <a:pt x="802730" y="2846192"/>
                </a:cubicBezTo>
                <a:cubicBezTo>
                  <a:pt x="1023710" y="2948110"/>
                  <a:pt x="1278980" y="2938585"/>
                  <a:pt x="1514247" y="3001450"/>
                </a:cubicBezTo>
                <a:cubicBezTo>
                  <a:pt x="1731417" y="3059552"/>
                  <a:pt x="1931442" y="3183377"/>
                  <a:pt x="2080985" y="3351017"/>
                </a:cubicBezTo>
                <a:cubicBezTo>
                  <a:pt x="2192427" y="3475795"/>
                  <a:pt x="2278152" y="3626290"/>
                  <a:pt x="2414360" y="3724397"/>
                </a:cubicBezTo>
                <a:cubicBezTo>
                  <a:pt x="2652485" y="3896800"/>
                  <a:pt x="3023007" y="3846317"/>
                  <a:pt x="3206840" y="3616765"/>
                </a:cubicBezTo>
                <a:cubicBezTo>
                  <a:pt x="3236606" y="3579618"/>
                  <a:pt x="3261118" y="3540000"/>
                  <a:pt x="3281597" y="3498466"/>
                </a:cubicBezTo>
                <a:lnTo>
                  <a:pt x="3286653" y="3485484"/>
                </a:lnTo>
                <a:lnTo>
                  <a:pt x="3341255" y="3415332"/>
                </a:lnTo>
                <a:cubicBezTo>
                  <a:pt x="3367091" y="3382144"/>
                  <a:pt x="3393345" y="3349342"/>
                  <a:pt x="3421205" y="3318147"/>
                </a:cubicBezTo>
                <a:cubicBezTo>
                  <a:pt x="3570748" y="3150507"/>
                  <a:pt x="3770773" y="3026682"/>
                  <a:pt x="3987943" y="2968580"/>
                </a:cubicBezTo>
                <a:cubicBezTo>
                  <a:pt x="4223210" y="2905715"/>
                  <a:pt x="4478480" y="2915240"/>
                  <a:pt x="4699460" y="2813322"/>
                </a:cubicBezTo>
                <a:cubicBezTo>
                  <a:pt x="4984258" y="2681877"/>
                  <a:pt x="5155708" y="2390412"/>
                  <a:pt x="5297630" y="2111330"/>
                </a:cubicBezTo>
                <a:cubicBezTo>
                  <a:pt x="5407168" y="1895112"/>
                  <a:pt x="5511943" y="1663655"/>
                  <a:pt x="5501465" y="1421720"/>
                </a:cubicBezTo>
                <a:cubicBezTo>
                  <a:pt x="5490036" y="1179785"/>
                  <a:pt x="5325253" y="927372"/>
                  <a:pt x="5084271" y="899750"/>
                </a:cubicBezTo>
                <a:cubicBezTo>
                  <a:pt x="4814713" y="869270"/>
                  <a:pt x="4555633" y="1117872"/>
                  <a:pt x="4295601" y="1041672"/>
                </a:cubicBezTo>
                <a:cubicBezTo>
                  <a:pt x="4114626" y="988332"/>
                  <a:pt x="4013660" y="797832"/>
                  <a:pt x="3951748" y="619715"/>
                </a:cubicBezTo>
                <a:cubicBezTo>
                  <a:pt x="3889835" y="441597"/>
                  <a:pt x="3839353" y="245382"/>
                  <a:pt x="3696478" y="122510"/>
                </a:cubicBezTo>
                <a:cubicBezTo>
                  <a:pt x="3594680" y="36189"/>
                  <a:pt x="3463116" y="1959"/>
                  <a:pt x="3327831" y="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8"/>
          <p:cNvSpPr/>
          <p:nvPr/>
        </p:nvSpPr>
        <p:spPr>
          <a:xfrm rot="10800000">
            <a:off x="7896324" y="2570355"/>
            <a:ext cx="4004711" cy="4876482"/>
          </a:xfrm>
          <a:custGeom>
            <a:rect b="b" l="l" r="r" t="t"/>
            <a:pathLst>
              <a:path extrusionOk="0" h="4876482" w="4004711">
                <a:moveTo>
                  <a:pt x="153725" y="3744710"/>
                </a:moveTo>
                <a:cubicBezTo>
                  <a:pt x="117530" y="3092248"/>
                  <a:pt x="-150460" y="2203537"/>
                  <a:pt x="118444" y="1627153"/>
                </a:cubicBezTo>
                <a:cubicBezTo>
                  <a:pt x="387348" y="1050769"/>
                  <a:pt x="1285637" y="557169"/>
                  <a:pt x="1767148" y="286407"/>
                </a:cubicBezTo>
                <a:cubicBezTo>
                  <a:pt x="2248659" y="15645"/>
                  <a:pt x="2683777" y="-10206"/>
                  <a:pt x="3007509" y="2581"/>
                </a:cubicBezTo>
                <a:cubicBezTo>
                  <a:pt x="3331241" y="15368"/>
                  <a:pt x="3545067" y="224934"/>
                  <a:pt x="3709538" y="363130"/>
                </a:cubicBezTo>
                <a:cubicBezTo>
                  <a:pt x="3874009" y="501326"/>
                  <a:pt x="4049580" y="641260"/>
                  <a:pt x="3994335" y="831760"/>
                </a:cubicBezTo>
                <a:cubicBezTo>
                  <a:pt x="3977191" y="891767"/>
                  <a:pt x="3939091" y="944155"/>
                  <a:pt x="3897180" y="990827"/>
                </a:cubicBezTo>
                <a:cubicBezTo>
                  <a:pt x="3727635" y="1178470"/>
                  <a:pt x="3486653" y="1285150"/>
                  <a:pt x="3243766" y="1354683"/>
                </a:cubicBezTo>
                <a:cubicBezTo>
                  <a:pt x="3000878" y="1424215"/>
                  <a:pt x="2749418" y="1461363"/>
                  <a:pt x="2507483" y="1536610"/>
                </a:cubicBezTo>
                <a:cubicBezTo>
                  <a:pt x="2217923" y="1627097"/>
                  <a:pt x="1938840" y="1776640"/>
                  <a:pt x="1741673" y="2007145"/>
                </a:cubicBezTo>
                <a:cubicBezTo>
                  <a:pt x="1544505" y="2237650"/>
                  <a:pt x="1470350" y="2466312"/>
                  <a:pt x="1506405" y="2852965"/>
                </a:cubicBezTo>
                <a:cubicBezTo>
                  <a:pt x="1542460" y="3239618"/>
                  <a:pt x="2086658" y="3992946"/>
                  <a:pt x="1958002" y="4327062"/>
                </a:cubicBezTo>
                <a:cubicBezTo>
                  <a:pt x="1829346" y="4661178"/>
                  <a:pt x="1035183" y="4954719"/>
                  <a:pt x="734470" y="4857660"/>
                </a:cubicBezTo>
                <a:cubicBezTo>
                  <a:pt x="433757" y="4760601"/>
                  <a:pt x="189920" y="4397172"/>
                  <a:pt x="153725" y="37447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0" name="Google Shape;310;p8"/>
          <p:cNvGrpSpPr/>
          <p:nvPr/>
        </p:nvGrpSpPr>
        <p:grpSpPr>
          <a:xfrm rot="10800000">
            <a:off x="-1190250" y="1675893"/>
            <a:ext cx="2437255" cy="2244038"/>
            <a:chOff x="4876277" y="2305179"/>
            <a:chExt cx="2437255" cy="2244038"/>
          </a:xfrm>
        </p:grpSpPr>
        <p:sp>
          <p:nvSpPr>
            <p:cNvPr id="311" name="Google Shape;311;p8"/>
            <p:cNvSpPr/>
            <p:nvPr/>
          </p:nvSpPr>
          <p:spPr>
            <a:xfrm>
              <a:off x="5319601" y="2340661"/>
              <a:ext cx="1713528" cy="2115492"/>
            </a:xfrm>
            <a:custGeom>
              <a:rect b="b" l="l" r="r" t="t"/>
              <a:pathLst>
                <a:path extrusionOk="0" h="2115492" w="1713528">
                  <a:moveTo>
                    <a:pt x="132509" y="13918"/>
                  </a:moveTo>
                  <a:cubicBezTo>
                    <a:pt x="101076" y="-23229"/>
                    <a:pt x="57261" y="22491"/>
                    <a:pt x="42973" y="52018"/>
                  </a:cubicBezTo>
                  <a:cubicBezTo>
                    <a:pt x="33448" y="73926"/>
                    <a:pt x="29638" y="98691"/>
                    <a:pt x="24876" y="121551"/>
                  </a:cubicBezTo>
                  <a:cubicBezTo>
                    <a:pt x="20113" y="146316"/>
                    <a:pt x="16303" y="171081"/>
                    <a:pt x="12493" y="195846"/>
                  </a:cubicBezTo>
                  <a:cubicBezTo>
                    <a:pt x="-842" y="295858"/>
                    <a:pt x="-3699" y="396823"/>
                    <a:pt x="4873" y="496836"/>
                  </a:cubicBezTo>
                  <a:cubicBezTo>
                    <a:pt x="22018" y="697813"/>
                    <a:pt x="80121" y="894028"/>
                    <a:pt x="170609" y="1074051"/>
                  </a:cubicBezTo>
                  <a:cubicBezTo>
                    <a:pt x="262048" y="1255978"/>
                    <a:pt x="386826" y="1418856"/>
                    <a:pt x="536369" y="1557921"/>
                  </a:cubicBezTo>
                  <a:cubicBezTo>
                    <a:pt x="685911" y="1696986"/>
                    <a:pt x="857361" y="1811286"/>
                    <a:pt x="1041194" y="1900821"/>
                  </a:cubicBezTo>
                  <a:cubicBezTo>
                    <a:pt x="1225026" y="1990356"/>
                    <a:pt x="1420289" y="2056078"/>
                    <a:pt x="1620314" y="2099893"/>
                  </a:cubicBezTo>
                  <a:cubicBezTo>
                    <a:pt x="1645079" y="2105608"/>
                    <a:pt x="1670796" y="2110371"/>
                    <a:pt x="1695561" y="2115133"/>
                  </a:cubicBezTo>
                  <a:cubicBezTo>
                    <a:pt x="1713658" y="2118943"/>
                    <a:pt x="1721279" y="2091321"/>
                    <a:pt x="1703181" y="2087511"/>
                  </a:cubicBezTo>
                  <a:cubicBezTo>
                    <a:pt x="1507919" y="2051316"/>
                    <a:pt x="1316466" y="1994166"/>
                    <a:pt x="1135491" y="1914156"/>
                  </a:cubicBezTo>
                  <a:cubicBezTo>
                    <a:pt x="955469" y="1834146"/>
                    <a:pt x="784019" y="1732228"/>
                    <a:pt x="632571" y="1605546"/>
                  </a:cubicBezTo>
                  <a:cubicBezTo>
                    <a:pt x="481123" y="1479816"/>
                    <a:pt x="350631" y="1330273"/>
                    <a:pt x="250619" y="1160728"/>
                  </a:cubicBezTo>
                  <a:cubicBezTo>
                    <a:pt x="150606" y="992136"/>
                    <a:pt x="81073" y="806398"/>
                    <a:pt x="48688" y="613993"/>
                  </a:cubicBezTo>
                  <a:cubicBezTo>
                    <a:pt x="32496" y="518743"/>
                    <a:pt x="25828" y="421588"/>
                    <a:pt x="30591" y="324433"/>
                  </a:cubicBezTo>
                  <a:cubicBezTo>
                    <a:pt x="32496" y="275856"/>
                    <a:pt x="37258" y="228231"/>
                    <a:pt x="44878" y="179653"/>
                  </a:cubicBezTo>
                  <a:cubicBezTo>
                    <a:pt x="48688" y="154888"/>
                    <a:pt x="53451" y="131076"/>
                    <a:pt x="58213" y="107263"/>
                  </a:cubicBezTo>
                  <a:cubicBezTo>
                    <a:pt x="62976" y="86308"/>
                    <a:pt x="65833" y="65353"/>
                    <a:pt x="80121" y="47256"/>
                  </a:cubicBezTo>
                  <a:cubicBezTo>
                    <a:pt x="87741" y="37731"/>
                    <a:pt x="102028" y="21538"/>
                    <a:pt x="113458" y="33921"/>
                  </a:cubicBezTo>
                  <a:cubicBezTo>
                    <a:pt x="124888" y="48208"/>
                    <a:pt x="144891" y="28206"/>
                    <a:pt x="132509" y="13918"/>
                  </a:cubicBezTo>
                  <a:lnTo>
                    <a:pt x="132509" y="139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876277" y="2305179"/>
              <a:ext cx="1483703" cy="2244038"/>
            </a:xfrm>
            <a:custGeom>
              <a:rect b="b" l="l" r="r" t="t"/>
              <a:pathLst>
                <a:path extrusionOk="0" h="2244038" w="1483703">
                  <a:moveTo>
                    <a:pt x="22430" y="10348"/>
                  </a:moveTo>
                  <a:cubicBezTo>
                    <a:pt x="-22338" y="217993"/>
                    <a:pt x="4332" y="433258"/>
                    <a:pt x="63387" y="635188"/>
                  </a:cubicBezTo>
                  <a:cubicBezTo>
                    <a:pt x="116727" y="817116"/>
                    <a:pt x="193880" y="992376"/>
                    <a:pt x="284367" y="1158111"/>
                  </a:cubicBezTo>
                  <a:cubicBezTo>
                    <a:pt x="369140" y="1313368"/>
                    <a:pt x="468200" y="1460053"/>
                    <a:pt x="581547" y="1595308"/>
                  </a:cubicBezTo>
                  <a:cubicBezTo>
                    <a:pt x="692990" y="1729611"/>
                    <a:pt x="818720" y="1851531"/>
                    <a:pt x="957785" y="1958211"/>
                  </a:cubicBezTo>
                  <a:cubicBezTo>
                    <a:pt x="1095897" y="2063938"/>
                    <a:pt x="1246392" y="2152521"/>
                    <a:pt x="1406412" y="2219196"/>
                  </a:cubicBezTo>
                  <a:cubicBezTo>
                    <a:pt x="1426415" y="2227768"/>
                    <a:pt x="1446417" y="2235388"/>
                    <a:pt x="1466420" y="2243008"/>
                  </a:cubicBezTo>
                  <a:cubicBezTo>
                    <a:pt x="1483565" y="2249676"/>
                    <a:pt x="1491185" y="2222053"/>
                    <a:pt x="1474040" y="2215386"/>
                  </a:cubicBezTo>
                  <a:cubicBezTo>
                    <a:pt x="1314020" y="2155378"/>
                    <a:pt x="1162572" y="2071558"/>
                    <a:pt x="1023507" y="1971546"/>
                  </a:cubicBezTo>
                  <a:cubicBezTo>
                    <a:pt x="884442" y="1871533"/>
                    <a:pt x="757760" y="1753423"/>
                    <a:pt x="644412" y="1624836"/>
                  </a:cubicBezTo>
                  <a:cubicBezTo>
                    <a:pt x="530112" y="1495296"/>
                    <a:pt x="429147" y="1352421"/>
                    <a:pt x="342470" y="1202878"/>
                  </a:cubicBezTo>
                  <a:cubicBezTo>
                    <a:pt x="251982" y="1045716"/>
                    <a:pt x="174830" y="879981"/>
                    <a:pt x="116727" y="707578"/>
                  </a:cubicBezTo>
                  <a:cubicBezTo>
                    <a:pt x="50052" y="510411"/>
                    <a:pt x="10047" y="300861"/>
                    <a:pt x="36717" y="93216"/>
                  </a:cubicBezTo>
                  <a:cubicBezTo>
                    <a:pt x="39575" y="67498"/>
                    <a:pt x="44337" y="42733"/>
                    <a:pt x="50052" y="17968"/>
                  </a:cubicBezTo>
                  <a:cubicBezTo>
                    <a:pt x="53862" y="-129"/>
                    <a:pt x="26240" y="-7749"/>
                    <a:pt x="22430" y="10348"/>
                  </a:cubicBezTo>
                  <a:lnTo>
                    <a:pt x="22430" y="10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5903324" y="3239520"/>
              <a:ext cx="1410208" cy="919185"/>
            </a:xfrm>
            <a:custGeom>
              <a:rect b="b" l="l" r="r" t="t"/>
              <a:pathLst>
                <a:path extrusionOk="0" h="919185" w="1410208">
                  <a:moveTo>
                    <a:pt x="3128" y="10409"/>
                  </a:moveTo>
                  <a:cubicBezTo>
                    <a:pt x="-11160" y="74227"/>
                    <a:pt x="25988" y="131377"/>
                    <a:pt x="64088" y="179002"/>
                  </a:cubicBezTo>
                  <a:cubicBezTo>
                    <a:pt x="99330" y="223769"/>
                    <a:pt x="136478" y="266632"/>
                    <a:pt x="175530" y="308542"/>
                  </a:cubicBezTo>
                  <a:cubicBezTo>
                    <a:pt x="252683" y="390457"/>
                    <a:pt x="336503" y="464752"/>
                    <a:pt x="426990" y="532379"/>
                  </a:cubicBezTo>
                  <a:cubicBezTo>
                    <a:pt x="607013" y="667634"/>
                    <a:pt x="808943" y="772409"/>
                    <a:pt x="1023255" y="840037"/>
                  </a:cubicBezTo>
                  <a:cubicBezTo>
                    <a:pt x="1145175" y="879089"/>
                    <a:pt x="1269953" y="904807"/>
                    <a:pt x="1396635" y="919095"/>
                  </a:cubicBezTo>
                  <a:cubicBezTo>
                    <a:pt x="1414733" y="920999"/>
                    <a:pt x="1414733" y="892424"/>
                    <a:pt x="1396635" y="890520"/>
                  </a:cubicBezTo>
                  <a:cubicBezTo>
                    <a:pt x="1179466" y="865754"/>
                    <a:pt x="967058" y="802889"/>
                    <a:pt x="769890" y="707639"/>
                  </a:cubicBezTo>
                  <a:cubicBezTo>
                    <a:pt x="572723" y="612389"/>
                    <a:pt x="390795" y="483802"/>
                    <a:pt x="235538" y="328545"/>
                  </a:cubicBezTo>
                  <a:cubicBezTo>
                    <a:pt x="192675" y="285682"/>
                    <a:pt x="150765" y="239962"/>
                    <a:pt x="111713" y="192337"/>
                  </a:cubicBezTo>
                  <a:cubicBezTo>
                    <a:pt x="72660" y="144712"/>
                    <a:pt x="15510" y="83752"/>
                    <a:pt x="29798" y="17077"/>
                  </a:cubicBezTo>
                  <a:cubicBezTo>
                    <a:pt x="34560" y="-68"/>
                    <a:pt x="6938" y="-7688"/>
                    <a:pt x="3128" y="10409"/>
                  </a:cubicBezTo>
                  <a:lnTo>
                    <a:pt x="3128" y="104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14" name="Google Shape;314;p8"/>
          <p:cNvCxnSpPr/>
          <p:nvPr/>
        </p:nvCxnSpPr>
        <p:spPr>
          <a:xfrm rot="10800000">
            <a:off x="375115" y="342619"/>
            <a:ext cx="450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5" name="Google Shape;315;p8"/>
          <p:cNvCxnSpPr/>
          <p:nvPr/>
        </p:nvCxnSpPr>
        <p:spPr>
          <a:xfrm rot="5400000">
            <a:off x="-899956" y="1517584"/>
            <a:ext cx="3276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6" name="Google Shape;316;p8"/>
          <p:cNvCxnSpPr/>
          <p:nvPr/>
        </p:nvCxnSpPr>
        <p:spPr>
          <a:xfrm rot="10800000">
            <a:off x="7011243" y="6352717"/>
            <a:ext cx="450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7" name="Google Shape;317;p8"/>
          <p:cNvCxnSpPr/>
          <p:nvPr/>
        </p:nvCxnSpPr>
        <p:spPr>
          <a:xfrm rot="5400000">
            <a:off x="9496866" y="5008600"/>
            <a:ext cx="3276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8" name="Google Shape;318;p8"/>
          <p:cNvSpPr/>
          <p:nvPr/>
        </p:nvSpPr>
        <p:spPr>
          <a:xfrm rot="10800000">
            <a:off x="1060231" y="643775"/>
            <a:ext cx="9812100" cy="5455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9" name="Google Shape;319;p8"/>
          <p:cNvGrpSpPr/>
          <p:nvPr/>
        </p:nvGrpSpPr>
        <p:grpSpPr>
          <a:xfrm rot="-519699">
            <a:off x="9833380" y="-175528"/>
            <a:ext cx="2248038" cy="2349087"/>
            <a:chOff x="1219199" y="2085764"/>
            <a:chExt cx="2248026" cy="2349075"/>
          </a:xfrm>
        </p:grpSpPr>
        <p:sp>
          <p:nvSpPr>
            <p:cNvPr id="320" name="Google Shape;320;p8"/>
            <p:cNvSpPr/>
            <p:nvPr/>
          </p:nvSpPr>
          <p:spPr>
            <a:xfrm>
              <a:off x="1316461" y="2549982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3014641" y="2560582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1499482" y="3009893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2062807" y="2085764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p8"/>
          <p:cNvSpPr/>
          <p:nvPr/>
        </p:nvSpPr>
        <p:spPr>
          <a:xfrm rot="10800000">
            <a:off x="6753662" y="4158009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8"/>
          <p:cNvSpPr/>
          <p:nvPr/>
        </p:nvSpPr>
        <p:spPr>
          <a:xfrm rot="10800000">
            <a:off x="6601262" y="4005609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8"/>
          <p:cNvSpPr/>
          <p:nvPr/>
        </p:nvSpPr>
        <p:spPr>
          <a:xfrm rot="10800000">
            <a:off x="6448862" y="3853209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5" name="Google Shape;335;p8"/>
          <p:cNvGrpSpPr/>
          <p:nvPr/>
        </p:nvGrpSpPr>
        <p:grpSpPr>
          <a:xfrm rot="10800000">
            <a:off x="247277" y="4536231"/>
            <a:ext cx="2250905" cy="2370594"/>
            <a:chOff x="1219199" y="2064245"/>
            <a:chExt cx="2250905" cy="2370594"/>
          </a:xfrm>
        </p:grpSpPr>
        <p:sp>
          <p:nvSpPr>
            <p:cNvPr id="336" name="Google Shape;336;p8"/>
            <p:cNvSpPr/>
            <p:nvPr/>
          </p:nvSpPr>
          <p:spPr>
            <a:xfrm>
              <a:off x="1379342" y="2479579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3017520" y="2630993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1621943" y="2940235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8"/>
            <p:cNvSpPr/>
            <p:nvPr/>
          </p:nvSpPr>
          <p:spPr>
            <a:xfrm rot="1424655">
              <a:off x="2138811" y="2162125"/>
              <a:ext cx="538262" cy="247764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8"/>
          <p:cNvSpPr txBox="1"/>
          <p:nvPr>
            <p:ph type="title"/>
          </p:nvPr>
        </p:nvSpPr>
        <p:spPr>
          <a:xfrm>
            <a:off x="1247000" y="983125"/>
            <a:ext cx="9328200" cy="487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800"/>
            </a:lvl9pPr>
          </a:lstStyle>
          <a:p/>
        </p:txBody>
      </p:sp>
      <p:sp>
        <p:nvSpPr>
          <p:cNvPr id="349" name="Google Shape;349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8"/>
          <p:cNvSpPr txBox="1"/>
          <p:nvPr/>
        </p:nvSpPr>
        <p:spPr>
          <a:xfrm rot="5400000">
            <a:off x="-679350" y="45728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000000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 columns">
  <p:cSld name="CUSTOM_3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"/>
          <p:cNvSpPr/>
          <p:nvPr/>
        </p:nvSpPr>
        <p:spPr>
          <a:xfrm>
            <a:off x="-348129" y="-525467"/>
            <a:ext cx="4004711" cy="4876482"/>
          </a:xfrm>
          <a:custGeom>
            <a:rect b="b" l="l" r="r" t="t"/>
            <a:pathLst>
              <a:path extrusionOk="0" h="4876482" w="4004711">
                <a:moveTo>
                  <a:pt x="153725" y="3744710"/>
                </a:moveTo>
                <a:cubicBezTo>
                  <a:pt x="117530" y="3092248"/>
                  <a:pt x="-150460" y="2203537"/>
                  <a:pt x="118444" y="1627153"/>
                </a:cubicBezTo>
                <a:cubicBezTo>
                  <a:pt x="387348" y="1050769"/>
                  <a:pt x="1285637" y="557169"/>
                  <a:pt x="1767148" y="286407"/>
                </a:cubicBezTo>
                <a:cubicBezTo>
                  <a:pt x="2248659" y="15645"/>
                  <a:pt x="2683777" y="-10206"/>
                  <a:pt x="3007509" y="2581"/>
                </a:cubicBezTo>
                <a:cubicBezTo>
                  <a:pt x="3331241" y="15368"/>
                  <a:pt x="3545067" y="224934"/>
                  <a:pt x="3709538" y="363130"/>
                </a:cubicBezTo>
                <a:cubicBezTo>
                  <a:pt x="3874009" y="501326"/>
                  <a:pt x="4049580" y="641260"/>
                  <a:pt x="3994335" y="831760"/>
                </a:cubicBezTo>
                <a:cubicBezTo>
                  <a:pt x="3977191" y="891767"/>
                  <a:pt x="3939091" y="944155"/>
                  <a:pt x="3897180" y="990827"/>
                </a:cubicBezTo>
                <a:cubicBezTo>
                  <a:pt x="3727635" y="1178470"/>
                  <a:pt x="3486653" y="1285150"/>
                  <a:pt x="3243766" y="1354683"/>
                </a:cubicBezTo>
                <a:cubicBezTo>
                  <a:pt x="3000878" y="1424215"/>
                  <a:pt x="2749418" y="1461363"/>
                  <a:pt x="2507483" y="1536610"/>
                </a:cubicBezTo>
                <a:cubicBezTo>
                  <a:pt x="2217923" y="1627097"/>
                  <a:pt x="1938840" y="1776640"/>
                  <a:pt x="1741673" y="2007145"/>
                </a:cubicBezTo>
                <a:cubicBezTo>
                  <a:pt x="1544505" y="2237650"/>
                  <a:pt x="1470350" y="2466312"/>
                  <a:pt x="1506405" y="2852965"/>
                </a:cubicBezTo>
                <a:cubicBezTo>
                  <a:pt x="1542460" y="3239618"/>
                  <a:pt x="2086658" y="3992946"/>
                  <a:pt x="1958002" y="4327062"/>
                </a:cubicBezTo>
                <a:cubicBezTo>
                  <a:pt x="1829346" y="4661178"/>
                  <a:pt x="1035183" y="4954719"/>
                  <a:pt x="734470" y="4857660"/>
                </a:cubicBezTo>
                <a:cubicBezTo>
                  <a:pt x="433757" y="4760601"/>
                  <a:pt x="189920" y="4397172"/>
                  <a:pt x="153725" y="37447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9"/>
          <p:cNvSpPr/>
          <p:nvPr/>
        </p:nvSpPr>
        <p:spPr>
          <a:xfrm>
            <a:off x="5002306" y="-89647"/>
            <a:ext cx="7189800" cy="502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9"/>
          <p:cNvSpPr/>
          <p:nvPr/>
        </p:nvSpPr>
        <p:spPr>
          <a:xfrm>
            <a:off x="433388" y="-177163"/>
            <a:ext cx="11221505" cy="7534983"/>
          </a:xfrm>
          <a:custGeom>
            <a:rect b="b" l="l" r="r" t="t"/>
            <a:pathLst>
              <a:path extrusionOk="0" h="6834452" w="7958514">
                <a:moveTo>
                  <a:pt x="1477342" y="179222"/>
                </a:moveTo>
                <a:cubicBezTo>
                  <a:pt x="1542844" y="351264"/>
                  <a:pt x="1370013" y="513046"/>
                  <a:pt x="1223225" y="624321"/>
                </a:cubicBezTo>
                <a:cubicBezTo>
                  <a:pt x="902027" y="868179"/>
                  <a:pt x="609240" y="1149917"/>
                  <a:pt x="354334" y="1462433"/>
                </a:cubicBezTo>
                <a:cubicBezTo>
                  <a:pt x="128628" y="1738647"/>
                  <a:pt x="-78138" y="2094569"/>
                  <a:pt x="29191" y="2434707"/>
                </a:cubicBezTo>
                <a:cubicBezTo>
                  <a:pt x="104953" y="2674618"/>
                  <a:pt x="321978" y="2842714"/>
                  <a:pt x="544527" y="2961092"/>
                </a:cubicBezTo>
                <a:cubicBezTo>
                  <a:pt x="767077" y="3078680"/>
                  <a:pt x="1010145" y="3164701"/>
                  <a:pt x="1209020" y="3318592"/>
                </a:cubicBezTo>
                <a:cubicBezTo>
                  <a:pt x="1309246" y="3396721"/>
                  <a:pt x="1402369" y="3503261"/>
                  <a:pt x="1407894" y="3630319"/>
                </a:cubicBezTo>
                <a:cubicBezTo>
                  <a:pt x="1411050" y="3712394"/>
                  <a:pt x="1377116" y="3791312"/>
                  <a:pt x="1340024" y="3865496"/>
                </a:cubicBezTo>
                <a:cubicBezTo>
                  <a:pt x="1130101" y="4291654"/>
                  <a:pt x="829423" y="4668884"/>
                  <a:pt x="616343" y="5093464"/>
                </a:cubicBezTo>
                <a:cubicBezTo>
                  <a:pt x="403264" y="5518045"/>
                  <a:pt x="281730" y="6026279"/>
                  <a:pt x="459296" y="6467432"/>
                </a:cubicBezTo>
                <a:cubicBezTo>
                  <a:pt x="527955" y="6639474"/>
                  <a:pt x="660537" y="6805991"/>
                  <a:pt x="843628" y="6831245"/>
                </a:cubicBezTo>
                <a:cubicBezTo>
                  <a:pt x="1014881" y="6854921"/>
                  <a:pt x="1182187" y="6744435"/>
                  <a:pt x="1280046" y="6601593"/>
                </a:cubicBezTo>
                <a:cubicBezTo>
                  <a:pt x="1377905" y="6458751"/>
                  <a:pt x="1420521" y="6286709"/>
                  <a:pt x="1467082" y="6119402"/>
                </a:cubicBezTo>
                <a:cubicBezTo>
                  <a:pt x="1710940" y="5255247"/>
                  <a:pt x="2183661" y="4368994"/>
                  <a:pt x="3014670" y="4029646"/>
                </a:cubicBezTo>
                <a:cubicBezTo>
                  <a:pt x="3163037" y="3968879"/>
                  <a:pt x="3324030" y="3927841"/>
                  <a:pt x="3481867" y="3953884"/>
                </a:cubicBezTo>
                <a:cubicBezTo>
                  <a:pt x="3639703" y="3979927"/>
                  <a:pt x="3791226" y="4087256"/>
                  <a:pt x="3833053" y="4241147"/>
                </a:cubicBezTo>
                <a:cubicBezTo>
                  <a:pt x="3855939" y="4324800"/>
                  <a:pt x="3844891" y="4413189"/>
                  <a:pt x="3829896" y="4498421"/>
                </a:cubicBezTo>
                <a:cubicBezTo>
                  <a:pt x="3787280" y="4736754"/>
                  <a:pt x="3709151" y="4968773"/>
                  <a:pt x="3679952" y="5209474"/>
                </a:cubicBezTo>
                <a:cubicBezTo>
                  <a:pt x="3650752" y="5450175"/>
                  <a:pt x="3674427" y="5709816"/>
                  <a:pt x="3817270" y="5905534"/>
                </a:cubicBezTo>
                <a:cubicBezTo>
                  <a:pt x="4023246" y="6188851"/>
                  <a:pt x="4443881" y="6262244"/>
                  <a:pt x="4766657" y="6125716"/>
                </a:cubicBezTo>
                <a:cubicBezTo>
                  <a:pt x="5089433" y="5989187"/>
                  <a:pt x="5317506" y="5682195"/>
                  <a:pt x="5431149" y="5349949"/>
                </a:cubicBezTo>
                <a:cubicBezTo>
                  <a:pt x="5494284" y="5166069"/>
                  <a:pt x="5527429" y="4971141"/>
                  <a:pt x="5614239" y="4796732"/>
                </a:cubicBezTo>
                <a:cubicBezTo>
                  <a:pt x="5719990" y="4582863"/>
                  <a:pt x="5906237" y="4409243"/>
                  <a:pt x="6126419" y="4317697"/>
                </a:cubicBezTo>
                <a:cubicBezTo>
                  <a:pt x="6457087" y="4181169"/>
                  <a:pt x="6831159" y="4230098"/>
                  <a:pt x="7186292" y="4182747"/>
                </a:cubicBezTo>
                <a:cubicBezTo>
                  <a:pt x="7540635" y="4135396"/>
                  <a:pt x="7932859" y="3919949"/>
                  <a:pt x="7957324" y="3563239"/>
                </a:cubicBezTo>
                <a:cubicBezTo>
                  <a:pt x="7980210" y="3229414"/>
                  <a:pt x="7669272" y="2969773"/>
                  <a:pt x="7363858" y="2834033"/>
                </a:cubicBezTo>
                <a:cubicBezTo>
                  <a:pt x="7108163" y="2720391"/>
                  <a:pt x="6832738" y="2650943"/>
                  <a:pt x="6553367" y="2628057"/>
                </a:cubicBezTo>
                <a:cubicBezTo>
                  <a:pt x="6127997" y="2593333"/>
                  <a:pt x="5694736" y="2668305"/>
                  <a:pt x="5275680" y="2587019"/>
                </a:cubicBezTo>
                <a:cubicBezTo>
                  <a:pt x="4998677" y="2533355"/>
                  <a:pt x="4706679" y="2379464"/>
                  <a:pt x="4633285" y="2107196"/>
                </a:cubicBezTo>
                <a:cubicBezTo>
                  <a:pt x="4562258" y="1844398"/>
                  <a:pt x="4719306" y="1579232"/>
                  <a:pt x="4868462" y="1351948"/>
                </a:cubicBezTo>
                <a:cubicBezTo>
                  <a:pt x="4997098" y="1156230"/>
                  <a:pt x="5125735" y="960513"/>
                  <a:pt x="5255161" y="764796"/>
                </a:cubicBezTo>
                <a:cubicBezTo>
                  <a:pt x="5360911" y="603802"/>
                  <a:pt x="5471397" y="404928"/>
                  <a:pt x="5392479" y="228940"/>
                </a:cubicBezTo>
                <a:cubicBezTo>
                  <a:pt x="5305669" y="38747"/>
                  <a:pt x="5053920" y="866"/>
                  <a:pt x="4843997" y="77"/>
                </a:cubicBezTo>
                <a:cubicBezTo>
                  <a:pt x="4533848" y="-1501"/>
                  <a:pt x="4223699" y="21385"/>
                  <a:pt x="3914339" y="43482"/>
                </a:cubicBezTo>
                <a:cubicBezTo>
                  <a:pt x="3097535" y="102671"/>
                  <a:pt x="2281519" y="162649"/>
                  <a:pt x="1465504" y="22183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9"/>
          <p:cNvSpPr/>
          <p:nvPr/>
        </p:nvSpPr>
        <p:spPr>
          <a:xfrm flipH="1" rot="-1664400">
            <a:off x="1671798" y="-230019"/>
            <a:ext cx="9900063" cy="7322794"/>
          </a:xfrm>
          <a:custGeom>
            <a:rect b="b" l="l" r="r" t="t"/>
            <a:pathLst>
              <a:path extrusionOk="0" h="3827104" w="5502190">
                <a:moveTo>
                  <a:pt x="3327831" y="52"/>
                </a:moveTo>
                <a:cubicBezTo>
                  <a:pt x="3246660" y="-1092"/>
                  <a:pt x="3237853" y="17247"/>
                  <a:pt x="3085925" y="27260"/>
                </a:cubicBezTo>
                <a:cubicBezTo>
                  <a:pt x="2933997" y="37273"/>
                  <a:pt x="2629634" y="38777"/>
                  <a:pt x="2416265" y="60130"/>
                </a:cubicBezTo>
                <a:cubicBezTo>
                  <a:pt x="2202896" y="81483"/>
                  <a:pt x="1968589" y="17267"/>
                  <a:pt x="1805712" y="155380"/>
                </a:cubicBezTo>
                <a:cubicBezTo>
                  <a:pt x="1662837" y="278252"/>
                  <a:pt x="1612355" y="474467"/>
                  <a:pt x="1550442" y="652585"/>
                </a:cubicBezTo>
                <a:cubicBezTo>
                  <a:pt x="1488530" y="830702"/>
                  <a:pt x="1387564" y="1021202"/>
                  <a:pt x="1206589" y="1074542"/>
                </a:cubicBezTo>
                <a:cubicBezTo>
                  <a:pt x="946557" y="1150742"/>
                  <a:pt x="687477" y="902140"/>
                  <a:pt x="417919" y="932620"/>
                </a:cubicBezTo>
                <a:cubicBezTo>
                  <a:pt x="176937" y="960242"/>
                  <a:pt x="12154" y="1212655"/>
                  <a:pt x="725" y="1454590"/>
                </a:cubicBezTo>
                <a:cubicBezTo>
                  <a:pt x="-9753" y="1696525"/>
                  <a:pt x="95022" y="1927982"/>
                  <a:pt x="204560" y="2144200"/>
                </a:cubicBezTo>
                <a:cubicBezTo>
                  <a:pt x="346482" y="2423282"/>
                  <a:pt x="517932" y="2714747"/>
                  <a:pt x="802730" y="2846192"/>
                </a:cubicBezTo>
                <a:cubicBezTo>
                  <a:pt x="1023710" y="2948110"/>
                  <a:pt x="1278980" y="2938585"/>
                  <a:pt x="1514247" y="3001450"/>
                </a:cubicBezTo>
                <a:cubicBezTo>
                  <a:pt x="1731417" y="3059552"/>
                  <a:pt x="1931442" y="3183377"/>
                  <a:pt x="2080985" y="3351017"/>
                </a:cubicBezTo>
                <a:cubicBezTo>
                  <a:pt x="2192427" y="3475795"/>
                  <a:pt x="2278152" y="3626290"/>
                  <a:pt x="2414360" y="3724397"/>
                </a:cubicBezTo>
                <a:cubicBezTo>
                  <a:pt x="2652485" y="3896800"/>
                  <a:pt x="3023007" y="3846317"/>
                  <a:pt x="3206840" y="3616765"/>
                </a:cubicBezTo>
                <a:cubicBezTo>
                  <a:pt x="3236606" y="3579618"/>
                  <a:pt x="3261118" y="3540000"/>
                  <a:pt x="3281597" y="3498466"/>
                </a:cubicBezTo>
                <a:lnTo>
                  <a:pt x="3286653" y="3485484"/>
                </a:lnTo>
                <a:lnTo>
                  <a:pt x="3341255" y="3415332"/>
                </a:lnTo>
                <a:cubicBezTo>
                  <a:pt x="3367091" y="3382144"/>
                  <a:pt x="3393345" y="3349342"/>
                  <a:pt x="3421205" y="3318147"/>
                </a:cubicBezTo>
                <a:cubicBezTo>
                  <a:pt x="3570748" y="3150507"/>
                  <a:pt x="3770773" y="3026682"/>
                  <a:pt x="3987943" y="2968580"/>
                </a:cubicBezTo>
                <a:cubicBezTo>
                  <a:pt x="4223210" y="2905715"/>
                  <a:pt x="4478480" y="2915240"/>
                  <a:pt x="4699460" y="2813322"/>
                </a:cubicBezTo>
                <a:cubicBezTo>
                  <a:pt x="4984258" y="2681877"/>
                  <a:pt x="5155708" y="2390412"/>
                  <a:pt x="5297630" y="2111330"/>
                </a:cubicBezTo>
                <a:cubicBezTo>
                  <a:pt x="5407168" y="1895112"/>
                  <a:pt x="5511943" y="1663655"/>
                  <a:pt x="5501465" y="1421720"/>
                </a:cubicBezTo>
                <a:cubicBezTo>
                  <a:pt x="5490036" y="1179785"/>
                  <a:pt x="5325253" y="927372"/>
                  <a:pt x="5084271" y="899750"/>
                </a:cubicBezTo>
                <a:cubicBezTo>
                  <a:pt x="4814713" y="869270"/>
                  <a:pt x="4555633" y="1117872"/>
                  <a:pt x="4295601" y="1041672"/>
                </a:cubicBezTo>
                <a:cubicBezTo>
                  <a:pt x="4114626" y="988332"/>
                  <a:pt x="4013660" y="797832"/>
                  <a:pt x="3951748" y="619715"/>
                </a:cubicBezTo>
                <a:cubicBezTo>
                  <a:pt x="3889835" y="441597"/>
                  <a:pt x="3839353" y="245382"/>
                  <a:pt x="3696478" y="122510"/>
                </a:cubicBezTo>
                <a:cubicBezTo>
                  <a:pt x="3594680" y="36189"/>
                  <a:pt x="3463116" y="1959"/>
                  <a:pt x="3327831" y="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9"/>
          <p:cNvSpPr/>
          <p:nvPr/>
        </p:nvSpPr>
        <p:spPr>
          <a:xfrm rot="-10317056">
            <a:off x="8265011" y="2131759"/>
            <a:ext cx="4004110" cy="4875750"/>
          </a:xfrm>
          <a:custGeom>
            <a:rect b="b" l="l" r="r" t="t"/>
            <a:pathLst>
              <a:path extrusionOk="0" h="4876482" w="4004711">
                <a:moveTo>
                  <a:pt x="153725" y="3744710"/>
                </a:moveTo>
                <a:cubicBezTo>
                  <a:pt x="117530" y="3092248"/>
                  <a:pt x="-150460" y="2203537"/>
                  <a:pt x="118444" y="1627153"/>
                </a:cubicBezTo>
                <a:cubicBezTo>
                  <a:pt x="387348" y="1050769"/>
                  <a:pt x="1285637" y="557169"/>
                  <a:pt x="1767148" y="286407"/>
                </a:cubicBezTo>
                <a:cubicBezTo>
                  <a:pt x="2248659" y="15645"/>
                  <a:pt x="2683777" y="-10206"/>
                  <a:pt x="3007509" y="2581"/>
                </a:cubicBezTo>
                <a:cubicBezTo>
                  <a:pt x="3331241" y="15368"/>
                  <a:pt x="3545067" y="224934"/>
                  <a:pt x="3709538" y="363130"/>
                </a:cubicBezTo>
                <a:cubicBezTo>
                  <a:pt x="3874009" y="501326"/>
                  <a:pt x="4049580" y="641260"/>
                  <a:pt x="3994335" y="831760"/>
                </a:cubicBezTo>
                <a:cubicBezTo>
                  <a:pt x="3977191" y="891767"/>
                  <a:pt x="3939091" y="944155"/>
                  <a:pt x="3897180" y="990827"/>
                </a:cubicBezTo>
                <a:cubicBezTo>
                  <a:pt x="3727635" y="1178470"/>
                  <a:pt x="3486653" y="1285150"/>
                  <a:pt x="3243766" y="1354683"/>
                </a:cubicBezTo>
                <a:cubicBezTo>
                  <a:pt x="3000878" y="1424215"/>
                  <a:pt x="2749418" y="1461363"/>
                  <a:pt x="2507483" y="1536610"/>
                </a:cubicBezTo>
                <a:cubicBezTo>
                  <a:pt x="2217923" y="1627097"/>
                  <a:pt x="1938840" y="1776640"/>
                  <a:pt x="1741673" y="2007145"/>
                </a:cubicBezTo>
                <a:cubicBezTo>
                  <a:pt x="1544505" y="2237650"/>
                  <a:pt x="1470350" y="2466312"/>
                  <a:pt x="1506405" y="2852965"/>
                </a:cubicBezTo>
                <a:cubicBezTo>
                  <a:pt x="1542460" y="3239618"/>
                  <a:pt x="2086658" y="3992946"/>
                  <a:pt x="1958002" y="4327062"/>
                </a:cubicBezTo>
                <a:cubicBezTo>
                  <a:pt x="1829346" y="4661178"/>
                  <a:pt x="1035183" y="4954719"/>
                  <a:pt x="734470" y="4857660"/>
                </a:cubicBezTo>
                <a:cubicBezTo>
                  <a:pt x="433757" y="4760601"/>
                  <a:pt x="189920" y="4397172"/>
                  <a:pt x="153725" y="3744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9"/>
          <p:cNvSpPr/>
          <p:nvPr/>
        </p:nvSpPr>
        <p:spPr>
          <a:xfrm>
            <a:off x="-1149775" y="-342162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9"/>
          <p:cNvSpPr/>
          <p:nvPr/>
        </p:nvSpPr>
        <p:spPr>
          <a:xfrm>
            <a:off x="-997375" y="-189762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9"/>
          <p:cNvSpPr/>
          <p:nvPr/>
        </p:nvSpPr>
        <p:spPr>
          <a:xfrm>
            <a:off x="-844975" y="-37362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0" name="Google Shape;360;p9"/>
          <p:cNvGrpSpPr/>
          <p:nvPr/>
        </p:nvGrpSpPr>
        <p:grpSpPr>
          <a:xfrm>
            <a:off x="10177290" y="5267968"/>
            <a:ext cx="1548196" cy="1240407"/>
            <a:chOff x="10177290" y="5267968"/>
            <a:chExt cx="1548196" cy="1240407"/>
          </a:xfrm>
        </p:grpSpPr>
        <p:sp>
          <p:nvSpPr>
            <p:cNvPr id="361" name="Google Shape;361;p9"/>
            <p:cNvSpPr/>
            <p:nvPr/>
          </p:nvSpPr>
          <p:spPr>
            <a:xfrm>
              <a:off x="10777725" y="5988729"/>
              <a:ext cx="387748" cy="519646"/>
            </a:xfrm>
            <a:custGeom>
              <a:rect b="b" l="l" r="r" t="t"/>
              <a:pathLst>
                <a:path extrusionOk="0" h="519646" w="387748">
                  <a:moveTo>
                    <a:pt x="188595" y="38466"/>
                  </a:moveTo>
                  <a:cubicBezTo>
                    <a:pt x="173355" y="-586"/>
                    <a:pt x="119063" y="-10111"/>
                    <a:pt x="82868" y="10844"/>
                  </a:cubicBezTo>
                  <a:cubicBezTo>
                    <a:pt x="46673" y="31799"/>
                    <a:pt x="28575" y="72756"/>
                    <a:pt x="19050" y="112761"/>
                  </a:cubicBezTo>
                  <a:cubicBezTo>
                    <a:pt x="-7620" y="225156"/>
                    <a:pt x="21908" y="349934"/>
                    <a:pt x="97155" y="437564"/>
                  </a:cubicBezTo>
                  <a:cubicBezTo>
                    <a:pt x="125730" y="471854"/>
                    <a:pt x="162878" y="501381"/>
                    <a:pt x="205740" y="513764"/>
                  </a:cubicBezTo>
                  <a:cubicBezTo>
                    <a:pt x="248603" y="526146"/>
                    <a:pt x="299085" y="519479"/>
                    <a:pt x="331470" y="488999"/>
                  </a:cubicBezTo>
                  <a:cubicBezTo>
                    <a:pt x="350520" y="471854"/>
                    <a:pt x="361950" y="448041"/>
                    <a:pt x="370523" y="424229"/>
                  </a:cubicBezTo>
                  <a:cubicBezTo>
                    <a:pt x="426720" y="270876"/>
                    <a:pt x="340043" y="80376"/>
                    <a:pt x="188595" y="22274"/>
                  </a:cubicBezTo>
                  <a:cubicBezTo>
                    <a:pt x="153353" y="8939"/>
                    <a:pt x="115253" y="1319"/>
                    <a:pt x="79058" y="9891"/>
                  </a:cubicBezTo>
                  <a:cubicBezTo>
                    <a:pt x="42863" y="18464"/>
                    <a:pt x="9525" y="45134"/>
                    <a:pt x="0" y="813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9"/>
            <p:cNvSpPr/>
            <p:nvPr/>
          </p:nvSpPr>
          <p:spPr>
            <a:xfrm rot="10438560">
              <a:off x="10512423" y="5289779"/>
              <a:ext cx="442826" cy="516183"/>
            </a:xfrm>
            <a:custGeom>
              <a:rect b="b" l="l" r="r" t="t"/>
              <a:pathLst>
                <a:path extrusionOk="0" h="515912" w="442594">
                  <a:moveTo>
                    <a:pt x="81055" y="37103"/>
                  </a:moveTo>
                  <a:cubicBezTo>
                    <a:pt x="50575" y="30435"/>
                    <a:pt x="21047" y="54248"/>
                    <a:pt x="8665" y="81871"/>
                  </a:cubicBezTo>
                  <a:cubicBezTo>
                    <a:pt x="-2765" y="110446"/>
                    <a:pt x="-860" y="142831"/>
                    <a:pt x="2950" y="173311"/>
                  </a:cubicBezTo>
                  <a:cubicBezTo>
                    <a:pt x="13427" y="263798"/>
                    <a:pt x="35335" y="357143"/>
                    <a:pt x="93437" y="427628"/>
                  </a:cubicBezTo>
                  <a:cubicBezTo>
                    <a:pt x="151540" y="498113"/>
                    <a:pt x="253457" y="539071"/>
                    <a:pt x="337277" y="501923"/>
                  </a:cubicBezTo>
                  <a:cubicBezTo>
                    <a:pt x="431575" y="460013"/>
                    <a:pt x="463960" y="333331"/>
                    <a:pt x="428717" y="236176"/>
                  </a:cubicBezTo>
                  <a:cubicBezTo>
                    <a:pt x="393475" y="139021"/>
                    <a:pt x="308702" y="69488"/>
                    <a:pt x="218215" y="19958"/>
                  </a:cubicBezTo>
                  <a:cubicBezTo>
                    <a:pt x="193450" y="6623"/>
                    <a:pt x="163922" y="-6712"/>
                    <a:pt x="138205" y="3766"/>
                  </a:cubicBezTo>
                  <a:cubicBezTo>
                    <a:pt x="117250" y="12338"/>
                    <a:pt x="104867" y="33293"/>
                    <a:pt x="94390" y="52343"/>
                  </a:cubicBezTo>
                  <a:cubicBezTo>
                    <a:pt x="68672" y="98063"/>
                    <a:pt x="42955" y="143783"/>
                    <a:pt x="16285" y="189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11305196" y="5530008"/>
              <a:ext cx="420290" cy="491773"/>
            </a:xfrm>
            <a:custGeom>
              <a:rect b="b" l="l" r="r" t="t"/>
              <a:pathLst>
                <a:path extrusionOk="0" h="491773" w="420290">
                  <a:moveTo>
                    <a:pt x="42029" y="138078"/>
                  </a:moveTo>
                  <a:cubicBezTo>
                    <a:pt x="53459" y="124742"/>
                    <a:pt x="25837" y="106645"/>
                    <a:pt x="12502" y="118075"/>
                  </a:cubicBezTo>
                  <a:cubicBezTo>
                    <a:pt x="-1786" y="129505"/>
                    <a:pt x="-833" y="149507"/>
                    <a:pt x="1072" y="167605"/>
                  </a:cubicBezTo>
                  <a:cubicBezTo>
                    <a:pt x="10597" y="263807"/>
                    <a:pt x="36314" y="363820"/>
                    <a:pt x="105847" y="431448"/>
                  </a:cubicBezTo>
                  <a:cubicBezTo>
                    <a:pt x="175379" y="499075"/>
                    <a:pt x="299204" y="517173"/>
                    <a:pt x="365879" y="447640"/>
                  </a:cubicBezTo>
                  <a:cubicBezTo>
                    <a:pt x="390644" y="421923"/>
                    <a:pt x="404932" y="388585"/>
                    <a:pt x="413504" y="354295"/>
                  </a:cubicBezTo>
                  <a:cubicBezTo>
                    <a:pt x="438269" y="244757"/>
                    <a:pt x="393502" y="123790"/>
                    <a:pt x="307777" y="51400"/>
                  </a:cubicBezTo>
                  <a:cubicBezTo>
                    <a:pt x="281107" y="28540"/>
                    <a:pt x="248722" y="9490"/>
                    <a:pt x="214432" y="2822"/>
                  </a:cubicBezTo>
                  <a:cubicBezTo>
                    <a:pt x="119182" y="-17180"/>
                    <a:pt x="18217" y="72355"/>
                    <a:pt x="25837" y="16951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10177290" y="5878132"/>
              <a:ext cx="427235" cy="584051"/>
            </a:xfrm>
            <a:custGeom>
              <a:rect b="b" l="l" r="r" t="t"/>
              <a:pathLst>
                <a:path extrusionOk="0" h="584051" w="427235">
                  <a:moveTo>
                    <a:pt x="76110" y="62890"/>
                  </a:moveTo>
                  <a:cubicBezTo>
                    <a:pt x="8483" y="111467"/>
                    <a:pt x="-8662" y="206717"/>
                    <a:pt x="3720" y="289585"/>
                  </a:cubicBezTo>
                  <a:cubicBezTo>
                    <a:pt x="15150" y="366737"/>
                    <a:pt x="48488" y="440080"/>
                    <a:pt x="97065" y="500087"/>
                  </a:cubicBezTo>
                  <a:cubicBezTo>
                    <a:pt x="135165" y="546760"/>
                    <a:pt x="188505" y="586765"/>
                    <a:pt x="248513" y="583907"/>
                  </a:cubicBezTo>
                  <a:cubicBezTo>
                    <a:pt x="289470" y="582002"/>
                    <a:pt x="326618" y="560095"/>
                    <a:pt x="355193" y="530567"/>
                  </a:cubicBezTo>
                  <a:cubicBezTo>
                    <a:pt x="424725" y="460082"/>
                    <a:pt x="442823" y="348640"/>
                    <a:pt x="414248" y="254342"/>
                  </a:cubicBezTo>
                  <a:cubicBezTo>
                    <a:pt x="385673" y="160045"/>
                    <a:pt x="316140" y="80987"/>
                    <a:pt x="234225" y="26695"/>
                  </a:cubicBezTo>
                  <a:cubicBezTo>
                    <a:pt x="214223" y="13360"/>
                    <a:pt x="192315" y="977"/>
                    <a:pt x="168503" y="25"/>
                  </a:cubicBezTo>
                  <a:cubicBezTo>
                    <a:pt x="131355" y="-928"/>
                    <a:pt x="98970" y="25742"/>
                    <a:pt x="81825" y="58127"/>
                  </a:cubicBezTo>
                  <a:cubicBezTo>
                    <a:pt x="64680" y="90512"/>
                    <a:pt x="60870" y="128612"/>
                    <a:pt x="57060" y="16480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5" name="Google Shape;365;p9"/>
          <p:cNvSpPr/>
          <p:nvPr/>
        </p:nvSpPr>
        <p:spPr>
          <a:xfrm flipH="1">
            <a:off x="577300" y="593375"/>
            <a:ext cx="11451000" cy="6148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6" name="Google Shape;366;p9"/>
          <p:cNvGrpSpPr/>
          <p:nvPr/>
        </p:nvGrpSpPr>
        <p:grpSpPr>
          <a:xfrm rot="10280301">
            <a:off x="-54562" y="4650336"/>
            <a:ext cx="2248038" cy="2349087"/>
            <a:chOff x="1219199" y="2085764"/>
            <a:chExt cx="2248026" cy="2349075"/>
          </a:xfrm>
        </p:grpSpPr>
        <p:sp>
          <p:nvSpPr>
            <p:cNvPr id="367" name="Google Shape;367;p9"/>
            <p:cNvSpPr/>
            <p:nvPr/>
          </p:nvSpPr>
          <p:spPr>
            <a:xfrm>
              <a:off x="1316461" y="2549982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3014641" y="2560582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1499482" y="3009893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2062807" y="2085764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9" name="Google Shape;379;p9"/>
          <p:cNvGrpSpPr/>
          <p:nvPr/>
        </p:nvGrpSpPr>
        <p:grpSpPr>
          <a:xfrm>
            <a:off x="9652874" y="-89649"/>
            <a:ext cx="2250905" cy="2349075"/>
            <a:chOff x="1219199" y="2085764"/>
            <a:chExt cx="2250905" cy="2349075"/>
          </a:xfrm>
        </p:grpSpPr>
        <p:sp>
          <p:nvSpPr>
            <p:cNvPr id="380" name="Google Shape;380;p9"/>
            <p:cNvSpPr/>
            <p:nvPr/>
          </p:nvSpPr>
          <p:spPr>
            <a:xfrm>
              <a:off x="1379342" y="2479579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3017520" y="2630993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1621943" y="2940235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2062807" y="2085764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2" name="Google Shape;392;p9"/>
          <p:cNvCxnSpPr/>
          <p:nvPr/>
        </p:nvCxnSpPr>
        <p:spPr>
          <a:xfrm>
            <a:off x="-8962" y="339165"/>
            <a:ext cx="450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3" name="Google Shape;393;p9"/>
          <p:cNvCxnSpPr/>
          <p:nvPr/>
        </p:nvCxnSpPr>
        <p:spPr>
          <a:xfrm rot="-5400000">
            <a:off x="-1270585" y="1683283"/>
            <a:ext cx="3276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4" name="Google Shape;39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9"/>
          <p:cNvSpPr txBox="1"/>
          <p:nvPr>
            <p:ph type="title"/>
          </p:nvPr>
        </p:nvSpPr>
        <p:spPr>
          <a:xfrm>
            <a:off x="892150" y="898175"/>
            <a:ext cx="10010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6" name="Google Shape;396;p9"/>
          <p:cNvSpPr txBox="1"/>
          <p:nvPr>
            <p:ph idx="1" type="body"/>
          </p:nvPr>
        </p:nvSpPr>
        <p:spPr>
          <a:xfrm>
            <a:off x="1017025" y="2123525"/>
            <a:ext cx="5043900" cy="4182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97" name="Google Shape;397;p9"/>
          <p:cNvSpPr txBox="1"/>
          <p:nvPr>
            <p:ph idx="2" type="body"/>
          </p:nvPr>
        </p:nvSpPr>
        <p:spPr>
          <a:xfrm>
            <a:off x="6560842" y="2123525"/>
            <a:ext cx="5043900" cy="4182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grpSp>
        <p:nvGrpSpPr>
          <p:cNvPr id="398" name="Google Shape;398;p9"/>
          <p:cNvGrpSpPr/>
          <p:nvPr/>
        </p:nvGrpSpPr>
        <p:grpSpPr>
          <a:xfrm rot="5400000">
            <a:off x="10443825" y="4447623"/>
            <a:ext cx="2437255" cy="2244038"/>
            <a:chOff x="4876277" y="2305179"/>
            <a:chExt cx="2437255" cy="2244038"/>
          </a:xfrm>
        </p:grpSpPr>
        <p:sp>
          <p:nvSpPr>
            <p:cNvPr id="399" name="Google Shape;399;p9"/>
            <p:cNvSpPr/>
            <p:nvPr/>
          </p:nvSpPr>
          <p:spPr>
            <a:xfrm>
              <a:off x="5319601" y="2340661"/>
              <a:ext cx="1713528" cy="2115492"/>
            </a:xfrm>
            <a:custGeom>
              <a:rect b="b" l="l" r="r" t="t"/>
              <a:pathLst>
                <a:path extrusionOk="0" h="2115492" w="1713528">
                  <a:moveTo>
                    <a:pt x="132509" y="13918"/>
                  </a:moveTo>
                  <a:cubicBezTo>
                    <a:pt x="101076" y="-23229"/>
                    <a:pt x="57261" y="22491"/>
                    <a:pt x="42973" y="52018"/>
                  </a:cubicBezTo>
                  <a:cubicBezTo>
                    <a:pt x="33448" y="73926"/>
                    <a:pt x="29638" y="98691"/>
                    <a:pt x="24876" y="121551"/>
                  </a:cubicBezTo>
                  <a:cubicBezTo>
                    <a:pt x="20113" y="146316"/>
                    <a:pt x="16303" y="171081"/>
                    <a:pt x="12493" y="195846"/>
                  </a:cubicBezTo>
                  <a:cubicBezTo>
                    <a:pt x="-842" y="295858"/>
                    <a:pt x="-3699" y="396823"/>
                    <a:pt x="4873" y="496836"/>
                  </a:cubicBezTo>
                  <a:cubicBezTo>
                    <a:pt x="22018" y="697813"/>
                    <a:pt x="80121" y="894028"/>
                    <a:pt x="170609" y="1074051"/>
                  </a:cubicBezTo>
                  <a:cubicBezTo>
                    <a:pt x="262048" y="1255978"/>
                    <a:pt x="386826" y="1418856"/>
                    <a:pt x="536369" y="1557921"/>
                  </a:cubicBezTo>
                  <a:cubicBezTo>
                    <a:pt x="685911" y="1696986"/>
                    <a:pt x="857361" y="1811286"/>
                    <a:pt x="1041194" y="1900821"/>
                  </a:cubicBezTo>
                  <a:cubicBezTo>
                    <a:pt x="1225026" y="1990356"/>
                    <a:pt x="1420289" y="2056078"/>
                    <a:pt x="1620314" y="2099893"/>
                  </a:cubicBezTo>
                  <a:cubicBezTo>
                    <a:pt x="1645079" y="2105608"/>
                    <a:pt x="1670796" y="2110371"/>
                    <a:pt x="1695561" y="2115133"/>
                  </a:cubicBezTo>
                  <a:cubicBezTo>
                    <a:pt x="1713658" y="2118943"/>
                    <a:pt x="1721279" y="2091321"/>
                    <a:pt x="1703181" y="2087511"/>
                  </a:cubicBezTo>
                  <a:cubicBezTo>
                    <a:pt x="1507919" y="2051316"/>
                    <a:pt x="1316466" y="1994166"/>
                    <a:pt x="1135491" y="1914156"/>
                  </a:cubicBezTo>
                  <a:cubicBezTo>
                    <a:pt x="955469" y="1834146"/>
                    <a:pt x="784019" y="1732228"/>
                    <a:pt x="632571" y="1605546"/>
                  </a:cubicBezTo>
                  <a:cubicBezTo>
                    <a:pt x="481123" y="1479816"/>
                    <a:pt x="350631" y="1330273"/>
                    <a:pt x="250619" y="1160728"/>
                  </a:cubicBezTo>
                  <a:cubicBezTo>
                    <a:pt x="150606" y="992136"/>
                    <a:pt x="81073" y="806398"/>
                    <a:pt x="48688" y="613993"/>
                  </a:cubicBezTo>
                  <a:cubicBezTo>
                    <a:pt x="32496" y="518743"/>
                    <a:pt x="25828" y="421588"/>
                    <a:pt x="30591" y="324433"/>
                  </a:cubicBezTo>
                  <a:cubicBezTo>
                    <a:pt x="32496" y="275856"/>
                    <a:pt x="37258" y="228231"/>
                    <a:pt x="44878" y="179653"/>
                  </a:cubicBezTo>
                  <a:cubicBezTo>
                    <a:pt x="48688" y="154888"/>
                    <a:pt x="53451" y="131076"/>
                    <a:pt x="58213" y="107263"/>
                  </a:cubicBezTo>
                  <a:cubicBezTo>
                    <a:pt x="62976" y="86308"/>
                    <a:pt x="65833" y="65353"/>
                    <a:pt x="80121" y="47256"/>
                  </a:cubicBezTo>
                  <a:cubicBezTo>
                    <a:pt x="87741" y="37731"/>
                    <a:pt x="102028" y="21538"/>
                    <a:pt x="113458" y="33921"/>
                  </a:cubicBezTo>
                  <a:cubicBezTo>
                    <a:pt x="124888" y="48208"/>
                    <a:pt x="144891" y="28206"/>
                    <a:pt x="132509" y="13918"/>
                  </a:cubicBezTo>
                  <a:lnTo>
                    <a:pt x="132509" y="139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4876277" y="2305179"/>
              <a:ext cx="1483703" cy="2244038"/>
            </a:xfrm>
            <a:custGeom>
              <a:rect b="b" l="l" r="r" t="t"/>
              <a:pathLst>
                <a:path extrusionOk="0" h="2244038" w="1483703">
                  <a:moveTo>
                    <a:pt x="22430" y="10348"/>
                  </a:moveTo>
                  <a:cubicBezTo>
                    <a:pt x="-22338" y="217993"/>
                    <a:pt x="4332" y="433258"/>
                    <a:pt x="63387" y="635188"/>
                  </a:cubicBezTo>
                  <a:cubicBezTo>
                    <a:pt x="116727" y="817116"/>
                    <a:pt x="193880" y="992376"/>
                    <a:pt x="284367" y="1158111"/>
                  </a:cubicBezTo>
                  <a:cubicBezTo>
                    <a:pt x="369140" y="1313368"/>
                    <a:pt x="468200" y="1460053"/>
                    <a:pt x="581547" y="1595308"/>
                  </a:cubicBezTo>
                  <a:cubicBezTo>
                    <a:pt x="692990" y="1729611"/>
                    <a:pt x="818720" y="1851531"/>
                    <a:pt x="957785" y="1958211"/>
                  </a:cubicBezTo>
                  <a:cubicBezTo>
                    <a:pt x="1095897" y="2063938"/>
                    <a:pt x="1246392" y="2152521"/>
                    <a:pt x="1406412" y="2219196"/>
                  </a:cubicBezTo>
                  <a:cubicBezTo>
                    <a:pt x="1426415" y="2227768"/>
                    <a:pt x="1446417" y="2235388"/>
                    <a:pt x="1466420" y="2243008"/>
                  </a:cubicBezTo>
                  <a:cubicBezTo>
                    <a:pt x="1483565" y="2249676"/>
                    <a:pt x="1491185" y="2222053"/>
                    <a:pt x="1474040" y="2215386"/>
                  </a:cubicBezTo>
                  <a:cubicBezTo>
                    <a:pt x="1314020" y="2155378"/>
                    <a:pt x="1162572" y="2071558"/>
                    <a:pt x="1023507" y="1971546"/>
                  </a:cubicBezTo>
                  <a:cubicBezTo>
                    <a:pt x="884442" y="1871533"/>
                    <a:pt x="757760" y="1753423"/>
                    <a:pt x="644412" y="1624836"/>
                  </a:cubicBezTo>
                  <a:cubicBezTo>
                    <a:pt x="530112" y="1495296"/>
                    <a:pt x="429147" y="1352421"/>
                    <a:pt x="342470" y="1202878"/>
                  </a:cubicBezTo>
                  <a:cubicBezTo>
                    <a:pt x="251982" y="1045716"/>
                    <a:pt x="174830" y="879981"/>
                    <a:pt x="116727" y="707578"/>
                  </a:cubicBezTo>
                  <a:cubicBezTo>
                    <a:pt x="50052" y="510411"/>
                    <a:pt x="10047" y="300861"/>
                    <a:pt x="36717" y="93216"/>
                  </a:cubicBezTo>
                  <a:cubicBezTo>
                    <a:pt x="39575" y="67498"/>
                    <a:pt x="44337" y="42733"/>
                    <a:pt x="50052" y="17968"/>
                  </a:cubicBezTo>
                  <a:cubicBezTo>
                    <a:pt x="53862" y="-129"/>
                    <a:pt x="26240" y="-7749"/>
                    <a:pt x="22430" y="10348"/>
                  </a:cubicBezTo>
                  <a:lnTo>
                    <a:pt x="22430" y="10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5903324" y="3239520"/>
              <a:ext cx="1410208" cy="919185"/>
            </a:xfrm>
            <a:custGeom>
              <a:rect b="b" l="l" r="r" t="t"/>
              <a:pathLst>
                <a:path extrusionOk="0" h="919185" w="1410208">
                  <a:moveTo>
                    <a:pt x="3128" y="10409"/>
                  </a:moveTo>
                  <a:cubicBezTo>
                    <a:pt x="-11160" y="74227"/>
                    <a:pt x="25988" y="131377"/>
                    <a:pt x="64088" y="179002"/>
                  </a:cubicBezTo>
                  <a:cubicBezTo>
                    <a:pt x="99330" y="223769"/>
                    <a:pt x="136478" y="266632"/>
                    <a:pt x="175530" y="308542"/>
                  </a:cubicBezTo>
                  <a:cubicBezTo>
                    <a:pt x="252683" y="390457"/>
                    <a:pt x="336503" y="464752"/>
                    <a:pt x="426990" y="532379"/>
                  </a:cubicBezTo>
                  <a:cubicBezTo>
                    <a:pt x="607013" y="667634"/>
                    <a:pt x="808943" y="772409"/>
                    <a:pt x="1023255" y="840037"/>
                  </a:cubicBezTo>
                  <a:cubicBezTo>
                    <a:pt x="1145175" y="879089"/>
                    <a:pt x="1269953" y="904807"/>
                    <a:pt x="1396635" y="919095"/>
                  </a:cubicBezTo>
                  <a:cubicBezTo>
                    <a:pt x="1414733" y="920999"/>
                    <a:pt x="1414733" y="892424"/>
                    <a:pt x="1396635" y="890520"/>
                  </a:cubicBezTo>
                  <a:cubicBezTo>
                    <a:pt x="1179466" y="865754"/>
                    <a:pt x="967058" y="802889"/>
                    <a:pt x="769890" y="707639"/>
                  </a:cubicBezTo>
                  <a:cubicBezTo>
                    <a:pt x="572723" y="612389"/>
                    <a:pt x="390795" y="483802"/>
                    <a:pt x="235538" y="328545"/>
                  </a:cubicBezTo>
                  <a:cubicBezTo>
                    <a:pt x="192675" y="285682"/>
                    <a:pt x="150765" y="239962"/>
                    <a:pt x="111713" y="192337"/>
                  </a:cubicBezTo>
                  <a:cubicBezTo>
                    <a:pt x="72660" y="144712"/>
                    <a:pt x="15510" y="83752"/>
                    <a:pt x="29798" y="17077"/>
                  </a:cubicBezTo>
                  <a:cubicBezTo>
                    <a:pt x="34560" y="-68"/>
                    <a:pt x="6938" y="-7688"/>
                    <a:pt x="3128" y="10409"/>
                  </a:cubicBezTo>
                  <a:lnTo>
                    <a:pt x="3128" y="104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CUSTOM_4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0"/>
          <p:cNvSpPr/>
          <p:nvPr/>
        </p:nvSpPr>
        <p:spPr>
          <a:xfrm>
            <a:off x="-348129" y="-525467"/>
            <a:ext cx="4004711" cy="4876482"/>
          </a:xfrm>
          <a:custGeom>
            <a:rect b="b" l="l" r="r" t="t"/>
            <a:pathLst>
              <a:path extrusionOk="0" h="4876482" w="4004711">
                <a:moveTo>
                  <a:pt x="153725" y="3744710"/>
                </a:moveTo>
                <a:cubicBezTo>
                  <a:pt x="117530" y="3092248"/>
                  <a:pt x="-150460" y="2203537"/>
                  <a:pt x="118444" y="1627153"/>
                </a:cubicBezTo>
                <a:cubicBezTo>
                  <a:pt x="387348" y="1050769"/>
                  <a:pt x="1285637" y="557169"/>
                  <a:pt x="1767148" y="286407"/>
                </a:cubicBezTo>
                <a:cubicBezTo>
                  <a:pt x="2248659" y="15645"/>
                  <a:pt x="2683777" y="-10206"/>
                  <a:pt x="3007509" y="2581"/>
                </a:cubicBezTo>
                <a:cubicBezTo>
                  <a:pt x="3331241" y="15368"/>
                  <a:pt x="3545067" y="224934"/>
                  <a:pt x="3709538" y="363130"/>
                </a:cubicBezTo>
                <a:cubicBezTo>
                  <a:pt x="3874009" y="501326"/>
                  <a:pt x="4049580" y="641260"/>
                  <a:pt x="3994335" y="831760"/>
                </a:cubicBezTo>
                <a:cubicBezTo>
                  <a:pt x="3977191" y="891767"/>
                  <a:pt x="3939091" y="944155"/>
                  <a:pt x="3897180" y="990827"/>
                </a:cubicBezTo>
                <a:cubicBezTo>
                  <a:pt x="3727635" y="1178470"/>
                  <a:pt x="3486653" y="1285150"/>
                  <a:pt x="3243766" y="1354683"/>
                </a:cubicBezTo>
                <a:cubicBezTo>
                  <a:pt x="3000878" y="1424215"/>
                  <a:pt x="2749418" y="1461363"/>
                  <a:pt x="2507483" y="1536610"/>
                </a:cubicBezTo>
                <a:cubicBezTo>
                  <a:pt x="2217923" y="1627097"/>
                  <a:pt x="1938840" y="1776640"/>
                  <a:pt x="1741673" y="2007145"/>
                </a:cubicBezTo>
                <a:cubicBezTo>
                  <a:pt x="1544505" y="2237650"/>
                  <a:pt x="1470350" y="2466312"/>
                  <a:pt x="1506405" y="2852965"/>
                </a:cubicBezTo>
                <a:cubicBezTo>
                  <a:pt x="1542460" y="3239618"/>
                  <a:pt x="2086658" y="3992946"/>
                  <a:pt x="1958002" y="4327062"/>
                </a:cubicBezTo>
                <a:cubicBezTo>
                  <a:pt x="1829346" y="4661178"/>
                  <a:pt x="1035183" y="4954719"/>
                  <a:pt x="734470" y="4857660"/>
                </a:cubicBezTo>
                <a:cubicBezTo>
                  <a:pt x="433757" y="4760601"/>
                  <a:pt x="189920" y="4397172"/>
                  <a:pt x="153725" y="37447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0"/>
          <p:cNvSpPr/>
          <p:nvPr/>
        </p:nvSpPr>
        <p:spPr>
          <a:xfrm>
            <a:off x="5002306" y="-89647"/>
            <a:ext cx="7189800" cy="502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0"/>
          <p:cNvSpPr/>
          <p:nvPr/>
        </p:nvSpPr>
        <p:spPr>
          <a:xfrm>
            <a:off x="433388" y="-177163"/>
            <a:ext cx="11221505" cy="7534983"/>
          </a:xfrm>
          <a:custGeom>
            <a:rect b="b" l="l" r="r" t="t"/>
            <a:pathLst>
              <a:path extrusionOk="0" h="6834452" w="7958514">
                <a:moveTo>
                  <a:pt x="1477342" y="179222"/>
                </a:moveTo>
                <a:cubicBezTo>
                  <a:pt x="1542844" y="351264"/>
                  <a:pt x="1370013" y="513046"/>
                  <a:pt x="1223225" y="624321"/>
                </a:cubicBezTo>
                <a:cubicBezTo>
                  <a:pt x="902027" y="868179"/>
                  <a:pt x="609240" y="1149917"/>
                  <a:pt x="354334" y="1462433"/>
                </a:cubicBezTo>
                <a:cubicBezTo>
                  <a:pt x="128628" y="1738647"/>
                  <a:pt x="-78138" y="2094569"/>
                  <a:pt x="29191" y="2434707"/>
                </a:cubicBezTo>
                <a:cubicBezTo>
                  <a:pt x="104953" y="2674618"/>
                  <a:pt x="321978" y="2842714"/>
                  <a:pt x="544527" y="2961092"/>
                </a:cubicBezTo>
                <a:cubicBezTo>
                  <a:pt x="767077" y="3078680"/>
                  <a:pt x="1010145" y="3164701"/>
                  <a:pt x="1209020" y="3318592"/>
                </a:cubicBezTo>
                <a:cubicBezTo>
                  <a:pt x="1309246" y="3396721"/>
                  <a:pt x="1402369" y="3503261"/>
                  <a:pt x="1407894" y="3630319"/>
                </a:cubicBezTo>
                <a:cubicBezTo>
                  <a:pt x="1411050" y="3712394"/>
                  <a:pt x="1377116" y="3791312"/>
                  <a:pt x="1340024" y="3865496"/>
                </a:cubicBezTo>
                <a:cubicBezTo>
                  <a:pt x="1130101" y="4291654"/>
                  <a:pt x="829423" y="4668884"/>
                  <a:pt x="616343" y="5093464"/>
                </a:cubicBezTo>
                <a:cubicBezTo>
                  <a:pt x="403264" y="5518045"/>
                  <a:pt x="281730" y="6026279"/>
                  <a:pt x="459296" y="6467432"/>
                </a:cubicBezTo>
                <a:cubicBezTo>
                  <a:pt x="527955" y="6639474"/>
                  <a:pt x="660537" y="6805991"/>
                  <a:pt x="843628" y="6831245"/>
                </a:cubicBezTo>
                <a:cubicBezTo>
                  <a:pt x="1014881" y="6854921"/>
                  <a:pt x="1182187" y="6744435"/>
                  <a:pt x="1280046" y="6601593"/>
                </a:cubicBezTo>
                <a:cubicBezTo>
                  <a:pt x="1377905" y="6458751"/>
                  <a:pt x="1420521" y="6286709"/>
                  <a:pt x="1467082" y="6119402"/>
                </a:cubicBezTo>
                <a:cubicBezTo>
                  <a:pt x="1710940" y="5255247"/>
                  <a:pt x="2183661" y="4368994"/>
                  <a:pt x="3014670" y="4029646"/>
                </a:cubicBezTo>
                <a:cubicBezTo>
                  <a:pt x="3163037" y="3968879"/>
                  <a:pt x="3324030" y="3927841"/>
                  <a:pt x="3481867" y="3953884"/>
                </a:cubicBezTo>
                <a:cubicBezTo>
                  <a:pt x="3639703" y="3979927"/>
                  <a:pt x="3791226" y="4087256"/>
                  <a:pt x="3833053" y="4241147"/>
                </a:cubicBezTo>
                <a:cubicBezTo>
                  <a:pt x="3855939" y="4324800"/>
                  <a:pt x="3844891" y="4413189"/>
                  <a:pt x="3829896" y="4498421"/>
                </a:cubicBezTo>
                <a:cubicBezTo>
                  <a:pt x="3787280" y="4736754"/>
                  <a:pt x="3709151" y="4968773"/>
                  <a:pt x="3679952" y="5209474"/>
                </a:cubicBezTo>
                <a:cubicBezTo>
                  <a:pt x="3650752" y="5450175"/>
                  <a:pt x="3674427" y="5709816"/>
                  <a:pt x="3817270" y="5905534"/>
                </a:cubicBezTo>
                <a:cubicBezTo>
                  <a:pt x="4023246" y="6188851"/>
                  <a:pt x="4443881" y="6262244"/>
                  <a:pt x="4766657" y="6125716"/>
                </a:cubicBezTo>
                <a:cubicBezTo>
                  <a:pt x="5089433" y="5989187"/>
                  <a:pt x="5317506" y="5682195"/>
                  <a:pt x="5431149" y="5349949"/>
                </a:cubicBezTo>
                <a:cubicBezTo>
                  <a:pt x="5494284" y="5166069"/>
                  <a:pt x="5527429" y="4971141"/>
                  <a:pt x="5614239" y="4796732"/>
                </a:cubicBezTo>
                <a:cubicBezTo>
                  <a:pt x="5719990" y="4582863"/>
                  <a:pt x="5906237" y="4409243"/>
                  <a:pt x="6126419" y="4317697"/>
                </a:cubicBezTo>
                <a:cubicBezTo>
                  <a:pt x="6457087" y="4181169"/>
                  <a:pt x="6831159" y="4230098"/>
                  <a:pt x="7186292" y="4182747"/>
                </a:cubicBezTo>
                <a:cubicBezTo>
                  <a:pt x="7540635" y="4135396"/>
                  <a:pt x="7932859" y="3919949"/>
                  <a:pt x="7957324" y="3563239"/>
                </a:cubicBezTo>
                <a:cubicBezTo>
                  <a:pt x="7980210" y="3229414"/>
                  <a:pt x="7669272" y="2969773"/>
                  <a:pt x="7363858" y="2834033"/>
                </a:cubicBezTo>
                <a:cubicBezTo>
                  <a:pt x="7108163" y="2720391"/>
                  <a:pt x="6832738" y="2650943"/>
                  <a:pt x="6553367" y="2628057"/>
                </a:cubicBezTo>
                <a:cubicBezTo>
                  <a:pt x="6127997" y="2593333"/>
                  <a:pt x="5694736" y="2668305"/>
                  <a:pt x="5275680" y="2587019"/>
                </a:cubicBezTo>
                <a:cubicBezTo>
                  <a:pt x="4998677" y="2533355"/>
                  <a:pt x="4706679" y="2379464"/>
                  <a:pt x="4633285" y="2107196"/>
                </a:cubicBezTo>
                <a:cubicBezTo>
                  <a:pt x="4562258" y="1844398"/>
                  <a:pt x="4719306" y="1579232"/>
                  <a:pt x="4868462" y="1351948"/>
                </a:cubicBezTo>
                <a:cubicBezTo>
                  <a:pt x="4997098" y="1156230"/>
                  <a:pt x="5125735" y="960513"/>
                  <a:pt x="5255161" y="764796"/>
                </a:cubicBezTo>
                <a:cubicBezTo>
                  <a:pt x="5360911" y="603802"/>
                  <a:pt x="5471397" y="404928"/>
                  <a:pt x="5392479" y="228940"/>
                </a:cubicBezTo>
                <a:cubicBezTo>
                  <a:pt x="5305669" y="38747"/>
                  <a:pt x="5053920" y="866"/>
                  <a:pt x="4843997" y="77"/>
                </a:cubicBezTo>
                <a:cubicBezTo>
                  <a:pt x="4533848" y="-1501"/>
                  <a:pt x="4223699" y="21385"/>
                  <a:pt x="3914339" y="43482"/>
                </a:cubicBezTo>
                <a:cubicBezTo>
                  <a:pt x="3097535" y="102671"/>
                  <a:pt x="2281519" y="162649"/>
                  <a:pt x="1465504" y="22183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0"/>
          <p:cNvSpPr/>
          <p:nvPr/>
        </p:nvSpPr>
        <p:spPr>
          <a:xfrm flipH="1" rot="-1664400">
            <a:off x="1671798" y="-230019"/>
            <a:ext cx="9900063" cy="7322794"/>
          </a:xfrm>
          <a:custGeom>
            <a:rect b="b" l="l" r="r" t="t"/>
            <a:pathLst>
              <a:path extrusionOk="0" h="3827104" w="5502190">
                <a:moveTo>
                  <a:pt x="3327831" y="52"/>
                </a:moveTo>
                <a:cubicBezTo>
                  <a:pt x="3246660" y="-1092"/>
                  <a:pt x="3237853" y="17247"/>
                  <a:pt x="3085925" y="27260"/>
                </a:cubicBezTo>
                <a:cubicBezTo>
                  <a:pt x="2933997" y="37273"/>
                  <a:pt x="2629634" y="38777"/>
                  <a:pt x="2416265" y="60130"/>
                </a:cubicBezTo>
                <a:cubicBezTo>
                  <a:pt x="2202896" y="81483"/>
                  <a:pt x="1968589" y="17267"/>
                  <a:pt x="1805712" y="155380"/>
                </a:cubicBezTo>
                <a:cubicBezTo>
                  <a:pt x="1662837" y="278252"/>
                  <a:pt x="1612355" y="474467"/>
                  <a:pt x="1550442" y="652585"/>
                </a:cubicBezTo>
                <a:cubicBezTo>
                  <a:pt x="1488530" y="830702"/>
                  <a:pt x="1387564" y="1021202"/>
                  <a:pt x="1206589" y="1074542"/>
                </a:cubicBezTo>
                <a:cubicBezTo>
                  <a:pt x="946557" y="1150742"/>
                  <a:pt x="687477" y="902140"/>
                  <a:pt x="417919" y="932620"/>
                </a:cubicBezTo>
                <a:cubicBezTo>
                  <a:pt x="176937" y="960242"/>
                  <a:pt x="12154" y="1212655"/>
                  <a:pt x="725" y="1454590"/>
                </a:cubicBezTo>
                <a:cubicBezTo>
                  <a:pt x="-9753" y="1696525"/>
                  <a:pt x="95022" y="1927982"/>
                  <a:pt x="204560" y="2144200"/>
                </a:cubicBezTo>
                <a:cubicBezTo>
                  <a:pt x="346482" y="2423282"/>
                  <a:pt x="517932" y="2714747"/>
                  <a:pt x="802730" y="2846192"/>
                </a:cubicBezTo>
                <a:cubicBezTo>
                  <a:pt x="1023710" y="2948110"/>
                  <a:pt x="1278980" y="2938585"/>
                  <a:pt x="1514247" y="3001450"/>
                </a:cubicBezTo>
                <a:cubicBezTo>
                  <a:pt x="1731417" y="3059552"/>
                  <a:pt x="1931442" y="3183377"/>
                  <a:pt x="2080985" y="3351017"/>
                </a:cubicBezTo>
                <a:cubicBezTo>
                  <a:pt x="2192427" y="3475795"/>
                  <a:pt x="2278152" y="3626290"/>
                  <a:pt x="2414360" y="3724397"/>
                </a:cubicBezTo>
                <a:cubicBezTo>
                  <a:pt x="2652485" y="3896800"/>
                  <a:pt x="3023007" y="3846317"/>
                  <a:pt x="3206840" y="3616765"/>
                </a:cubicBezTo>
                <a:cubicBezTo>
                  <a:pt x="3236606" y="3579618"/>
                  <a:pt x="3261118" y="3540000"/>
                  <a:pt x="3281597" y="3498466"/>
                </a:cubicBezTo>
                <a:lnTo>
                  <a:pt x="3286653" y="3485484"/>
                </a:lnTo>
                <a:lnTo>
                  <a:pt x="3341255" y="3415332"/>
                </a:lnTo>
                <a:cubicBezTo>
                  <a:pt x="3367091" y="3382144"/>
                  <a:pt x="3393345" y="3349342"/>
                  <a:pt x="3421205" y="3318147"/>
                </a:cubicBezTo>
                <a:cubicBezTo>
                  <a:pt x="3570748" y="3150507"/>
                  <a:pt x="3770773" y="3026682"/>
                  <a:pt x="3987943" y="2968580"/>
                </a:cubicBezTo>
                <a:cubicBezTo>
                  <a:pt x="4223210" y="2905715"/>
                  <a:pt x="4478480" y="2915240"/>
                  <a:pt x="4699460" y="2813322"/>
                </a:cubicBezTo>
                <a:cubicBezTo>
                  <a:pt x="4984258" y="2681877"/>
                  <a:pt x="5155708" y="2390412"/>
                  <a:pt x="5297630" y="2111330"/>
                </a:cubicBezTo>
                <a:cubicBezTo>
                  <a:pt x="5407168" y="1895112"/>
                  <a:pt x="5511943" y="1663655"/>
                  <a:pt x="5501465" y="1421720"/>
                </a:cubicBezTo>
                <a:cubicBezTo>
                  <a:pt x="5490036" y="1179785"/>
                  <a:pt x="5325253" y="927372"/>
                  <a:pt x="5084271" y="899750"/>
                </a:cubicBezTo>
                <a:cubicBezTo>
                  <a:pt x="4814713" y="869270"/>
                  <a:pt x="4555633" y="1117872"/>
                  <a:pt x="4295601" y="1041672"/>
                </a:cubicBezTo>
                <a:cubicBezTo>
                  <a:pt x="4114626" y="988332"/>
                  <a:pt x="4013660" y="797832"/>
                  <a:pt x="3951748" y="619715"/>
                </a:cubicBezTo>
                <a:cubicBezTo>
                  <a:pt x="3889835" y="441597"/>
                  <a:pt x="3839353" y="245382"/>
                  <a:pt x="3696478" y="122510"/>
                </a:cubicBezTo>
                <a:cubicBezTo>
                  <a:pt x="3594680" y="36189"/>
                  <a:pt x="3463116" y="1959"/>
                  <a:pt x="3327831" y="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0"/>
          <p:cNvSpPr/>
          <p:nvPr/>
        </p:nvSpPr>
        <p:spPr>
          <a:xfrm rot="-10317056">
            <a:off x="8265011" y="2131759"/>
            <a:ext cx="4004110" cy="4875750"/>
          </a:xfrm>
          <a:custGeom>
            <a:rect b="b" l="l" r="r" t="t"/>
            <a:pathLst>
              <a:path extrusionOk="0" h="4876482" w="4004711">
                <a:moveTo>
                  <a:pt x="153725" y="3744710"/>
                </a:moveTo>
                <a:cubicBezTo>
                  <a:pt x="117530" y="3092248"/>
                  <a:pt x="-150460" y="2203537"/>
                  <a:pt x="118444" y="1627153"/>
                </a:cubicBezTo>
                <a:cubicBezTo>
                  <a:pt x="387348" y="1050769"/>
                  <a:pt x="1285637" y="557169"/>
                  <a:pt x="1767148" y="286407"/>
                </a:cubicBezTo>
                <a:cubicBezTo>
                  <a:pt x="2248659" y="15645"/>
                  <a:pt x="2683777" y="-10206"/>
                  <a:pt x="3007509" y="2581"/>
                </a:cubicBezTo>
                <a:cubicBezTo>
                  <a:pt x="3331241" y="15368"/>
                  <a:pt x="3545067" y="224934"/>
                  <a:pt x="3709538" y="363130"/>
                </a:cubicBezTo>
                <a:cubicBezTo>
                  <a:pt x="3874009" y="501326"/>
                  <a:pt x="4049580" y="641260"/>
                  <a:pt x="3994335" y="831760"/>
                </a:cubicBezTo>
                <a:cubicBezTo>
                  <a:pt x="3977191" y="891767"/>
                  <a:pt x="3939091" y="944155"/>
                  <a:pt x="3897180" y="990827"/>
                </a:cubicBezTo>
                <a:cubicBezTo>
                  <a:pt x="3727635" y="1178470"/>
                  <a:pt x="3486653" y="1285150"/>
                  <a:pt x="3243766" y="1354683"/>
                </a:cubicBezTo>
                <a:cubicBezTo>
                  <a:pt x="3000878" y="1424215"/>
                  <a:pt x="2749418" y="1461363"/>
                  <a:pt x="2507483" y="1536610"/>
                </a:cubicBezTo>
                <a:cubicBezTo>
                  <a:pt x="2217923" y="1627097"/>
                  <a:pt x="1938840" y="1776640"/>
                  <a:pt x="1741673" y="2007145"/>
                </a:cubicBezTo>
                <a:cubicBezTo>
                  <a:pt x="1544505" y="2237650"/>
                  <a:pt x="1470350" y="2466312"/>
                  <a:pt x="1506405" y="2852965"/>
                </a:cubicBezTo>
                <a:cubicBezTo>
                  <a:pt x="1542460" y="3239618"/>
                  <a:pt x="2086658" y="3992946"/>
                  <a:pt x="1958002" y="4327062"/>
                </a:cubicBezTo>
                <a:cubicBezTo>
                  <a:pt x="1829346" y="4661178"/>
                  <a:pt x="1035183" y="4954719"/>
                  <a:pt x="734470" y="4857660"/>
                </a:cubicBezTo>
                <a:cubicBezTo>
                  <a:pt x="433757" y="4760601"/>
                  <a:pt x="189920" y="4397172"/>
                  <a:pt x="153725" y="3744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0"/>
          <p:cNvSpPr/>
          <p:nvPr/>
        </p:nvSpPr>
        <p:spPr>
          <a:xfrm>
            <a:off x="-1149775" y="-342162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0"/>
          <p:cNvSpPr/>
          <p:nvPr/>
        </p:nvSpPr>
        <p:spPr>
          <a:xfrm>
            <a:off x="-997375" y="-189762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0"/>
          <p:cNvSpPr/>
          <p:nvPr/>
        </p:nvSpPr>
        <p:spPr>
          <a:xfrm>
            <a:off x="-844975" y="-37362"/>
            <a:ext cx="5796619" cy="2953123"/>
          </a:xfrm>
          <a:custGeom>
            <a:rect b="b" l="l" r="r" t="t"/>
            <a:pathLst>
              <a:path extrusionOk="0" h="2953123" w="5796619">
                <a:moveTo>
                  <a:pt x="95767" y="2924949"/>
                </a:moveTo>
                <a:cubicBezTo>
                  <a:pt x="67192" y="2928759"/>
                  <a:pt x="42427" y="2909709"/>
                  <a:pt x="32902" y="2883039"/>
                </a:cubicBezTo>
                <a:cubicBezTo>
                  <a:pt x="22425" y="2850654"/>
                  <a:pt x="32902" y="2816364"/>
                  <a:pt x="43380" y="2785884"/>
                </a:cubicBezTo>
                <a:cubicBezTo>
                  <a:pt x="61477" y="2733497"/>
                  <a:pt x="83385" y="2681109"/>
                  <a:pt x="108150" y="2631579"/>
                </a:cubicBezTo>
                <a:cubicBezTo>
                  <a:pt x="155775" y="2535377"/>
                  <a:pt x="214830" y="2442984"/>
                  <a:pt x="282457" y="2360117"/>
                </a:cubicBezTo>
                <a:cubicBezTo>
                  <a:pt x="420570" y="2190572"/>
                  <a:pt x="602497" y="2030551"/>
                  <a:pt x="819667" y="1984831"/>
                </a:cubicBezTo>
                <a:cubicBezTo>
                  <a:pt x="939682" y="1959114"/>
                  <a:pt x="1063507" y="1964829"/>
                  <a:pt x="1185427" y="1963876"/>
                </a:cubicBezTo>
                <a:cubicBezTo>
                  <a:pt x="1292107" y="1962924"/>
                  <a:pt x="1397835" y="1955304"/>
                  <a:pt x="1503562" y="1941017"/>
                </a:cubicBezTo>
                <a:cubicBezTo>
                  <a:pt x="1712160" y="1912442"/>
                  <a:pt x="1916947" y="1858149"/>
                  <a:pt x="2113162" y="1779092"/>
                </a:cubicBezTo>
                <a:cubicBezTo>
                  <a:pt x="2306520" y="1700987"/>
                  <a:pt x="2491305" y="1600021"/>
                  <a:pt x="2659898" y="1477149"/>
                </a:cubicBezTo>
                <a:cubicBezTo>
                  <a:pt x="2838967" y="1347609"/>
                  <a:pt x="2995177" y="1194256"/>
                  <a:pt x="3139005" y="1026616"/>
                </a:cubicBezTo>
                <a:cubicBezTo>
                  <a:pt x="3291405" y="849451"/>
                  <a:pt x="3430470" y="660856"/>
                  <a:pt x="3581917" y="483691"/>
                </a:cubicBezTo>
                <a:cubicBezTo>
                  <a:pt x="3653355" y="400824"/>
                  <a:pt x="3728602" y="309384"/>
                  <a:pt x="3837187" y="277951"/>
                </a:cubicBezTo>
                <a:cubicBezTo>
                  <a:pt x="3952440" y="244614"/>
                  <a:pt x="4074360" y="273189"/>
                  <a:pt x="4189612" y="294144"/>
                </a:cubicBezTo>
                <a:cubicBezTo>
                  <a:pt x="4676340" y="380821"/>
                  <a:pt x="5158305" y="246519"/>
                  <a:pt x="5615505" y="88404"/>
                </a:cubicBezTo>
                <a:cubicBezTo>
                  <a:pt x="5672655" y="68401"/>
                  <a:pt x="5729805" y="48399"/>
                  <a:pt x="5786955" y="28396"/>
                </a:cubicBezTo>
                <a:cubicBezTo>
                  <a:pt x="5804100" y="22681"/>
                  <a:pt x="5796480" y="-4941"/>
                  <a:pt x="5779335" y="774"/>
                </a:cubicBezTo>
                <a:cubicBezTo>
                  <a:pt x="5304037" y="169366"/>
                  <a:pt x="4799212" y="346531"/>
                  <a:pt x="4286768" y="280809"/>
                </a:cubicBezTo>
                <a:cubicBezTo>
                  <a:pt x="4169610" y="265569"/>
                  <a:pt x="4053405" y="232231"/>
                  <a:pt x="3935295" y="235089"/>
                </a:cubicBezTo>
                <a:cubicBezTo>
                  <a:pt x="3823852" y="237946"/>
                  <a:pt x="3732412" y="283666"/>
                  <a:pt x="3654308" y="361771"/>
                </a:cubicBezTo>
                <a:cubicBezTo>
                  <a:pt x="3570487" y="444639"/>
                  <a:pt x="3496192" y="540841"/>
                  <a:pt x="3422850" y="632281"/>
                </a:cubicBezTo>
                <a:cubicBezTo>
                  <a:pt x="3346650" y="726579"/>
                  <a:pt x="3272355" y="821829"/>
                  <a:pt x="3195202" y="916126"/>
                </a:cubicBezTo>
                <a:cubicBezTo>
                  <a:pt x="3048517" y="1094244"/>
                  <a:pt x="2892308" y="1262837"/>
                  <a:pt x="2710380" y="1404759"/>
                </a:cubicBezTo>
                <a:cubicBezTo>
                  <a:pt x="2535120" y="1540967"/>
                  <a:pt x="2340810" y="1654314"/>
                  <a:pt x="2136022" y="1740039"/>
                </a:cubicBezTo>
                <a:cubicBezTo>
                  <a:pt x="1934092" y="1823859"/>
                  <a:pt x="1721685" y="1882914"/>
                  <a:pt x="1505467" y="1912442"/>
                </a:cubicBezTo>
                <a:cubicBezTo>
                  <a:pt x="1394025" y="1927681"/>
                  <a:pt x="1281630" y="1934349"/>
                  <a:pt x="1169235" y="1935301"/>
                </a:cubicBezTo>
                <a:cubicBezTo>
                  <a:pt x="1048267" y="1936254"/>
                  <a:pt x="925395" y="1932444"/>
                  <a:pt x="806332" y="1958162"/>
                </a:cubicBezTo>
                <a:cubicBezTo>
                  <a:pt x="589162" y="2005787"/>
                  <a:pt x="406282" y="2163902"/>
                  <a:pt x="268170" y="2330589"/>
                </a:cubicBezTo>
                <a:cubicBezTo>
                  <a:pt x="199590" y="2413456"/>
                  <a:pt x="140535" y="2502991"/>
                  <a:pt x="91957" y="2598241"/>
                </a:cubicBezTo>
                <a:cubicBezTo>
                  <a:pt x="68145" y="2645866"/>
                  <a:pt x="46237" y="2694444"/>
                  <a:pt x="27187" y="2744927"/>
                </a:cubicBezTo>
                <a:cubicBezTo>
                  <a:pt x="9090" y="2791599"/>
                  <a:pt x="-11865" y="2846844"/>
                  <a:pt x="8137" y="2896374"/>
                </a:cubicBezTo>
                <a:cubicBezTo>
                  <a:pt x="22425" y="2930664"/>
                  <a:pt x="56715" y="2957334"/>
                  <a:pt x="94815" y="2952572"/>
                </a:cubicBezTo>
                <a:cubicBezTo>
                  <a:pt x="113865" y="2950666"/>
                  <a:pt x="113865" y="2922091"/>
                  <a:pt x="95767" y="2924949"/>
                </a:cubicBezTo>
                <a:lnTo>
                  <a:pt x="95767" y="29249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1" name="Google Shape;411;p10"/>
          <p:cNvGrpSpPr/>
          <p:nvPr/>
        </p:nvGrpSpPr>
        <p:grpSpPr>
          <a:xfrm>
            <a:off x="10177290" y="5267968"/>
            <a:ext cx="1548196" cy="1240407"/>
            <a:chOff x="10177290" y="5267968"/>
            <a:chExt cx="1548196" cy="1240407"/>
          </a:xfrm>
        </p:grpSpPr>
        <p:sp>
          <p:nvSpPr>
            <p:cNvPr id="412" name="Google Shape;412;p10"/>
            <p:cNvSpPr/>
            <p:nvPr/>
          </p:nvSpPr>
          <p:spPr>
            <a:xfrm>
              <a:off x="10777725" y="5988729"/>
              <a:ext cx="387748" cy="519646"/>
            </a:xfrm>
            <a:custGeom>
              <a:rect b="b" l="l" r="r" t="t"/>
              <a:pathLst>
                <a:path extrusionOk="0" h="519646" w="387748">
                  <a:moveTo>
                    <a:pt x="188595" y="38466"/>
                  </a:moveTo>
                  <a:cubicBezTo>
                    <a:pt x="173355" y="-586"/>
                    <a:pt x="119063" y="-10111"/>
                    <a:pt x="82868" y="10844"/>
                  </a:cubicBezTo>
                  <a:cubicBezTo>
                    <a:pt x="46673" y="31799"/>
                    <a:pt x="28575" y="72756"/>
                    <a:pt x="19050" y="112761"/>
                  </a:cubicBezTo>
                  <a:cubicBezTo>
                    <a:pt x="-7620" y="225156"/>
                    <a:pt x="21908" y="349934"/>
                    <a:pt x="97155" y="437564"/>
                  </a:cubicBezTo>
                  <a:cubicBezTo>
                    <a:pt x="125730" y="471854"/>
                    <a:pt x="162878" y="501381"/>
                    <a:pt x="205740" y="513764"/>
                  </a:cubicBezTo>
                  <a:cubicBezTo>
                    <a:pt x="248603" y="526146"/>
                    <a:pt x="299085" y="519479"/>
                    <a:pt x="331470" y="488999"/>
                  </a:cubicBezTo>
                  <a:cubicBezTo>
                    <a:pt x="350520" y="471854"/>
                    <a:pt x="361950" y="448041"/>
                    <a:pt x="370523" y="424229"/>
                  </a:cubicBezTo>
                  <a:cubicBezTo>
                    <a:pt x="426720" y="270876"/>
                    <a:pt x="340043" y="80376"/>
                    <a:pt x="188595" y="22274"/>
                  </a:cubicBezTo>
                  <a:cubicBezTo>
                    <a:pt x="153353" y="8939"/>
                    <a:pt x="115253" y="1319"/>
                    <a:pt x="79058" y="9891"/>
                  </a:cubicBezTo>
                  <a:cubicBezTo>
                    <a:pt x="42863" y="18464"/>
                    <a:pt x="9525" y="45134"/>
                    <a:pt x="0" y="813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0"/>
            <p:cNvSpPr/>
            <p:nvPr/>
          </p:nvSpPr>
          <p:spPr>
            <a:xfrm rot="10438560">
              <a:off x="10512423" y="5289779"/>
              <a:ext cx="442826" cy="516183"/>
            </a:xfrm>
            <a:custGeom>
              <a:rect b="b" l="l" r="r" t="t"/>
              <a:pathLst>
                <a:path extrusionOk="0" h="515912" w="442594">
                  <a:moveTo>
                    <a:pt x="81055" y="37103"/>
                  </a:moveTo>
                  <a:cubicBezTo>
                    <a:pt x="50575" y="30435"/>
                    <a:pt x="21047" y="54248"/>
                    <a:pt x="8665" y="81871"/>
                  </a:cubicBezTo>
                  <a:cubicBezTo>
                    <a:pt x="-2765" y="110446"/>
                    <a:pt x="-860" y="142831"/>
                    <a:pt x="2950" y="173311"/>
                  </a:cubicBezTo>
                  <a:cubicBezTo>
                    <a:pt x="13427" y="263798"/>
                    <a:pt x="35335" y="357143"/>
                    <a:pt x="93437" y="427628"/>
                  </a:cubicBezTo>
                  <a:cubicBezTo>
                    <a:pt x="151540" y="498113"/>
                    <a:pt x="253457" y="539071"/>
                    <a:pt x="337277" y="501923"/>
                  </a:cubicBezTo>
                  <a:cubicBezTo>
                    <a:pt x="431575" y="460013"/>
                    <a:pt x="463960" y="333331"/>
                    <a:pt x="428717" y="236176"/>
                  </a:cubicBezTo>
                  <a:cubicBezTo>
                    <a:pt x="393475" y="139021"/>
                    <a:pt x="308702" y="69488"/>
                    <a:pt x="218215" y="19958"/>
                  </a:cubicBezTo>
                  <a:cubicBezTo>
                    <a:pt x="193450" y="6623"/>
                    <a:pt x="163922" y="-6712"/>
                    <a:pt x="138205" y="3766"/>
                  </a:cubicBezTo>
                  <a:cubicBezTo>
                    <a:pt x="117250" y="12338"/>
                    <a:pt x="104867" y="33293"/>
                    <a:pt x="94390" y="52343"/>
                  </a:cubicBezTo>
                  <a:cubicBezTo>
                    <a:pt x="68672" y="98063"/>
                    <a:pt x="42955" y="143783"/>
                    <a:pt x="16285" y="189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11305196" y="5530008"/>
              <a:ext cx="420290" cy="491773"/>
            </a:xfrm>
            <a:custGeom>
              <a:rect b="b" l="l" r="r" t="t"/>
              <a:pathLst>
                <a:path extrusionOk="0" h="491773" w="420290">
                  <a:moveTo>
                    <a:pt x="42029" y="138078"/>
                  </a:moveTo>
                  <a:cubicBezTo>
                    <a:pt x="53459" y="124742"/>
                    <a:pt x="25837" y="106645"/>
                    <a:pt x="12502" y="118075"/>
                  </a:cubicBezTo>
                  <a:cubicBezTo>
                    <a:pt x="-1786" y="129505"/>
                    <a:pt x="-833" y="149507"/>
                    <a:pt x="1072" y="167605"/>
                  </a:cubicBezTo>
                  <a:cubicBezTo>
                    <a:pt x="10597" y="263807"/>
                    <a:pt x="36314" y="363820"/>
                    <a:pt x="105847" y="431448"/>
                  </a:cubicBezTo>
                  <a:cubicBezTo>
                    <a:pt x="175379" y="499075"/>
                    <a:pt x="299204" y="517173"/>
                    <a:pt x="365879" y="447640"/>
                  </a:cubicBezTo>
                  <a:cubicBezTo>
                    <a:pt x="390644" y="421923"/>
                    <a:pt x="404932" y="388585"/>
                    <a:pt x="413504" y="354295"/>
                  </a:cubicBezTo>
                  <a:cubicBezTo>
                    <a:pt x="438269" y="244757"/>
                    <a:pt x="393502" y="123790"/>
                    <a:pt x="307777" y="51400"/>
                  </a:cubicBezTo>
                  <a:cubicBezTo>
                    <a:pt x="281107" y="28540"/>
                    <a:pt x="248722" y="9490"/>
                    <a:pt x="214432" y="2822"/>
                  </a:cubicBezTo>
                  <a:cubicBezTo>
                    <a:pt x="119182" y="-17180"/>
                    <a:pt x="18217" y="72355"/>
                    <a:pt x="25837" y="16951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10177290" y="5878132"/>
              <a:ext cx="427235" cy="584051"/>
            </a:xfrm>
            <a:custGeom>
              <a:rect b="b" l="l" r="r" t="t"/>
              <a:pathLst>
                <a:path extrusionOk="0" h="584051" w="427235">
                  <a:moveTo>
                    <a:pt x="76110" y="62890"/>
                  </a:moveTo>
                  <a:cubicBezTo>
                    <a:pt x="8483" y="111467"/>
                    <a:pt x="-8662" y="206717"/>
                    <a:pt x="3720" y="289585"/>
                  </a:cubicBezTo>
                  <a:cubicBezTo>
                    <a:pt x="15150" y="366737"/>
                    <a:pt x="48488" y="440080"/>
                    <a:pt x="97065" y="500087"/>
                  </a:cubicBezTo>
                  <a:cubicBezTo>
                    <a:pt x="135165" y="546760"/>
                    <a:pt x="188505" y="586765"/>
                    <a:pt x="248513" y="583907"/>
                  </a:cubicBezTo>
                  <a:cubicBezTo>
                    <a:pt x="289470" y="582002"/>
                    <a:pt x="326618" y="560095"/>
                    <a:pt x="355193" y="530567"/>
                  </a:cubicBezTo>
                  <a:cubicBezTo>
                    <a:pt x="424725" y="460082"/>
                    <a:pt x="442823" y="348640"/>
                    <a:pt x="414248" y="254342"/>
                  </a:cubicBezTo>
                  <a:cubicBezTo>
                    <a:pt x="385673" y="160045"/>
                    <a:pt x="316140" y="80987"/>
                    <a:pt x="234225" y="26695"/>
                  </a:cubicBezTo>
                  <a:cubicBezTo>
                    <a:pt x="214223" y="13360"/>
                    <a:pt x="192315" y="977"/>
                    <a:pt x="168503" y="25"/>
                  </a:cubicBezTo>
                  <a:cubicBezTo>
                    <a:pt x="131355" y="-928"/>
                    <a:pt x="98970" y="25742"/>
                    <a:pt x="81825" y="58127"/>
                  </a:cubicBezTo>
                  <a:cubicBezTo>
                    <a:pt x="64680" y="90512"/>
                    <a:pt x="60870" y="128612"/>
                    <a:pt x="57060" y="16480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6" name="Google Shape;416;p10"/>
          <p:cNvSpPr/>
          <p:nvPr/>
        </p:nvSpPr>
        <p:spPr>
          <a:xfrm flipH="1">
            <a:off x="75" y="593375"/>
            <a:ext cx="11903700" cy="5795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7" name="Google Shape;417;p10"/>
          <p:cNvGrpSpPr/>
          <p:nvPr/>
        </p:nvGrpSpPr>
        <p:grpSpPr>
          <a:xfrm rot="10280301">
            <a:off x="-54562" y="4650336"/>
            <a:ext cx="2248038" cy="2349087"/>
            <a:chOff x="1219199" y="2085764"/>
            <a:chExt cx="2248026" cy="2349075"/>
          </a:xfrm>
        </p:grpSpPr>
        <p:sp>
          <p:nvSpPr>
            <p:cNvPr id="418" name="Google Shape;418;p10"/>
            <p:cNvSpPr/>
            <p:nvPr/>
          </p:nvSpPr>
          <p:spPr>
            <a:xfrm>
              <a:off x="1316461" y="2549982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3014641" y="2560582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1499482" y="3009893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2062807" y="2085764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0" name="Google Shape;430;p10"/>
          <p:cNvGrpSpPr/>
          <p:nvPr/>
        </p:nvGrpSpPr>
        <p:grpSpPr>
          <a:xfrm>
            <a:off x="9652874" y="-89649"/>
            <a:ext cx="2250905" cy="2349075"/>
            <a:chOff x="1219199" y="2085764"/>
            <a:chExt cx="2250905" cy="2349075"/>
          </a:xfrm>
        </p:grpSpPr>
        <p:sp>
          <p:nvSpPr>
            <p:cNvPr id="431" name="Google Shape;431;p10"/>
            <p:cNvSpPr/>
            <p:nvPr/>
          </p:nvSpPr>
          <p:spPr>
            <a:xfrm>
              <a:off x="1379342" y="2479579"/>
              <a:ext cx="907732" cy="314690"/>
            </a:xfrm>
            <a:custGeom>
              <a:rect b="b" l="l" r="r" t="t"/>
              <a:pathLst>
                <a:path extrusionOk="0" h="314690" w="907732">
                  <a:moveTo>
                    <a:pt x="864870" y="229866"/>
                  </a:moveTo>
                  <a:cubicBezTo>
                    <a:pt x="720090" y="290826"/>
                    <a:pt x="561023" y="327021"/>
                    <a:pt x="404812" y="310828"/>
                  </a:cubicBezTo>
                  <a:cubicBezTo>
                    <a:pt x="248602" y="294636"/>
                    <a:pt x="94297" y="222246"/>
                    <a:pt x="0" y="96516"/>
                  </a:cubicBezTo>
                  <a:cubicBezTo>
                    <a:pt x="128588" y="49843"/>
                    <a:pt x="262890" y="19363"/>
                    <a:pt x="399097" y="5076"/>
                  </a:cubicBezTo>
                  <a:cubicBezTo>
                    <a:pt x="445770" y="313"/>
                    <a:pt x="492443" y="-2544"/>
                    <a:pt x="539115" y="3171"/>
                  </a:cubicBezTo>
                  <a:cubicBezTo>
                    <a:pt x="680085" y="20316"/>
                    <a:pt x="798195" y="112708"/>
                    <a:pt x="907733" y="20224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3017520" y="2630993"/>
              <a:ext cx="452584" cy="799911"/>
            </a:xfrm>
            <a:custGeom>
              <a:rect b="b" l="l" r="r" t="t"/>
              <a:pathLst>
                <a:path extrusionOk="0" h="799911" w="452584">
                  <a:moveTo>
                    <a:pt x="10477" y="11242"/>
                  </a:moveTo>
                  <a:cubicBezTo>
                    <a:pt x="-15240" y="330329"/>
                    <a:pt x="167640" y="656084"/>
                    <a:pt x="452438" y="799912"/>
                  </a:cubicBezTo>
                  <a:cubicBezTo>
                    <a:pt x="456247" y="570359"/>
                    <a:pt x="385763" y="339854"/>
                    <a:pt x="253365" y="152212"/>
                  </a:cubicBezTo>
                  <a:cubicBezTo>
                    <a:pt x="203835" y="81727"/>
                    <a:pt x="138113" y="12194"/>
                    <a:pt x="52388" y="764"/>
                  </a:cubicBezTo>
                  <a:cubicBezTo>
                    <a:pt x="31433" y="-2093"/>
                    <a:pt x="5715" y="2669"/>
                    <a:pt x="0" y="217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1621943" y="2940235"/>
              <a:ext cx="770330" cy="495068"/>
            </a:xfrm>
            <a:custGeom>
              <a:rect b="b" l="l" r="r" t="t"/>
              <a:pathLst>
                <a:path extrusionOk="0" h="495068" w="770330">
                  <a:moveTo>
                    <a:pt x="770330" y="6435"/>
                  </a:moveTo>
                  <a:cubicBezTo>
                    <a:pt x="608405" y="-4043"/>
                    <a:pt x="436955" y="-11663"/>
                    <a:pt x="295032" y="67395"/>
                  </a:cubicBezTo>
                  <a:cubicBezTo>
                    <a:pt x="235024" y="100732"/>
                    <a:pt x="184542" y="149310"/>
                    <a:pt x="137869" y="199792"/>
                  </a:cubicBezTo>
                  <a:cubicBezTo>
                    <a:pt x="62622" y="281707"/>
                    <a:pt x="-7863" y="383625"/>
                    <a:pt x="709" y="495068"/>
                  </a:cubicBezTo>
                  <a:cubicBezTo>
                    <a:pt x="65479" y="480780"/>
                    <a:pt x="124534" y="447443"/>
                    <a:pt x="181684" y="414105"/>
                  </a:cubicBezTo>
                  <a:cubicBezTo>
                    <a:pt x="320749" y="333142"/>
                    <a:pt x="461719" y="252180"/>
                    <a:pt x="585545" y="14931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1219199" y="3429537"/>
              <a:ext cx="741045" cy="462377"/>
            </a:xfrm>
            <a:custGeom>
              <a:rect b="b" l="l" r="r" t="t"/>
              <a:pathLst>
                <a:path extrusionOk="0" h="462377" w="741045">
                  <a:moveTo>
                    <a:pt x="741045" y="415"/>
                  </a:moveTo>
                  <a:cubicBezTo>
                    <a:pt x="585788" y="-4348"/>
                    <a:pt x="427673" y="31847"/>
                    <a:pt x="294323" y="110905"/>
                  </a:cubicBezTo>
                  <a:cubicBezTo>
                    <a:pt x="160973" y="189962"/>
                    <a:pt x="52388" y="315692"/>
                    <a:pt x="0" y="462377"/>
                  </a:cubicBezTo>
                  <a:cubicBezTo>
                    <a:pt x="63818" y="427135"/>
                    <a:pt x="136208" y="414752"/>
                    <a:pt x="206693" y="393797"/>
                  </a:cubicBezTo>
                  <a:cubicBezTo>
                    <a:pt x="415290" y="331885"/>
                    <a:pt x="600075" y="194725"/>
                    <a:pt x="721043" y="137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1842181" y="3485196"/>
              <a:ext cx="368906" cy="949643"/>
            </a:xfrm>
            <a:custGeom>
              <a:rect b="b" l="l" r="r" t="t"/>
              <a:pathLst>
                <a:path extrusionOk="0" h="949643" w="368906">
                  <a:moveTo>
                    <a:pt x="332377" y="0"/>
                  </a:moveTo>
                  <a:cubicBezTo>
                    <a:pt x="170452" y="83820"/>
                    <a:pt x="85679" y="265748"/>
                    <a:pt x="38054" y="441008"/>
                  </a:cubicBezTo>
                  <a:cubicBezTo>
                    <a:pt x="-7666" y="610553"/>
                    <a:pt x="-27668" y="802958"/>
                    <a:pt x="68534" y="949643"/>
                  </a:cubicBezTo>
                  <a:cubicBezTo>
                    <a:pt x="163784" y="814388"/>
                    <a:pt x="246652" y="669608"/>
                    <a:pt x="294277" y="511493"/>
                  </a:cubicBezTo>
                  <a:cubicBezTo>
                    <a:pt x="341902" y="353378"/>
                    <a:pt x="397146" y="210503"/>
                    <a:pt x="352379" y="5238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2401752" y="2940244"/>
              <a:ext cx="379701" cy="849752"/>
            </a:xfrm>
            <a:custGeom>
              <a:rect b="b" l="l" r="r" t="t"/>
              <a:pathLst>
                <a:path extrusionOk="0" h="849752" w="379701">
                  <a:moveTo>
                    <a:pt x="343352" y="16315"/>
                  </a:moveTo>
                  <a:cubicBezTo>
                    <a:pt x="350020" y="12505"/>
                    <a:pt x="345257" y="1075"/>
                    <a:pt x="338590" y="123"/>
                  </a:cubicBezTo>
                  <a:cubicBezTo>
                    <a:pt x="330970" y="-830"/>
                    <a:pt x="324302" y="3933"/>
                    <a:pt x="318588" y="8695"/>
                  </a:cubicBezTo>
                  <a:cubicBezTo>
                    <a:pt x="79510" y="209673"/>
                    <a:pt x="-41457" y="542095"/>
                    <a:pt x="12835" y="849753"/>
                  </a:cubicBezTo>
                  <a:cubicBezTo>
                    <a:pt x="59507" y="842133"/>
                    <a:pt x="92845" y="801175"/>
                    <a:pt x="119515" y="762123"/>
                  </a:cubicBezTo>
                  <a:cubicBezTo>
                    <a:pt x="238577" y="586863"/>
                    <a:pt x="324302" y="389695"/>
                    <a:pt x="369070" y="183003"/>
                  </a:cubicBezTo>
                  <a:cubicBezTo>
                    <a:pt x="382405" y="122043"/>
                    <a:pt x="390025" y="51558"/>
                    <a:pt x="349068" y="488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2790925" y="3149916"/>
              <a:ext cx="336131" cy="766762"/>
            </a:xfrm>
            <a:custGeom>
              <a:rect b="b" l="l" r="r" t="t"/>
              <a:pathLst>
                <a:path extrusionOk="0" h="766762" w="336131">
                  <a:moveTo>
                    <a:pt x="32284" y="0"/>
                  </a:moveTo>
                  <a:cubicBezTo>
                    <a:pt x="-11531" y="77153"/>
                    <a:pt x="-3911" y="172403"/>
                    <a:pt x="15139" y="259080"/>
                  </a:cubicBezTo>
                  <a:cubicBezTo>
                    <a:pt x="58954" y="460058"/>
                    <a:pt x="161824" y="657225"/>
                    <a:pt x="336132" y="766763"/>
                  </a:cubicBezTo>
                  <a:cubicBezTo>
                    <a:pt x="335179" y="624840"/>
                    <a:pt x="318034" y="482917"/>
                    <a:pt x="268504" y="349567"/>
                  </a:cubicBezTo>
                  <a:cubicBezTo>
                    <a:pt x="218974" y="216217"/>
                    <a:pt x="135154" y="94298"/>
                    <a:pt x="17997" y="1524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2062807" y="2085764"/>
              <a:ext cx="538469" cy="247859"/>
            </a:xfrm>
            <a:custGeom>
              <a:rect b="b" l="l" r="r" t="t"/>
              <a:pathLst>
                <a:path extrusionOk="0" h="247859" w="538469">
                  <a:moveTo>
                    <a:pt x="538470" y="1162"/>
                  </a:moveTo>
                  <a:cubicBezTo>
                    <a:pt x="385117" y="-7410"/>
                    <a:pt x="228907" y="31642"/>
                    <a:pt x="97462" y="111652"/>
                  </a:cubicBezTo>
                  <a:cubicBezTo>
                    <a:pt x="46980" y="142132"/>
                    <a:pt x="-4455" y="188805"/>
                    <a:pt x="307" y="247860"/>
                  </a:cubicBezTo>
                  <a:cubicBezTo>
                    <a:pt x="184140" y="221190"/>
                    <a:pt x="384165" y="184995"/>
                    <a:pt x="505132" y="430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2287081" y="2451886"/>
              <a:ext cx="393879" cy="285419"/>
            </a:xfrm>
            <a:custGeom>
              <a:rect b="b" l="l" r="r" t="t"/>
              <a:pathLst>
                <a:path extrusionOk="0" h="285419" w="393879">
                  <a:moveTo>
                    <a:pt x="17968" y="284645"/>
                  </a:moveTo>
                  <a:cubicBezTo>
                    <a:pt x="167510" y="239878"/>
                    <a:pt x="298956" y="146533"/>
                    <a:pt x="391348" y="20803"/>
                  </a:cubicBezTo>
                  <a:cubicBezTo>
                    <a:pt x="401826" y="5563"/>
                    <a:pt x="377060" y="-8725"/>
                    <a:pt x="366583" y="6515"/>
                  </a:cubicBezTo>
                  <a:cubicBezTo>
                    <a:pt x="278953" y="125578"/>
                    <a:pt x="152271" y="215113"/>
                    <a:pt x="10348" y="257023"/>
                  </a:cubicBezTo>
                  <a:cubicBezTo>
                    <a:pt x="-7749" y="262738"/>
                    <a:pt x="-130" y="290360"/>
                    <a:pt x="17968" y="284645"/>
                  </a:cubicBezTo>
                  <a:lnTo>
                    <a:pt x="17968" y="2846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2202307" y="2248396"/>
              <a:ext cx="643293" cy="1205823"/>
            </a:xfrm>
            <a:custGeom>
              <a:rect b="b" l="l" r="r" t="t"/>
              <a:pathLst>
                <a:path extrusionOk="0" h="1205823" w="643293">
                  <a:moveTo>
                    <a:pt x="616140" y="7123"/>
                  </a:moveTo>
                  <a:cubicBezTo>
                    <a:pt x="537082" y="160475"/>
                    <a:pt x="458025" y="313828"/>
                    <a:pt x="378967" y="467180"/>
                  </a:cubicBezTo>
                  <a:cubicBezTo>
                    <a:pt x="298957" y="620533"/>
                    <a:pt x="218947" y="772933"/>
                    <a:pt x="138937" y="925333"/>
                  </a:cubicBezTo>
                  <a:cubicBezTo>
                    <a:pt x="93217" y="1012011"/>
                    <a:pt x="47497" y="1097736"/>
                    <a:pt x="1777" y="1184413"/>
                  </a:cubicBezTo>
                  <a:cubicBezTo>
                    <a:pt x="-6795" y="1200606"/>
                    <a:pt x="17970" y="1214893"/>
                    <a:pt x="26542" y="1198700"/>
                  </a:cubicBezTo>
                  <a:cubicBezTo>
                    <a:pt x="107505" y="1046300"/>
                    <a:pt x="188467" y="893901"/>
                    <a:pt x="268477" y="741501"/>
                  </a:cubicBezTo>
                  <a:cubicBezTo>
                    <a:pt x="348487" y="589101"/>
                    <a:pt x="428497" y="435748"/>
                    <a:pt x="507555" y="282396"/>
                  </a:cubicBezTo>
                  <a:cubicBezTo>
                    <a:pt x="552322" y="195718"/>
                    <a:pt x="597090" y="109040"/>
                    <a:pt x="641857" y="21410"/>
                  </a:cubicBezTo>
                  <a:cubicBezTo>
                    <a:pt x="649477" y="5218"/>
                    <a:pt x="624712" y="-9070"/>
                    <a:pt x="616140" y="7123"/>
                  </a:cubicBezTo>
                  <a:lnTo>
                    <a:pt x="616140" y="71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2746931" y="2185748"/>
              <a:ext cx="145232" cy="755709"/>
            </a:xfrm>
            <a:custGeom>
              <a:rect b="b" l="l" r="r" t="t"/>
              <a:pathLst>
                <a:path extrusionOk="0" h="755709" w="145232">
                  <a:moveTo>
                    <a:pt x="115330" y="13573"/>
                  </a:moveTo>
                  <a:cubicBezTo>
                    <a:pt x="122950" y="205026"/>
                    <a:pt x="101043" y="397431"/>
                    <a:pt x="50560" y="583168"/>
                  </a:cubicBezTo>
                  <a:cubicBezTo>
                    <a:pt x="36273" y="635556"/>
                    <a:pt x="20080" y="687943"/>
                    <a:pt x="1030" y="738426"/>
                  </a:cubicBezTo>
                  <a:cubicBezTo>
                    <a:pt x="-5637" y="755571"/>
                    <a:pt x="21985" y="763191"/>
                    <a:pt x="28653" y="746046"/>
                  </a:cubicBezTo>
                  <a:cubicBezTo>
                    <a:pt x="95328" y="564118"/>
                    <a:pt x="133428" y="372666"/>
                    <a:pt x="142953" y="179308"/>
                  </a:cubicBezTo>
                  <a:cubicBezTo>
                    <a:pt x="145810" y="124063"/>
                    <a:pt x="145810" y="68818"/>
                    <a:pt x="143905" y="13573"/>
                  </a:cubicBezTo>
                  <a:cubicBezTo>
                    <a:pt x="142953" y="-4524"/>
                    <a:pt x="114378" y="-4524"/>
                    <a:pt x="115330" y="13573"/>
                  </a:cubicBezTo>
                  <a:lnTo>
                    <a:pt x="115330" y="13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2893603" y="2364818"/>
              <a:ext cx="119181" cy="207969"/>
            </a:xfrm>
            <a:custGeom>
              <a:rect b="b" l="l" r="r" t="t"/>
              <a:pathLst>
                <a:path extrusionOk="0" h="207969" w="119181">
                  <a:moveTo>
                    <a:pt x="91" y="13573"/>
                  </a:moveTo>
                  <a:cubicBezTo>
                    <a:pt x="6759" y="86916"/>
                    <a:pt x="40096" y="155496"/>
                    <a:pt x="94389" y="204073"/>
                  </a:cubicBezTo>
                  <a:cubicBezTo>
                    <a:pt x="107724" y="216456"/>
                    <a:pt x="128679" y="196453"/>
                    <a:pt x="114391" y="184071"/>
                  </a:cubicBezTo>
                  <a:cubicBezTo>
                    <a:pt x="65814" y="140256"/>
                    <a:pt x="34381" y="79296"/>
                    <a:pt x="28666" y="13573"/>
                  </a:cubicBezTo>
                  <a:cubicBezTo>
                    <a:pt x="26761" y="-4524"/>
                    <a:pt x="-1814" y="-4524"/>
                    <a:pt x="91" y="13573"/>
                  </a:cubicBezTo>
                  <a:lnTo>
                    <a:pt x="91" y="13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p10"/>
          <p:cNvGrpSpPr/>
          <p:nvPr/>
        </p:nvGrpSpPr>
        <p:grpSpPr>
          <a:xfrm rot="5400000">
            <a:off x="10443825" y="4447623"/>
            <a:ext cx="2437255" cy="2244038"/>
            <a:chOff x="4876277" y="2305179"/>
            <a:chExt cx="2437255" cy="2244038"/>
          </a:xfrm>
        </p:grpSpPr>
        <p:sp>
          <p:nvSpPr>
            <p:cNvPr id="444" name="Google Shape;444;p10"/>
            <p:cNvSpPr/>
            <p:nvPr/>
          </p:nvSpPr>
          <p:spPr>
            <a:xfrm>
              <a:off x="5319601" y="2340661"/>
              <a:ext cx="1713528" cy="2115492"/>
            </a:xfrm>
            <a:custGeom>
              <a:rect b="b" l="l" r="r" t="t"/>
              <a:pathLst>
                <a:path extrusionOk="0" h="2115492" w="1713528">
                  <a:moveTo>
                    <a:pt x="132509" y="13918"/>
                  </a:moveTo>
                  <a:cubicBezTo>
                    <a:pt x="101076" y="-23229"/>
                    <a:pt x="57261" y="22491"/>
                    <a:pt x="42973" y="52018"/>
                  </a:cubicBezTo>
                  <a:cubicBezTo>
                    <a:pt x="33448" y="73926"/>
                    <a:pt x="29638" y="98691"/>
                    <a:pt x="24876" y="121551"/>
                  </a:cubicBezTo>
                  <a:cubicBezTo>
                    <a:pt x="20113" y="146316"/>
                    <a:pt x="16303" y="171081"/>
                    <a:pt x="12493" y="195846"/>
                  </a:cubicBezTo>
                  <a:cubicBezTo>
                    <a:pt x="-842" y="295858"/>
                    <a:pt x="-3699" y="396823"/>
                    <a:pt x="4873" y="496836"/>
                  </a:cubicBezTo>
                  <a:cubicBezTo>
                    <a:pt x="22018" y="697813"/>
                    <a:pt x="80121" y="894028"/>
                    <a:pt x="170609" y="1074051"/>
                  </a:cubicBezTo>
                  <a:cubicBezTo>
                    <a:pt x="262048" y="1255978"/>
                    <a:pt x="386826" y="1418856"/>
                    <a:pt x="536369" y="1557921"/>
                  </a:cubicBezTo>
                  <a:cubicBezTo>
                    <a:pt x="685911" y="1696986"/>
                    <a:pt x="857361" y="1811286"/>
                    <a:pt x="1041194" y="1900821"/>
                  </a:cubicBezTo>
                  <a:cubicBezTo>
                    <a:pt x="1225026" y="1990356"/>
                    <a:pt x="1420289" y="2056078"/>
                    <a:pt x="1620314" y="2099893"/>
                  </a:cubicBezTo>
                  <a:cubicBezTo>
                    <a:pt x="1645079" y="2105608"/>
                    <a:pt x="1670796" y="2110371"/>
                    <a:pt x="1695561" y="2115133"/>
                  </a:cubicBezTo>
                  <a:cubicBezTo>
                    <a:pt x="1713658" y="2118943"/>
                    <a:pt x="1721279" y="2091321"/>
                    <a:pt x="1703181" y="2087511"/>
                  </a:cubicBezTo>
                  <a:cubicBezTo>
                    <a:pt x="1507919" y="2051316"/>
                    <a:pt x="1316466" y="1994166"/>
                    <a:pt x="1135491" y="1914156"/>
                  </a:cubicBezTo>
                  <a:cubicBezTo>
                    <a:pt x="955469" y="1834146"/>
                    <a:pt x="784019" y="1732228"/>
                    <a:pt x="632571" y="1605546"/>
                  </a:cubicBezTo>
                  <a:cubicBezTo>
                    <a:pt x="481123" y="1479816"/>
                    <a:pt x="350631" y="1330273"/>
                    <a:pt x="250619" y="1160728"/>
                  </a:cubicBezTo>
                  <a:cubicBezTo>
                    <a:pt x="150606" y="992136"/>
                    <a:pt x="81073" y="806398"/>
                    <a:pt x="48688" y="613993"/>
                  </a:cubicBezTo>
                  <a:cubicBezTo>
                    <a:pt x="32496" y="518743"/>
                    <a:pt x="25828" y="421588"/>
                    <a:pt x="30591" y="324433"/>
                  </a:cubicBezTo>
                  <a:cubicBezTo>
                    <a:pt x="32496" y="275856"/>
                    <a:pt x="37258" y="228231"/>
                    <a:pt x="44878" y="179653"/>
                  </a:cubicBezTo>
                  <a:cubicBezTo>
                    <a:pt x="48688" y="154888"/>
                    <a:pt x="53451" y="131076"/>
                    <a:pt x="58213" y="107263"/>
                  </a:cubicBezTo>
                  <a:cubicBezTo>
                    <a:pt x="62976" y="86308"/>
                    <a:pt x="65833" y="65353"/>
                    <a:pt x="80121" y="47256"/>
                  </a:cubicBezTo>
                  <a:cubicBezTo>
                    <a:pt x="87741" y="37731"/>
                    <a:pt x="102028" y="21538"/>
                    <a:pt x="113458" y="33921"/>
                  </a:cubicBezTo>
                  <a:cubicBezTo>
                    <a:pt x="124888" y="48208"/>
                    <a:pt x="144891" y="28206"/>
                    <a:pt x="132509" y="13918"/>
                  </a:cubicBezTo>
                  <a:lnTo>
                    <a:pt x="132509" y="139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876277" y="2305179"/>
              <a:ext cx="1483703" cy="2244038"/>
            </a:xfrm>
            <a:custGeom>
              <a:rect b="b" l="l" r="r" t="t"/>
              <a:pathLst>
                <a:path extrusionOk="0" h="2244038" w="1483703">
                  <a:moveTo>
                    <a:pt x="22430" y="10348"/>
                  </a:moveTo>
                  <a:cubicBezTo>
                    <a:pt x="-22338" y="217993"/>
                    <a:pt x="4332" y="433258"/>
                    <a:pt x="63387" y="635188"/>
                  </a:cubicBezTo>
                  <a:cubicBezTo>
                    <a:pt x="116727" y="817116"/>
                    <a:pt x="193880" y="992376"/>
                    <a:pt x="284367" y="1158111"/>
                  </a:cubicBezTo>
                  <a:cubicBezTo>
                    <a:pt x="369140" y="1313368"/>
                    <a:pt x="468200" y="1460053"/>
                    <a:pt x="581547" y="1595308"/>
                  </a:cubicBezTo>
                  <a:cubicBezTo>
                    <a:pt x="692990" y="1729611"/>
                    <a:pt x="818720" y="1851531"/>
                    <a:pt x="957785" y="1958211"/>
                  </a:cubicBezTo>
                  <a:cubicBezTo>
                    <a:pt x="1095897" y="2063938"/>
                    <a:pt x="1246392" y="2152521"/>
                    <a:pt x="1406412" y="2219196"/>
                  </a:cubicBezTo>
                  <a:cubicBezTo>
                    <a:pt x="1426415" y="2227768"/>
                    <a:pt x="1446417" y="2235388"/>
                    <a:pt x="1466420" y="2243008"/>
                  </a:cubicBezTo>
                  <a:cubicBezTo>
                    <a:pt x="1483565" y="2249676"/>
                    <a:pt x="1491185" y="2222053"/>
                    <a:pt x="1474040" y="2215386"/>
                  </a:cubicBezTo>
                  <a:cubicBezTo>
                    <a:pt x="1314020" y="2155378"/>
                    <a:pt x="1162572" y="2071558"/>
                    <a:pt x="1023507" y="1971546"/>
                  </a:cubicBezTo>
                  <a:cubicBezTo>
                    <a:pt x="884442" y="1871533"/>
                    <a:pt x="757760" y="1753423"/>
                    <a:pt x="644412" y="1624836"/>
                  </a:cubicBezTo>
                  <a:cubicBezTo>
                    <a:pt x="530112" y="1495296"/>
                    <a:pt x="429147" y="1352421"/>
                    <a:pt x="342470" y="1202878"/>
                  </a:cubicBezTo>
                  <a:cubicBezTo>
                    <a:pt x="251982" y="1045716"/>
                    <a:pt x="174830" y="879981"/>
                    <a:pt x="116727" y="707578"/>
                  </a:cubicBezTo>
                  <a:cubicBezTo>
                    <a:pt x="50052" y="510411"/>
                    <a:pt x="10047" y="300861"/>
                    <a:pt x="36717" y="93216"/>
                  </a:cubicBezTo>
                  <a:cubicBezTo>
                    <a:pt x="39575" y="67498"/>
                    <a:pt x="44337" y="42733"/>
                    <a:pt x="50052" y="17968"/>
                  </a:cubicBezTo>
                  <a:cubicBezTo>
                    <a:pt x="53862" y="-129"/>
                    <a:pt x="26240" y="-7749"/>
                    <a:pt x="22430" y="10348"/>
                  </a:cubicBezTo>
                  <a:lnTo>
                    <a:pt x="22430" y="10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5903324" y="3239520"/>
              <a:ext cx="1410208" cy="919185"/>
            </a:xfrm>
            <a:custGeom>
              <a:rect b="b" l="l" r="r" t="t"/>
              <a:pathLst>
                <a:path extrusionOk="0" h="919185" w="1410208">
                  <a:moveTo>
                    <a:pt x="3128" y="10409"/>
                  </a:moveTo>
                  <a:cubicBezTo>
                    <a:pt x="-11160" y="74227"/>
                    <a:pt x="25988" y="131377"/>
                    <a:pt x="64088" y="179002"/>
                  </a:cubicBezTo>
                  <a:cubicBezTo>
                    <a:pt x="99330" y="223769"/>
                    <a:pt x="136478" y="266632"/>
                    <a:pt x="175530" y="308542"/>
                  </a:cubicBezTo>
                  <a:cubicBezTo>
                    <a:pt x="252683" y="390457"/>
                    <a:pt x="336503" y="464752"/>
                    <a:pt x="426990" y="532379"/>
                  </a:cubicBezTo>
                  <a:cubicBezTo>
                    <a:pt x="607013" y="667634"/>
                    <a:pt x="808943" y="772409"/>
                    <a:pt x="1023255" y="840037"/>
                  </a:cubicBezTo>
                  <a:cubicBezTo>
                    <a:pt x="1145175" y="879089"/>
                    <a:pt x="1269953" y="904807"/>
                    <a:pt x="1396635" y="919095"/>
                  </a:cubicBezTo>
                  <a:cubicBezTo>
                    <a:pt x="1414733" y="920999"/>
                    <a:pt x="1414733" y="892424"/>
                    <a:pt x="1396635" y="890520"/>
                  </a:cubicBezTo>
                  <a:cubicBezTo>
                    <a:pt x="1179466" y="865754"/>
                    <a:pt x="967058" y="802889"/>
                    <a:pt x="769890" y="707639"/>
                  </a:cubicBezTo>
                  <a:cubicBezTo>
                    <a:pt x="572723" y="612389"/>
                    <a:pt x="390795" y="483802"/>
                    <a:pt x="235538" y="328545"/>
                  </a:cubicBezTo>
                  <a:cubicBezTo>
                    <a:pt x="192675" y="285682"/>
                    <a:pt x="150765" y="239962"/>
                    <a:pt x="111713" y="192337"/>
                  </a:cubicBezTo>
                  <a:cubicBezTo>
                    <a:pt x="72660" y="144712"/>
                    <a:pt x="15510" y="83752"/>
                    <a:pt x="29798" y="17077"/>
                  </a:cubicBezTo>
                  <a:cubicBezTo>
                    <a:pt x="34560" y="-68"/>
                    <a:pt x="6938" y="-7688"/>
                    <a:pt x="3128" y="10409"/>
                  </a:cubicBezTo>
                  <a:lnTo>
                    <a:pt x="3128" y="104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7" name="Google Shape;4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1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9" name="Google Shape;449;p10"/>
          <p:cNvSpPr txBox="1"/>
          <p:nvPr>
            <p:ph idx="1" type="subTitle"/>
          </p:nvPr>
        </p:nvSpPr>
        <p:spPr>
          <a:xfrm>
            <a:off x="287475" y="6083375"/>
            <a:ext cx="7370700" cy="6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/>
            </a:lvl9pPr>
          </a:lstStyle>
          <a:p/>
        </p:txBody>
      </p:sp>
      <p:sp>
        <p:nvSpPr>
          <p:cNvPr id="450" name="Google Shape;450;p10"/>
          <p:cNvSpPr txBox="1"/>
          <p:nvPr/>
        </p:nvSpPr>
        <p:spPr>
          <a:xfrm rot="5400000">
            <a:off x="-679350" y="45728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000000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arlow Semi Condensed SemiBold"/>
              <a:buNone/>
              <a:defRPr sz="37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arlow Semi Condensed SemiBold"/>
              <a:buNone/>
              <a:defRPr sz="37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arlow Semi Condensed SemiBold"/>
              <a:buNone/>
              <a:defRPr sz="37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arlow Semi Condensed SemiBold"/>
              <a:buNone/>
              <a:defRPr sz="37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arlow Semi Condensed SemiBold"/>
              <a:buNone/>
              <a:defRPr sz="37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arlow Semi Condensed SemiBold"/>
              <a:buNone/>
              <a:defRPr sz="37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arlow Semi Condensed SemiBold"/>
              <a:buNone/>
              <a:defRPr sz="37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arlow Semi Condensed SemiBold"/>
              <a:buNone/>
              <a:defRPr sz="37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arlow Semi Condensed SemiBold"/>
              <a:buNone/>
              <a:defRPr sz="37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"/>
              <a:buChar char="●"/>
              <a:defRPr sz="2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"/>
              <a:buChar char="○"/>
              <a:defRPr sz="1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"/>
              <a:buChar char="■"/>
              <a:defRPr sz="1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"/>
              <a:buChar char="●"/>
              <a:defRPr sz="1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"/>
              <a:buChar char="○"/>
              <a:defRPr sz="1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"/>
              <a:buChar char="■"/>
              <a:defRPr sz="1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"/>
              <a:buChar char="●"/>
              <a:defRPr sz="1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rlow"/>
              <a:buChar char="○"/>
              <a:defRPr sz="1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Barlow"/>
              <a:buChar char="■"/>
              <a:defRPr sz="1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45728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000000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3"/>
          <p:cNvSpPr/>
          <p:nvPr/>
        </p:nvSpPr>
        <p:spPr>
          <a:xfrm>
            <a:off x="2888701" y="3429000"/>
            <a:ext cx="4342800" cy="47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3"/>
          <p:cNvSpPr txBox="1"/>
          <p:nvPr>
            <p:ph type="ctrTitle"/>
          </p:nvPr>
        </p:nvSpPr>
        <p:spPr>
          <a:xfrm>
            <a:off x="2662375" y="1639925"/>
            <a:ext cx="6549000" cy="201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Service for Distributed Servers</a:t>
            </a:r>
            <a:endParaRPr/>
          </a:p>
        </p:txBody>
      </p:sp>
      <p:sp>
        <p:nvSpPr>
          <p:cNvPr id="472" name="Google Shape;472;p13"/>
          <p:cNvSpPr txBox="1"/>
          <p:nvPr>
            <p:ph idx="1" type="subTitle"/>
          </p:nvPr>
        </p:nvSpPr>
        <p:spPr>
          <a:xfrm>
            <a:off x="2814000" y="4083626"/>
            <a:ext cx="65490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Nguyễn Trần Đăng Dương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4"/>
          <p:cNvSpPr/>
          <p:nvPr/>
        </p:nvSpPr>
        <p:spPr>
          <a:xfrm>
            <a:off x="3810000" y="1830275"/>
            <a:ext cx="4657200" cy="47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4"/>
          <p:cNvSpPr txBox="1"/>
          <p:nvPr>
            <p:ph idx="1" type="body"/>
          </p:nvPr>
        </p:nvSpPr>
        <p:spPr>
          <a:xfrm>
            <a:off x="1132350" y="2356150"/>
            <a:ext cx="10753200" cy="287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Semi Condensed ExtraBold"/>
              <a:buAutoNum type="arabicPeriod"/>
            </a:pPr>
            <a:r>
              <a:rPr lang="en" sz="28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Architectural overview</a:t>
            </a:r>
            <a:endParaRPr sz="2800">
              <a:solidFill>
                <a:schemeClr val="dk1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Semi Condensed ExtraBold"/>
              <a:buAutoNum type="arabicPeriod"/>
            </a:pPr>
            <a:r>
              <a:rPr lang="en" sz="28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Usage</a:t>
            </a:r>
            <a:endParaRPr sz="2800">
              <a:solidFill>
                <a:schemeClr val="dk1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 ExtraBold"/>
              <a:buAutoNum type="arabicPeriod"/>
            </a:pPr>
            <a:r>
              <a:rPr lang="en" sz="28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Achieved results, limitations, development directions</a:t>
            </a:r>
            <a:endParaRPr sz="2800">
              <a:solidFill>
                <a:schemeClr val="dk1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479" name="Google Shape;479;p14"/>
          <p:cNvSpPr txBox="1"/>
          <p:nvPr>
            <p:ph type="title"/>
          </p:nvPr>
        </p:nvSpPr>
        <p:spPr>
          <a:xfrm>
            <a:off x="1091075" y="1213850"/>
            <a:ext cx="9809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5"/>
          <p:cNvSpPr txBox="1"/>
          <p:nvPr>
            <p:ph type="title"/>
          </p:nvPr>
        </p:nvSpPr>
        <p:spPr>
          <a:xfrm>
            <a:off x="142100" y="-90975"/>
            <a:ext cx="8768700" cy="83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1. Architectural overview</a:t>
            </a:r>
            <a:endParaRPr sz="5000"/>
          </a:p>
        </p:txBody>
      </p:sp>
      <p:pic>
        <p:nvPicPr>
          <p:cNvPr id="485" name="Google Shape;485;p15"/>
          <p:cNvPicPr preferRelativeResize="0"/>
          <p:nvPr/>
        </p:nvPicPr>
        <p:blipFill rotWithShape="1">
          <a:blip r:embed="rId3">
            <a:alphaModFix/>
          </a:blip>
          <a:srcRect b="5970" l="0" r="0" t="0"/>
          <a:stretch/>
        </p:blipFill>
        <p:spPr>
          <a:xfrm>
            <a:off x="2508275" y="606250"/>
            <a:ext cx="7715275" cy="546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6"/>
          <p:cNvSpPr txBox="1"/>
          <p:nvPr>
            <p:ph type="title"/>
          </p:nvPr>
        </p:nvSpPr>
        <p:spPr>
          <a:xfrm>
            <a:off x="736750" y="642250"/>
            <a:ext cx="10293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2.1. Monitoring Server Side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91" name="Google Shape;491;p16"/>
          <p:cNvSpPr txBox="1"/>
          <p:nvPr>
            <p:ph type="title"/>
          </p:nvPr>
        </p:nvSpPr>
        <p:spPr>
          <a:xfrm>
            <a:off x="736750" y="-192050"/>
            <a:ext cx="8768700" cy="8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2</a:t>
            </a:r>
            <a:r>
              <a:rPr lang="en" sz="5000"/>
              <a:t>. </a:t>
            </a:r>
            <a:r>
              <a:rPr lang="en" sz="5000"/>
              <a:t>Usage (Using Ansible)</a:t>
            </a:r>
            <a:endParaRPr sz="5000"/>
          </a:p>
        </p:txBody>
      </p:sp>
      <p:sp>
        <p:nvSpPr>
          <p:cNvPr id="492" name="Google Shape;492;p16"/>
          <p:cNvSpPr txBox="1"/>
          <p:nvPr/>
        </p:nvSpPr>
        <p:spPr>
          <a:xfrm>
            <a:off x="797400" y="1405750"/>
            <a:ext cx="9624300" cy="3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Ansible playbook consists of two plays:</a:t>
            </a:r>
            <a:endParaRPr sz="20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 SemiBold"/>
              <a:buChar char="●"/>
            </a:pPr>
            <a:r>
              <a:rPr lang="en" sz="20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Install docker: </a:t>
            </a:r>
            <a:r>
              <a:rPr lang="en" sz="20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This play installs Docker and several required packages.</a:t>
            </a:r>
            <a:endParaRPr sz="20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 SemiBold"/>
              <a:buChar char="●"/>
            </a:pPr>
            <a:r>
              <a:rPr lang="en" sz="20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Run monitoring service: </a:t>
            </a:r>
            <a:r>
              <a:rPr lang="en" sz="20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Run monitoring service.</a:t>
            </a:r>
            <a:endParaRPr sz="20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Char char="●"/>
            </a:pPr>
            <a:r>
              <a:rPr b="1" lang="en" sz="20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Stop monitoring service</a:t>
            </a:r>
            <a:r>
              <a:rPr lang="en" sz="20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: Stop monitoring service</a:t>
            </a:r>
            <a:endParaRPr sz="20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Just execute ansible-playbook locally for successful monitoring service installation on monitoring servers.</a:t>
            </a:r>
            <a:endParaRPr sz="20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pic>
        <p:nvPicPr>
          <p:cNvPr id="493" name="Google Shape;4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4841125"/>
            <a:ext cx="910590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7"/>
          <p:cNvSpPr txBox="1"/>
          <p:nvPr>
            <p:ph type="title"/>
          </p:nvPr>
        </p:nvSpPr>
        <p:spPr>
          <a:xfrm>
            <a:off x="736750" y="642250"/>
            <a:ext cx="10923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2.2. </a:t>
            </a:r>
            <a:r>
              <a:rPr lang="en" sz="3000"/>
              <a:t>App Servers Side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99" name="Google Shape;499;p17"/>
          <p:cNvSpPr txBox="1"/>
          <p:nvPr>
            <p:ph type="title"/>
          </p:nvPr>
        </p:nvSpPr>
        <p:spPr>
          <a:xfrm>
            <a:off x="736750" y="-192050"/>
            <a:ext cx="8768700" cy="8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/>
              <a:t>2. Usage (Using Ansible)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500" name="Google Shape;500;p17"/>
          <p:cNvSpPr txBox="1"/>
          <p:nvPr/>
        </p:nvSpPr>
        <p:spPr>
          <a:xfrm>
            <a:off x="736750" y="1345850"/>
            <a:ext cx="9883800" cy="46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Ansible playbook consists of two plays:</a:t>
            </a:r>
            <a:endParaRPr sz="20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 SemiBold"/>
              <a:buChar char="●"/>
            </a:pPr>
            <a:r>
              <a:rPr lang="en" sz="20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Install docker: </a:t>
            </a:r>
            <a:r>
              <a:rPr lang="en" sz="20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This play installs Docker and several required packages.</a:t>
            </a:r>
            <a:endParaRPr sz="20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 SemiBold"/>
              <a:buChar char="●"/>
            </a:pPr>
            <a:r>
              <a:rPr lang="en" sz="20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Run node register service: </a:t>
            </a:r>
            <a:r>
              <a:rPr lang="en" sz="20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Run node register service.</a:t>
            </a:r>
            <a:endParaRPr sz="20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Char char="●"/>
            </a:pPr>
            <a:r>
              <a:rPr b="1" lang="en" sz="20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Stop </a:t>
            </a:r>
            <a:r>
              <a:rPr lang="en" sz="20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node register</a:t>
            </a:r>
            <a:r>
              <a:rPr b="1" lang="en" sz="20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service</a:t>
            </a:r>
            <a:r>
              <a:rPr lang="en" sz="20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: Stop node register service</a:t>
            </a:r>
            <a:endParaRPr sz="20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Just execute ansible-playbook locally for enables the monitoring server to monitor your app servers.</a:t>
            </a:r>
            <a:endParaRPr sz="20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501" name="Google Shape;5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588" y="4664400"/>
            <a:ext cx="10006075" cy="6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8"/>
          <p:cNvSpPr txBox="1"/>
          <p:nvPr>
            <p:ph type="title"/>
          </p:nvPr>
        </p:nvSpPr>
        <p:spPr>
          <a:xfrm>
            <a:off x="736750" y="951725"/>
            <a:ext cx="10923000" cy="4069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Barlow Semi Condensed"/>
              <a:buChar char="●"/>
            </a:pPr>
            <a:r>
              <a:rPr b="1" lang="en" sz="2200">
                <a:latin typeface="Barlow Semi Condensed"/>
                <a:ea typeface="Barlow Semi Condensed"/>
                <a:cs typeface="Barlow Semi Condensed"/>
                <a:sym typeface="Barlow Semi Condensed"/>
              </a:rPr>
              <a:t>Achieved results:</a:t>
            </a:r>
            <a:endParaRPr b="1" sz="22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Barlow Semi Condensed"/>
                <a:ea typeface="Barlow Semi Condensed"/>
                <a:cs typeface="Barlow Semi Condensed"/>
                <a:sym typeface="Barlow Semi Condensed"/>
              </a:rPr>
              <a:t>All servers are monitored, new app servers added to the cluster will be updated and monitored by the monitoring server.</a:t>
            </a:r>
            <a:endParaRPr sz="22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Barlow Semi Condensed"/>
              <a:buChar char="●"/>
            </a:pPr>
            <a:r>
              <a:rPr b="1" lang="en" sz="2200">
                <a:latin typeface="Barlow Semi Condensed"/>
                <a:ea typeface="Barlow Semi Condensed"/>
                <a:cs typeface="Barlow Semi Condensed"/>
                <a:sym typeface="Barlow Semi Condensed"/>
              </a:rPr>
              <a:t>L</a:t>
            </a:r>
            <a:r>
              <a:rPr b="1" lang="en" sz="2200">
                <a:latin typeface="Barlow Semi Condensed"/>
                <a:ea typeface="Barlow Semi Condensed"/>
                <a:cs typeface="Barlow Semi Condensed"/>
                <a:sym typeface="Barlow Semi Condensed"/>
              </a:rPr>
              <a:t>imitations</a:t>
            </a:r>
            <a:endParaRPr sz="30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Barlow Semi Condensed"/>
                <a:ea typeface="Barlow Semi Condensed"/>
                <a:cs typeface="Barlow Semi Condensed"/>
                <a:sym typeface="Barlow Semi Condensed"/>
              </a:rPr>
              <a:t>Not yet automatically scale monitoring servers for an excessive number of servers to monitor.</a:t>
            </a:r>
            <a:endParaRPr sz="22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Barlow Semi Condensed"/>
              <a:buChar char="●"/>
            </a:pPr>
            <a:r>
              <a:rPr b="1" lang="en" sz="2200">
                <a:latin typeface="Barlow Semi Condensed"/>
                <a:ea typeface="Barlow Semi Condensed"/>
                <a:cs typeface="Barlow Semi Condensed"/>
                <a:sym typeface="Barlow Semi Condensed"/>
              </a:rPr>
              <a:t>Development directions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	</a:t>
            </a:r>
            <a:r>
              <a:rPr lang="en" sz="2200">
                <a:latin typeface="Barlow Semi Condensed"/>
                <a:ea typeface="Barlow Semi Condensed"/>
                <a:cs typeface="Barlow Semi Condensed"/>
                <a:sym typeface="Barlow Semi Condensed"/>
              </a:rPr>
              <a:t>Deploy monitoring services in a Kubernetes cluster (k8s) to automatically scale and increase maintainability and governance.</a:t>
            </a:r>
            <a:endParaRPr sz="22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507" name="Google Shape;507;p18"/>
          <p:cNvSpPr txBox="1"/>
          <p:nvPr>
            <p:ph type="title"/>
          </p:nvPr>
        </p:nvSpPr>
        <p:spPr>
          <a:xfrm>
            <a:off x="736750" y="0"/>
            <a:ext cx="11455200" cy="8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r>
              <a:rPr lang="en" sz="3000"/>
              <a:t>. Achieved results, limitations, development directions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9"/>
          <p:cNvSpPr/>
          <p:nvPr/>
        </p:nvSpPr>
        <p:spPr>
          <a:xfrm>
            <a:off x="8531400" y="3379675"/>
            <a:ext cx="1673400" cy="47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9"/>
          <p:cNvSpPr txBox="1"/>
          <p:nvPr>
            <p:ph type="title"/>
          </p:nvPr>
        </p:nvSpPr>
        <p:spPr>
          <a:xfrm>
            <a:off x="1893675" y="1431375"/>
            <a:ext cx="8744400" cy="3735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DEMO</a:t>
            </a:r>
            <a:endParaRPr sz="10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434343"/>
      </a:lt2>
      <a:accent1>
        <a:srgbClr val="C8DCDA"/>
      </a:accent1>
      <a:accent2>
        <a:srgbClr val="DBE9E9"/>
      </a:accent2>
      <a:accent3>
        <a:srgbClr val="8EB1AD"/>
      </a:accent3>
      <a:accent4>
        <a:srgbClr val="F2F2F2"/>
      </a:accent4>
      <a:accent5>
        <a:srgbClr val="FFF2CB"/>
      </a:accent5>
      <a:accent6>
        <a:srgbClr val="D8D8D8"/>
      </a:accent6>
      <a:hlink>
        <a:srgbClr val="6F838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