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9" r:id="rId3"/>
    <p:sldId id="258" r:id="rId4"/>
    <p:sldId id="260" r:id="rId5"/>
    <p:sldId id="302" r:id="rId6"/>
    <p:sldId id="261" r:id="rId7"/>
    <p:sldId id="303" r:id="rId8"/>
    <p:sldId id="304" r:id="rId9"/>
    <p:sldId id="282" r:id="rId10"/>
  </p:sldIdLst>
  <p:sldSz cx="9144000" cy="5143500" type="screen16x9"/>
  <p:notesSz cx="6858000" cy="9144000"/>
  <p:embeddedFontLst>
    <p:embeddedFont>
      <p:font typeface="Oswald SemiBold" panose="020B0604020202020204" charset="0"/>
      <p:regular r:id="rId12"/>
      <p:bold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Oswa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A6B6966-89E4-436E-8E08-8FF0941861F9}">
          <p14:sldIdLst>
            <p14:sldId id="256"/>
            <p14:sldId id="259"/>
            <p14:sldId id="258"/>
          </p14:sldIdLst>
        </p14:section>
        <p14:section name="Untitled Section" id="{0755AB29-9589-4A11-8907-139E2902B38D}">
          <p14:sldIdLst>
            <p14:sldId id="260"/>
            <p14:sldId id="302"/>
            <p14:sldId id="261"/>
            <p14:sldId id="303"/>
            <p14:sldId id="30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9DE4DD-96AF-4126-A8C9-D6CD527A41CA}">
  <a:tblStyle styleId="{DE9DE4DD-96AF-4126-A8C9-D6CD527A4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-36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8a01aa9b34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8a01aa9b34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a01aa9b34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a01aa9b34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c1c92de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c1c92de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c1c92de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c1c92de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06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c073b3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c073b3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3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8a01aa9b34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8a01aa9b34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6200" y="3074800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200701" flipH="1">
            <a:off x="3205428" y="-359657"/>
            <a:ext cx="7321312" cy="5052313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4690715" flipH="1">
            <a:off x="3996815" y="153827"/>
            <a:ext cx="6293724" cy="4343192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482722" flipH="1">
            <a:off x="4086" y="-473710"/>
            <a:ext cx="1761515" cy="112110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486729">
            <a:off x="1738751" y="240157"/>
            <a:ext cx="406063" cy="406063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1168301" flipH="1">
            <a:off x="-97516" y="-510335"/>
            <a:ext cx="1849569" cy="1177175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963412" y="4345549"/>
            <a:ext cx="2208527" cy="1153121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486435">
            <a:off x="1537523" y="42946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6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/>
          <p:nvPr/>
        </p:nvSpPr>
        <p:spPr>
          <a:xfrm rot="-6784793" flipH="1">
            <a:off x="-578672" y="4142151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 rot="-6783187">
            <a:off x="456372" y="4095607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"/>
          <p:cNvSpPr/>
          <p:nvPr/>
        </p:nvSpPr>
        <p:spPr>
          <a:xfrm rot="-8437101" flipH="1">
            <a:off x="-598154" y="4165791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"/>
          <p:cNvSpPr/>
          <p:nvPr/>
        </p:nvSpPr>
        <p:spPr>
          <a:xfrm rot="-8100000">
            <a:off x="7813310" y="-166148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7"/>
          <p:cNvSpPr/>
          <p:nvPr/>
        </p:nvSpPr>
        <p:spPr>
          <a:xfrm rot="-5886435" flipH="1">
            <a:off x="8348682" y="235479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0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subTitle" idx="1"/>
          </p:nvPr>
        </p:nvSpPr>
        <p:spPr>
          <a:xfrm>
            <a:off x="1188275" y="2300025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6" name="Google Shape;266;p28"/>
          <p:cNvSpPr/>
          <p:nvPr/>
        </p:nvSpPr>
        <p:spPr>
          <a:xfrm rot="-4015207">
            <a:off x="-438406" y="-57634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 rot="-4016813" flipH="1">
            <a:off x="645064" y="539120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"/>
          <p:cNvSpPr/>
          <p:nvPr/>
        </p:nvSpPr>
        <p:spPr>
          <a:xfrm rot="-2362899">
            <a:off x="-457887" y="-132784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"/>
          <p:cNvSpPr txBox="1">
            <a:spLocks noGrp="1"/>
          </p:cNvSpPr>
          <p:nvPr>
            <p:ph type="title"/>
          </p:nvPr>
        </p:nvSpPr>
        <p:spPr>
          <a:xfrm>
            <a:off x="1188275" y="1627525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2494425" y="390525"/>
            <a:ext cx="41553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 rot="-6784793" flipH="1">
            <a:off x="-551222" y="4114676"/>
            <a:ext cx="1614735" cy="1027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 rot="-6783187">
            <a:off x="483822" y="4068132"/>
            <a:ext cx="372334" cy="372334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-8437101" flipH="1">
            <a:off x="-570704" y="4138316"/>
            <a:ext cx="1695715" cy="107942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 rot="-8431233" flipH="1">
            <a:off x="7811323" y="-210730"/>
            <a:ext cx="2208972" cy="1153354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2"/>
          </p:nvPr>
        </p:nvSpPr>
        <p:spPr>
          <a:xfrm>
            <a:off x="201435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5"/>
          </p:nvPr>
        </p:nvSpPr>
        <p:spPr>
          <a:xfrm>
            <a:off x="5722200" y="2369500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7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8"/>
          </p:nvPr>
        </p:nvSpPr>
        <p:spPr>
          <a:xfrm>
            <a:off x="201425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9" hasCustomPrompt="1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4"/>
          </p:nvPr>
        </p:nvSpPr>
        <p:spPr>
          <a:xfrm>
            <a:off x="5722200" y="3662625"/>
            <a:ext cx="22701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5" hasCustomPrompt="1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000"/>
              <a:buNone/>
              <a:defRPr sz="3000">
                <a:solidFill>
                  <a:srgbClr val="20124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/>
          <p:nvPr/>
        </p:nvSpPr>
        <p:spPr>
          <a:xfrm rot="8869443" flipH="1">
            <a:off x="-765423" y="-118770"/>
            <a:ext cx="1853973" cy="1021473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 rot="486435">
            <a:off x="40098" y="8976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9769112" flipH="1">
            <a:off x="7940997" y="4253962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9770985">
            <a:off x="8389335" y="4049774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8116857" flipH="1">
            <a:off x="7951857" y="421253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ctrTitle"/>
          </p:nvPr>
        </p:nvSpPr>
        <p:spPr>
          <a:xfrm>
            <a:off x="720000" y="424475"/>
            <a:ext cx="24042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729125" y="1380725"/>
            <a:ext cx="3872400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/>
          <p:nvPr/>
        </p:nvSpPr>
        <p:spPr>
          <a:xfrm rot="8565215">
            <a:off x="4363910" y="77055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 rot="8353851">
            <a:off x="4393801" y="60078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720000" y="3200025"/>
            <a:ext cx="29964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20124D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>
                <a:solidFill>
                  <a:srgbClr val="20124D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rgbClr val="20124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/>
          <p:nvPr/>
        </p:nvSpPr>
        <p:spPr>
          <a:xfrm rot="-7317474" flipH="1">
            <a:off x="-605083" y="4324261"/>
            <a:ext cx="1704658" cy="1084919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 rot="-7313646">
            <a:off x="547153" y="4350463"/>
            <a:ext cx="392921" cy="392921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rot="-8969548" flipH="1">
            <a:off x="-617830" y="4344952"/>
            <a:ext cx="1789692" cy="1139322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687375" y="392900"/>
            <a:ext cx="57693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"/>
          </p:nvPr>
        </p:nvSpPr>
        <p:spPr>
          <a:xfrm>
            <a:off x="11268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2"/>
          </p:nvPr>
        </p:nvSpPr>
        <p:spPr>
          <a:xfrm>
            <a:off x="99062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3"/>
          </p:nvPr>
        </p:nvSpPr>
        <p:spPr>
          <a:xfrm>
            <a:off x="372945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4"/>
          </p:nvPr>
        </p:nvSpPr>
        <p:spPr>
          <a:xfrm>
            <a:off x="3593400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5"/>
          </p:nvPr>
        </p:nvSpPr>
        <p:spPr>
          <a:xfrm>
            <a:off x="6332109" y="2622338"/>
            <a:ext cx="16851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6"/>
          </p:nvPr>
        </p:nvSpPr>
        <p:spPr>
          <a:xfrm>
            <a:off x="6196175" y="2923087"/>
            <a:ext cx="1957200" cy="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/>
          <p:nvPr/>
        </p:nvSpPr>
        <p:spPr>
          <a:xfrm rot="4369112" flipH="1">
            <a:off x="8205505" y="-147801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 rot="4370985">
            <a:off x="8294735" y="352862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 rot="2716857" flipH="1">
            <a:off x="8149357" y="-224795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 rot="2700000" flipH="1">
            <a:off x="-635240" y="4257452"/>
            <a:ext cx="2208979" cy="1153357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3152700" y="390525"/>
            <a:ext cx="28386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99732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99732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3497500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3497500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5997675" y="1839800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5997675" y="2148500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99732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99732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3497500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3497500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5997675" y="3202375"/>
            <a:ext cx="13164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rgbClr val="F6B26B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rgbClr val="F6B26B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5997675" y="3511075"/>
            <a:ext cx="2129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8" name="Google Shape;218;p21"/>
          <p:cNvSpPr/>
          <p:nvPr/>
        </p:nvSpPr>
        <p:spPr>
          <a:xfrm rot="2403701">
            <a:off x="-780947" y="4345721"/>
            <a:ext cx="2208790" cy="1153258"/>
          </a:xfrm>
          <a:custGeom>
            <a:avLst/>
            <a:gdLst/>
            <a:ahLst/>
            <a:cxnLst/>
            <a:rect l="l" t="t" r="r" b="b"/>
            <a:pathLst>
              <a:path w="263626" h="137645" extrusionOk="0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/>
          <p:nvPr/>
        </p:nvSpPr>
        <p:spPr>
          <a:xfrm rot="4617780" flipH="1">
            <a:off x="240630" y="4438401"/>
            <a:ext cx="638354" cy="638354"/>
          </a:xfrm>
          <a:prstGeom prst="ellipse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 rot="4369112" flipH="1">
            <a:off x="8123105" y="23874"/>
            <a:ext cx="1614776" cy="1027938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 rot="4370985">
            <a:off x="8212335" y="524537"/>
            <a:ext cx="372357" cy="372357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 rot="2716857" flipH="1">
            <a:off x="8066957" y="-53120"/>
            <a:ext cx="1695627" cy="1079357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5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1445350" y="388150"/>
            <a:ext cx="6253200" cy="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2599200" y="1601275"/>
            <a:ext cx="3945600" cy="29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38100" lvl="0" indent="-3175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AutoNum type="arabicPeriod"/>
              <a:defRPr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/>
          <p:nvPr/>
        </p:nvSpPr>
        <p:spPr>
          <a:xfrm rot="8565322">
            <a:off x="6920077" y="3790171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 rot="8353947">
            <a:off x="6937069" y="3694179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 rot="8565322">
            <a:off x="-904223" y="-1413879"/>
            <a:ext cx="3645687" cy="2659108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 rot="8353947">
            <a:off x="-887231" y="-1509871"/>
            <a:ext cx="3644929" cy="2658799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 rot="8565215">
            <a:off x="5551060" y="1325706"/>
            <a:ext cx="6444369" cy="4700410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"/>
          <p:cNvSpPr/>
          <p:nvPr/>
        </p:nvSpPr>
        <p:spPr>
          <a:xfrm rot="8353851">
            <a:off x="5580951" y="1155935"/>
            <a:ext cx="6443273" cy="4699954"/>
          </a:xfrm>
          <a:custGeom>
            <a:avLst/>
            <a:gdLst/>
            <a:ahLst/>
            <a:cxnLst/>
            <a:rect l="l" t="t" r="r" b="b"/>
            <a:pathLst>
              <a:path w="142351" h="98234" extrusionOk="0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1000"/>
            <a:ext cx="77040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3500"/>
              <a:buFont typeface="Oswald SemiBold"/>
              <a:buNone/>
              <a:defRPr sz="3500">
                <a:solidFill>
                  <a:srgbClr val="20124D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●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0124D"/>
              </a:buClr>
              <a:buSzPts val="1400"/>
              <a:buFont typeface="Oswald"/>
              <a:buChar char="○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0124D"/>
              </a:buClr>
              <a:buSzPts val="1400"/>
              <a:buFont typeface="Oswald"/>
              <a:buChar char="■"/>
              <a:defRPr>
                <a:solidFill>
                  <a:srgbClr val="20124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1" r:id="rId6"/>
    <p:sldLayoutId id="2147483667" r:id="rId7"/>
    <p:sldLayoutId id="2147483668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ctrTitle"/>
          </p:nvPr>
        </p:nvSpPr>
        <p:spPr>
          <a:xfrm>
            <a:off x="666200" y="1415203"/>
            <a:ext cx="34458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rgbClr val="20124D"/>
                </a:solidFill>
              </a:rPr>
              <a:t>UBER</a:t>
            </a:r>
            <a:br>
              <a:rPr lang="en-US" smtClean="0">
                <a:solidFill>
                  <a:srgbClr val="20124D"/>
                </a:solidFill>
              </a:rPr>
            </a:br>
            <a:r>
              <a:rPr lang="en-US" smtClean="0"/>
              <a:t>APPLICATION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666200" y="3415355"/>
            <a:ext cx="22593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9Meal</a:t>
            </a:r>
            <a:endParaRPr/>
          </a:p>
        </p:txBody>
      </p:sp>
      <p:grpSp>
        <p:nvGrpSpPr>
          <p:cNvPr id="298" name="Google Shape;298;p33"/>
          <p:cNvGrpSpPr/>
          <p:nvPr/>
        </p:nvGrpSpPr>
        <p:grpSpPr>
          <a:xfrm>
            <a:off x="4774930" y="1147927"/>
            <a:ext cx="4078127" cy="2609228"/>
            <a:chOff x="4774930" y="1147927"/>
            <a:chExt cx="4078127" cy="2609228"/>
          </a:xfrm>
        </p:grpSpPr>
        <p:grpSp>
          <p:nvGrpSpPr>
            <p:cNvPr id="299" name="Google Shape;299;p33"/>
            <p:cNvGrpSpPr/>
            <p:nvPr/>
          </p:nvGrpSpPr>
          <p:grpSpPr>
            <a:xfrm flipH="1">
              <a:off x="4774930" y="2423427"/>
              <a:ext cx="3721114" cy="1333728"/>
              <a:chOff x="5443311" y="2503600"/>
              <a:chExt cx="3432129" cy="1192106"/>
            </a:xfrm>
          </p:grpSpPr>
          <p:sp>
            <p:nvSpPr>
              <p:cNvPr id="300" name="Google Shape;300;p33"/>
              <p:cNvSpPr/>
              <p:nvPr/>
            </p:nvSpPr>
            <p:spPr>
              <a:xfrm>
                <a:off x="6650156" y="3167608"/>
                <a:ext cx="52305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55" h="33172" extrusionOk="0">
                    <a:moveTo>
                      <a:pt x="12830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830" y="33172"/>
                    </a:cubicBezTo>
                    <a:lnTo>
                      <a:pt x="20025" y="33172"/>
                    </a:lnTo>
                    <a:cubicBezTo>
                      <a:pt x="27124" y="33172"/>
                      <a:pt x="32855" y="25754"/>
                      <a:pt x="32855" y="16586"/>
                    </a:cubicBezTo>
                    <a:cubicBezTo>
                      <a:pt x="32855" y="7418"/>
                      <a:pt x="27124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8082074" y="3167608"/>
                <a:ext cx="522542" cy="528098"/>
              </a:xfrm>
              <a:custGeom>
                <a:avLst/>
                <a:gdLst/>
                <a:ahLst/>
                <a:cxnLst/>
                <a:rect l="l" t="t" r="r" b="b"/>
                <a:pathLst>
                  <a:path w="32823" h="33172" extrusionOk="0">
                    <a:moveTo>
                      <a:pt x="12798" y="0"/>
                    </a:moveTo>
                    <a:cubicBezTo>
                      <a:pt x="5731" y="0"/>
                      <a:pt x="1" y="7418"/>
                      <a:pt x="1" y="16586"/>
                    </a:cubicBezTo>
                    <a:cubicBezTo>
                      <a:pt x="1" y="25754"/>
                      <a:pt x="5731" y="33172"/>
                      <a:pt x="12798" y="33172"/>
                    </a:cubicBezTo>
                    <a:lnTo>
                      <a:pt x="20025" y="33172"/>
                    </a:lnTo>
                    <a:cubicBezTo>
                      <a:pt x="27092" y="33172"/>
                      <a:pt x="32822" y="25754"/>
                      <a:pt x="32822" y="16586"/>
                    </a:cubicBezTo>
                    <a:cubicBezTo>
                      <a:pt x="32822" y="7418"/>
                      <a:pt x="27092" y="0"/>
                      <a:pt x="2002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7009035" y="3103729"/>
                <a:ext cx="84638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65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64" y="23750"/>
                    </a:lnTo>
                    <a:lnTo>
                      <a:pt x="5316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7272606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359778" y="3179263"/>
                <a:ext cx="226558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32409" extrusionOk="0">
                    <a:moveTo>
                      <a:pt x="1" y="0"/>
                    </a:moveTo>
                    <a:lnTo>
                      <a:pt x="1" y="32408"/>
                    </a:lnTo>
                    <a:lnTo>
                      <a:pt x="7036" y="32408"/>
                    </a:lnTo>
                    <a:lnTo>
                      <a:pt x="14231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60070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44" y="0"/>
                    </a:moveTo>
                    <a:cubicBezTo>
                      <a:pt x="5636" y="0"/>
                      <a:pt x="1" y="7259"/>
                      <a:pt x="1" y="16204"/>
                    </a:cubicBezTo>
                    <a:cubicBezTo>
                      <a:pt x="1" y="25150"/>
                      <a:pt x="5636" y="32408"/>
                      <a:pt x="12544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44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249790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7" y="1"/>
                      <a:pt x="1" y="3662"/>
                      <a:pt x="1" y="8182"/>
                    </a:cubicBezTo>
                    <a:cubicBezTo>
                      <a:pt x="1" y="12703"/>
                      <a:pt x="2707" y="16395"/>
                      <a:pt x="6049" y="16395"/>
                    </a:cubicBezTo>
                    <a:cubicBezTo>
                      <a:pt x="9360" y="16395"/>
                      <a:pt x="12098" y="12703"/>
                      <a:pt x="12098" y="8182"/>
                    </a:cubicBezTo>
                    <a:cubicBezTo>
                      <a:pt x="12098" y="3662"/>
                      <a:pt x="9360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7294403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5577627" y="3103729"/>
                <a:ext cx="845877" cy="378100"/>
              </a:xfrm>
              <a:custGeom>
                <a:avLst/>
                <a:gdLst/>
                <a:ahLst/>
                <a:cxnLst/>
                <a:rect l="l" t="t" r="r" b="b"/>
                <a:pathLst>
                  <a:path w="53133" h="23750" extrusionOk="0">
                    <a:moveTo>
                      <a:pt x="0" y="1"/>
                    </a:moveTo>
                    <a:lnTo>
                      <a:pt x="0" y="23750"/>
                    </a:lnTo>
                    <a:lnTo>
                      <a:pt x="53133" y="23750"/>
                    </a:lnTo>
                    <a:lnTo>
                      <a:pt x="5313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5840689" y="3179263"/>
                <a:ext cx="39887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55" h="32409" extrusionOk="0">
                    <a:moveTo>
                      <a:pt x="12512" y="0"/>
                    </a:moveTo>
                    <a:cubicBezTo>
                      <a:pt x="5604" y="0"/>
                      <a:pt x="1" y="7259"/>
                      <a:pt x="1" y="16204"/>
                    </a:cubicBezTo>
                    <a:cubicBezTo>
                      <a:pt x="1" y="25150"/>
                      <a:pt x="5604" y="32408"/>
                      <a:pt x="12512" y="32408"/>
                    </a:cubicBezTo>
                    <a:cubicBezTo>
                      <a:pt x="19452" y="32408"/>
                      <a:pt x="25055" y="25150"/>
                      <a:pt x="25055" y="16204"/>
                    </a:cubicBezTo>
                    <a:cubicBezTo>
                      <a:pt x="25055" y="7259"/>
                      <a:pt x="19452" y="0"/>
                      <a:pt x="125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5927877" y="3179263"/>
                <a:ext cx="227067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32409" extrusionOk="0">
                    <a:moveTo>
                      <a:pt x="0" y="0"/>
                    </a:moveTo>
                    <a:lnTo>
                      <a:pt x="0" y="32408"/>
                    </a:lnTo>
                    <a:lnTo>
                      <a:pt x="7036" y="32408"/>
                    </a:lnTo>
                    <a:lnTo>
                      <a:pt x="14262" y="25213"/>
                    </a:ln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5728678" y="3179263"/>
                <a:ext cx="398366" cy="515951"/>
              </a:xfrm>
              <a:custGeom>
                <a:avLst/>
                <a:gdLst/>
                <a:ahLst/>
                <a:cxnLst/>
                <a:rect l="l" t="t" r="r" b="b"/>
                <a:pathLst>
                  <a:path w="25023" h="32409" extrusionOk="0">
                    <a:moveTo>
                      <a:pt x="12511" y="0"/>
                    </a:moveTo>
                    <a:cubicBezTo>
                      <a:pt x="5603" y="0"/>
                      <a:pt x="0" y="7259"/>
                      <a:pt x="0" y="16204"/>
                    </a:cubicBezTo>
                    <a:cubicBezTo>
                      <a:pt x="0" y="25150"/>
                      <a:pt x="5603" y="32408"/>
                      <a:pt x="12511" y="32408"/>
                    </a:cubicBezTo>
                    <a:cubicBezTo>
                      <a:pt x="19419" y="32408"/>
                      <a:pt x="25022" y="25150"/>
                      <a:pt x="25022" y="16204"/>
                    </a:cubicBezTo>
                    <a:cubicBezTo>
                      <a:pt x="25022" y="7259"/>
                      <a:pt x="19419" y="0"/>
                      <a:pt x="12511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5816113" y="3316541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06" y="1"/>
                      <a:pt x="0" y="3662"/>
                      <a:pt x="0" y="8182"/>
                    </a:cubicBezTo>
                    <a:cubicBezTo>
                      <a:pt x="0" y="12703"/>
                      <a:pt x="2706" y="16395"/>
                      <a:pt x="6049" y="16395"/>
                    </a:cubicBezTo>
                    <a:cubicBezTo>
                      <a:pt x="9391" y="16395"/>
                      <a:pt x="12097" y="12703"/>
                      <a:pt x="12097" y="8182"/>
                    </a:cubicBezTo>
                    <a:cubicBezTo>
                      <a:pt x="12097" y="3662"/>
                      <a:pt x="9391" y="1"/>
                      <a:pt x="6049" y="1"/>
                    </a:cubicBezTo>
                    <a:close/>
                  </a:path>
                </a:pathLst>
              </a:custGeom>
              <a:solidFill>
                <a:srgbClr val="B8B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5862486" y="3301416"/>
                <a:ext cx="192600" cy="261024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6396" extrusionOk="0">
                    <a:moveTo>
                      <a:pt x="6049" y="1"/>
                    </a:moveTo>
                    <a:cubicBezTo>
                      <a:pt x="2738" y="1"/>
                      <a:pt x="1" y="3662"/>
                      <a:pt x="1" y="8182"/>
                    </a:cubicBezTo>
                    <a:cubicBezTo>
                      <a:pt x="1" y="12703"/>
                      <a:pt x="2738" y="16395"/>
                      <a:pt x="6049" y="16395"/>
                    </a:cubicBezTo>
                    <a:cubicBezTo>
                      <a:pt x="9392" y="16395"/>
                      <a:pt x="12098" y="12703"/>
                      <a:pt x="12098" y="8182"/>
                    </a:cubicBezTo>
                    <a:cubicBezTo>
                      <a:pt x="12098" y="3662"/>
                      <a:pt x="9392" y="1"/>
                      <a:pt x="6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5443311" y="2627186"/>
                <a:ext cx="3432129" cy="855095"/>
              </a:xfrm>
              <a:custGeom>
                <a:avLst/>
                <a:gdLst/>
                <a:ahLst/>
                <a:cxnLst/>
                <a:rect l="l" t="t" r="r" b="b"/>
                <a:pathLst>
                  <a:path w="215586" h="53712" extrusionOk="0">
                    <a:moveTo>
                      <a:pt x="118190" y="0"/>
                    </a:moveTo>
                    <a:cubicBezTo>
                      <a:pt x="117929" y="0"/>
                      <a:pt x="117668" y="2"/>
                      <a:pt x="117407" y="6"/>
                    </a:cubicBezTo>
                    <a:lnTo>
                      <a:pt x="55998" y="325"/>
                    </a:lnTo>
                    <a:cubicBezTo>
                      <a:pt x="46224" y="325"/>
                      <a:pt x="19515" y="16751"/>
                      <a:pt x="19515" y="16751"/>
                    </a:cubicBezTo>
                    <a:cubicBezTo>
                      <a:pt x="19127" y="16746"/>
                      <a:pt x="18739" y="16743"/>
                      <a:pt x="18351" y="16743"/>
                    </a:cubicBezTo>
                    <a:cubicBezTo>
                      <a:pt x="14511" y="16743"/>
                      <a:pt x="10696" y="17027"/>
                      <a:pt x="6908" y="17547"/>
                    </a:cubicBezTo>
                    <a:cubicBezTo>
                      <a:pt x="2929" y="18120"/>
                      <a:pt x="0" y="21527"/>
                      <a:pt x="0" y="25538"/>
                    </a:cubicBezTo>
                    <a:lnTo>
                      <a:pt x="0" y="53680"/>
                    </a:lnTo>
                    <a:lnTo>
                      <a:pt x="0" y="53712"/>
                    </a:lnTo>
                    <a:lnTo>
                      <a:pt x="16077" y="53712"/>
                    </a:lnTo>
                    <a:cubicBezTo>
                      <a:pt x="16077" y="53712"/>
                      <a:pt x="14867" y="34547"/>
                      <a:pt x="30466" y="33815"/>
                    </a:cubicBezTo>
                    <a:cubicBezTo>
                      <a:pt x="30738" y="33802"/>
                      <a:pt x="31005" y="33796"/>
                      <a:pt x="31268" y="33796"/>
                    </a:cubicBezTo>
                    <a:cubicBezTo>
                      <a:pt x="46057" y="33796"/>
                      <a:pt x="45842" y="53712"/>
                      <a:pt x="45842" y="53712"/>
                    </a:cubicBezTo>
                    <a:lnTo>
                      <a:pt x="106138" y="53712"/>
                    </a:lnTo>
                    <a:cubicBezTo>
                      <a:pt x="105437" y="46740"/>
                      <a:pt x="108525" y="32860"/>
                      <a:pt x="120049" y="32860"/>
                    </a:cubicBezTo>
                    <a:cubicBezTo>
                      <a:pt x="131606" y="32860"/>
                      <a:pt x="135171" y="44193"/>
                      <a:pt x="135171" y="44193"/>
                    </a:cubicBezTo>
                    <a:lnTo>
                      <a:pt x="215045" y="44193"/>
                    </a:lnTo>
                    <a:cubicBezTo>
                      <a:pt x="215045" y="44193"/>
                      <a:pt x="215586" y="38813"/>
                      <a:pt x="213962" y="33910"/>
                    </a:cubicBezTo>
                    <a:cubicBezTo>
                      <a:pt x="212339" y="29008"/>
                      <a:pt x="204794" y="26970"/>
                      <a:pt x="204794" y="26970"/>
                    </a:cubicBezTo>
                    <a:lnTo>
                      <a:pt x="168438" y="19012"/>
                    </a:lnTo>
                    <a:lnTo>
                      <a:pt x="141092" y="5418"/>
                    </a:lnTo>
                    <a:cubicBezTo>
                      <a:pt x="133972" y="1874"/>
                      <a:pt x="126136" y="0"/>
                      <a:pt x="11819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6501653" y="2503600"/>
                <a:ext cx="49415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40" h="8087" extrusionOk="0">
                    <a:moveTo>
                      <a:pt x="3630" y="1"/>
                    </a:moveTo>
                    <a:cubicBezTo>
                      <a:pt x="1624" y="1"/>
                      <a:pt x="0" y="1592"/>
                      <a:pt x="32" y="3598"/>
                    </a:cubicBezTo>
                    <a:lnTo>
                      <a:pt x="32" y="8087"/>
                    </a:lnTo>
                    <a:lnTo>
                      <a:pt x="31039" y="8087"/>
                    </a:lnTo>
                    <a:lnTo>
                      <a:pt x="31039" y="3566"/>
                    </a:lnTo>
                    <a:cubicBezTo>
                      <a:pt x="31039" y="1592"/>
                      <a:pt x="29416" y="1"/>
                      <a:pt x="274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6575658" y="2503600"/>
                <a:ext cx="493647" cy="128745"/>
              </a:xfrm>
              <a:custGeom>
                <a:avLst/>
                <a:gdLst/>
                <a:ahLst/>
                <a:cxnLst/>
                <a:rect l="l" t="t" r="r" b="b"/>
                <a:pathLst>
                  <a:path w="31008" h="8087" extrusionOk="0">
                    <a:moveTo>
                      <a:pt x="3598" y="1"/>
                    </a:moveTo>
                    <a:cubicBezTo>
                      <a:pt x="1624" y="1"/>
                      <a:pt x="0" y="1592"/>
                      <a:pt x="0" y="3598"/>
                    </a:cubicBezTo>
                    <a:lnTo>
                      <a:pt x="0" y="8087"/>
                    </a:lnTo>
                    <a:lnTo>
                      <a:pt x="31007" y="8087"/>
                    </a:lnTo>
                    <a:lnTo>
                      <a:pt x="31007" y="3566"/>
                    </a:lnTo>
                    <a:cubicBezTo>
                      <a:pt x="31007" y="1592"/>
                      <a:pt x="29416" y="1"/>
                      <a:pt x="27410" y="1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6688178" y="2532498"/>
                <a:ext cx="60321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4458" extrusionOk="0">
                    <a:moveTo>
                      <a:pt x="1" y="0"/>
                    </a:moveTo>
                    <a:lnTo>
                      <a:pt x="1" y="701"/>
                    </a:lnTo>
                    <a:lnTo>
                      <a:pt x="1465" y="701"/>
                    </a:lnTo>
                    <a:lnTo>
                      <a:pt x="1497" y="4457"/>
                    </a:lnTo>
                    <a:lnTo>
                      <a:pt x="2325" y="4457"/>
                    </a:lnTo>
                    <a:lnTo>
                      <a:pt x="2325" y="701"/>
                    </a:lnTo>
                    <a:lnTo>
                      <a:pt x="3789" y="701"/>
                    </a:lnTo>
                    <a:lnTo>
                      <a:pt x="37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6752041" y="2532498"/>
                <a:ext cx="77053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458" extrusionOk="0">
                    <a:moveTo>
                      <a:pt x="2420" y="828"/>
                    </a:moveTo>
                    <a:lnTo>
                      <a:pt x="3248" y="2770"/>
                    </a:lnTo>
                    <a:lnTo>
                      <a:pt x="1593" y="2770"/>
                    </a:lnTo>
                    <a:lnTo>
                      <a:pt x="2420" y="828"/>
                    </a:lnTo>
                    <a:close/>
                    <a:moveTo>
                      <a:pt x="2006" y="0"/>
                    </a:moveTo>
                    <a:lnTo>
                      <a:pt x="1" y="4457"/>
                    </a:lnTo>
                    <a:lnTo>
                      <a:pt x="860" y="4457"/>
                    </a:lnTo>
                    <a:lnTo>
                      <a:pt x="1306" y="3407"/>
                    </a:lnTo>
                    <a:lnTo>
                      <a:pt x="3534" y="3407"/>
                    </a:lnTo>
                    <a:lnTo>
                      <a:pt x="3980" y="4457"/>
                    </a:lnTo>
                    <a:lnTo>
                      <a:pt x="4840" y="4457"/>
                    </a:lnTo>
                    <a:lnTo>
                      <a:pt x="28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6834166" y="2532498"/>
                <a:ext cx="68424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4458" extrusionOk="0">
                    <a:moveTo>
                      <a:pt x="96" y="0"/>
                    </a:moveTo>
                    <a:lnTo>
                      <a:pt x="1655" y="2165"/>
                    </a:lnTo>
                    <a:lnTo>
                      <a:pt x="0" y="4457"/>
                    </a:lnTo>
                    <a:lnTo>
                      <a:pt x="923" y="4457"/>
                    </a:lnTo>
                    <a:lnTo>
                      <a:pt x="2133" y="2770"/>
                    </a:lnTo>
                    <a:lnTo>
                      <a:pt x="3311" y="4457"/>
                    </a:lnTo>
                    <a:lnTo>
                      <a:pt x="4298" y="4457"/>
                    </a:lnTo>
                    <a:lnTo>
                      <a:pt x="2610" y="2133"/>
                    </a:lnTo>
                    <a:lnTo>
                      <a:pt x="4170" y="0"/>
                    </a:lnTo>
                    <a:lnTo>
                      <a:pt x="3247" y="0"/>
                    </a:lnTo>
                    <a:lnTo>
                      <a:pt x="2133" y="1592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6917787" y="2532498"/>
                <a:ext cx="13198" cy="7097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458" extrusionOk="0">
                    <a:moveTo>
                      <a:pt x="1" y="0"/>
                    </a:moveTo>
                    <a:lnTo>
                      <a:pt x="1" y="4457"/>
                    </a:lnTo>
                    <a:lnTo>
                      <a:pt x="828" y="4457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5860464" y="2666306"/>
                <a:ext cx="128477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80702" h="17510" extrusionOk="0">
                    <a:moveTo>
                      <a:pt x="34223" y="1"/>
                    </a:moveTo>
                    <a:cubicBezTo>
                      <a:pt x="30498" y="1"/>
                      <a:pt x="26837" y="1051"/>
                      <a:pt x="23685" y="3057"/>
                    </a:cubicBezTo>
                    <a:lnTo>
                      <a:pt x="637" y="16109"/>
                    </a:lnTo>
                    <a:cubicBezTo>
                      <a:pt x="0" y="16491"/>
                      <a:pt x="255" y="17478"/>
                      <a:pt x="1019" y="17510"/>
                    </a:cubicBezTo>
                    <a:lnTo>
                      <a:pt x="79174" y="17510"/>
                    </a:lnTo>
                    <a:cubicBezTo>
                      <a:pt x="80288" y="17478"/>
                      <a:pt x="80702" y="15982"/>
                      <a:pt x="79715" y="15409"/>
                    </a:cubicBezTo>
                    <a:lnTo>
                      <a:pt x="55457" y="1752"/>
                    </a:lnTo>
                    <a:cubicBezTo>
                      <a:pt x="53387" y="605"/>
                      <a:pt x="51032" y="1"/>
                      <a:pt x="486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5868058" y="2931900"/>
                <a:ext cx="1262488" cy="474400"/>
              </a:xfrm>
              <a:custGeom>
                <a:avLst/>
                <a:gdLst/>
                <a:ahLst/>
                <a:cxnLst/>
                <a:rect l="l" t="t" r="r" b="b"/>
                <a:pathLst>
                  <a:path w="79302" h="29799" fill="none" extrusionOk="0">
                    <a:moveTo>
                      <a:pt x="1" y="1"/>
                    </a:moveTo>
                    <a:lnTo>
                      <a:pt x="1" y="9806"/>
                    </a:lnTo>
                    <a:cubicBezTo>
                      <a:pt x="1" y="9806"/>
                      <a:pt x="21171" y="5540"/>
                      <a:pt x="23336" y="29798"/>
                    </a:cubicBezTo>
                    <a:lnTo>
                      <a:pt x="71661" y="29798"/>
                    </a:lnTo>
                    <a:cubicBezTo>
                      <a:pt x="71661" y="29798"/>
                      <a:pt x="70388" y="6081"/>
                      <a:pt x="79301" y="288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6415994" y="2945083"/>
                <a:ext cx="80587" cy="46121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28971" fill="none" extrusionOk="0">
                    <a:moveTo>
                      <a:pt x="5062" y="1"/>
                    </a:moveTo>
                    <a:cubicBezTo>
                      <a:pt x="5062" y="1"/>
                      <a:pt x="0" y="2229"/>
                      <a:pt x="2452" y="28970"/>
                    </a:cubicBez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527494" y="2982595"/>
                <a:ext cx="107969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389" extrusionOk="0">
                    <a:moveTo>
                      <a:pt x="956" y="0"/>
                    </a:moveTo>
                    <a:cubicBezTo>
                      <a:pt x="447" y="0"/>
                      <a:pt x="1" y="446"/>
                      <a:pt x="1" y="956"/>
                    </a:cubicBezTo>
                    <a:lnTo>
                      <a:pt x="1" y="1401"/>
                    </a:lnTo>
                    <a:cubicBezTo>
                      <a:pt x="1" y="1942"/>
                      <a:pt x="447" y="2388"/>
                      <a:pt x="956" y="2388"/>
                    </a:cubicBezTo>
                    <a:lnTo>
                      <a:pt x="5827" y="2388"/>
                    </a:lnTo>
                    <a:cubicBezTo>
                      <a:pt x="6368" y="2388"/>
                      <a:pt x="6782" y="1942"/>
                      <a:pt x="6782" y="1401"/>
                    </a:cubicBezTo>
                    <a:lnTo>
                      <a:pt x="6782" y="956"/>
                    </a:lnTo>
                    <a:cubicBezTo>
                      <a:pt x="6782" y="446"/>
                      <a:pt x="6368" y="0"/>
                      <a:pt x="582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5855908" y="3043995"/>
                <a:ext cx="107954" cy="38033"/>
              </a:xfrm>
              <a:custGeom>
                <a:avLst/>
                <a:gdLst/>
                <a:ahLst/>
                <a:cxnLst/>
                <a:rect l="l" t="t" r="r" b="b"/>
                <a:pathLst>
                  <a:path w="6781" h="2389" extrusionOk="0">
                    <a:moveTo>
                      <a:pt x="955" y="0"/>
                    </a:moveTo>
                    <a:cubicBezTo>
                      <a:pt x="414" y="0"/>
                      <a:pt x="0" y="446"/>
                      <a:pt x="0" y="956"/>
                    </a:cubicBezTo>
                    <a:lnTo>
                      <a:pt x="0" y="1401"/>
                    </a:lnTo>
                    <a:cubicBezTo>
                      <a:pt x="0" y="1942"/>
                      <a:pt x="414" y="2388"/>
                      <a:pt x="955" y="2388"/>
                    </a:cubicBezTo>
                    <a:lnTo>
                      <a:pt x="5826" y="2388"/>
                    </a:lnTo>
                    <a:cubicBezTo>
                      <a:pt x="6335" y="2388"/>
                      <a:pt x="6781" y="1942"/>
                      <a:pt x="6781" y="1401"/>
                    </a:cubicBezTo>
                    <a:lnTo>
                      <a:pt x="6781" y="956"/>
                    </a:lnTo>
                    <a:cubicBezTo>
                      <a:pt x="6781" y="446"/>
                      <a:pt x="6335" y="0"/>
                      <a:pt x="58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6867777" y="2665797"/>
                <a:ext cx="1216192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76394" h="17510" extrusionOk="0">
                    <a:moveTo>
                      <a:pt x="2057" y="0"/>
                    </a:moveTo>
                    <a:cubicBezTo>
                      <a:pt x="523" y="0"/>
                      <a:pt x="1" y="2107"/>
                      <a:pt x="1423" y="2802"/>
                    </a:cubicBezTo>
                    <a:lnTo>
                      <a:pt x="29183" y="17510"/>
                    </a:lnTo>
                    <a:lnTo>
                      <a:pt x="76394" y="17510"/>
                    </a:lnTo>
                    <a:lnTo>
                      <a:pt x="44623" y="2006"/>
                    </a:lnTo>
                    <a:cubicBezTo>
                      <a:pt x="41980" y="701"/>
                      <a:pt x="39052" y="1"/>
                      <a:pt x="36091" y="1"/>
                    </a:cubicBezTo>
                    <a:lnTo>
                      <a:pt x="2091" y="1"/>
                    </a:lnTo>
                    <a:cubicBezTo>
                      <a:pt x="2080" y="1"/>
                      <a:pt x="2068" y="0"/>
                      <a:pt x="205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7442397" y="2982595"/>
                <a:ext cx="695370" cy="16"/>
              </a:xfrm>
              <a:custGeom>
                <a:avLst/>
                <a:gdLst/>
                <a:ahLst/>
                <a:cxnLst/>
                <a:rect l="l" t="t" r="r" b="b"/>
                <a:pathLst>
                  <a:path w="43679" h="1" fill="none" extrusionOk="0">
                    <a:moveTo>
                      <a:pt x="1" y="0"/>
                    </a:moveTo>
                    <a:lnTo>
                      <a:pt x="43678" y="0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7033364" y="2666306"/>
                <a:ext cx="654296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41099" h="17510" extrusionOk="0">
                    <a:moveTo>
                      <a:pt x="0" y="1"/>
                    </a:moveTo>
                    <a:lnTo>
                      <a:pt x="30816" y="17510"/>
                    </a:lnTo>
                    <a:lnTo>
                      <a:pt x="41099" y="17510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7339000" y="2666306"/>
                <a:ext cx="544337" cy="278759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17510" extrusionOk="0">
                    <a:moveTo>
                      <a:pt x="1" y="1"/>
                    </a:moveTo>
                    <a:lnTo>
                      <a:pt x="30817" y="17510"/>
                    </a:lnTo>
                    <a:lnTo>
                      <a:pt x="34191" y="17510"/>
                    </a:lnTo>
                    <a:lnTo>
                      <a:pt x="3375" y="1"/>
                    </a:lnTo>
                    <a:close/>
                  </a:path>
                </a:pathLst>
              </a:custGeom>
              <a:solidFill>
                <a:srgbClr val="5E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7595486" y="3330314"/>
                <a:ext cx="1271085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79842" h="9519" extrusionOk="0">
                    <a:moveTo>
                      <a:pt x="0" y="0"/>
                    </a:moveTo>
                    <a:lnTo>
                      <a:pt x="0" y="5730"/>
                    </a:lnTo>
                    <a:cubicBezTo>
                      <a:pt x="0" y="7831"/>
                      <a:pt x="1687" y="9519"/>
                      <a:pt x="3820" y="9519"/>
                    </a:cubicBezTo>
                    <a:lnTo>
                      <a:pt x="75162" y="9519"/>
                    </a:lnTo>
                    <a:cubicBezTo>
                      <a:pt x="77709" y="9519"/>
                      <a:pt x="79778" y="7449"/>
                      <a:pt x="79778" y="4903"/>
                    </a:cubicBezTo>
                    <a:lnTo>
                      <a:pt x="79842" y="0"/>
                    </a:ln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8290905" y="3311558"/>
                <a:ext cx="206291" cy="62343"/>
              </a:xfrm>
              <a:custGeom>
                <a:avLst/>
                <a:gdLst/>
                <a:ahLst/>
                <a:cxnLst/>
                <a:rect l="l" t="t" r="r" b="b"/>
                <a:pathLst>
                  <a:path w="12958" h="3916" extrusionOk="0">
                    <a:moveTo>
                      <a:pt x="0" y="0"/>
                    </a:moveTo>
                    <a:lnTo>
                      <a:pt x="0" y="3916"/>
                    </a:lnTo>
                    <a:lnTo>
                      <a:pt x="12957" y="3916"/>
                    </a:lnTo>
                    <a:lnTo>
                      <a:pt x="129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8046600" y="3187367"/>
                <a:ext cx="607682" cy="16"/>
              </a:xfrm>
              <a:custGeom>
                <a:avLst/>
                <a:gdLst/>
                <a:ahLst/>
                <a:cxnLst/>
                <a:rect l="l" t="t" r="r" b="b"/>
                <a:pathLst>
                  <a:path w="38171" h="1" fill="none" extrusionOk="0">
                    <a:moveTo>
                      <a:pt x="0" y="1"/>
                    </a:moveTo>
                    <a:lnTo>
                      <a:pt x="38170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8157098" y="3233493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8157098" y="3279619"/>
                <a:ext cx="399879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5118" h="1" fill="none" extrusionOk="0">
                    <a:moveTo>
                      <a:pt x="0" y="1"/>
                    </a:moveTo>
                    <a:lnTo>
                      <a:pt x="25118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7765786" y="3167608"/>
                <a:ext cx="346674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7482" extrusionOk="0">
                    <a:moveTo>
                      <a:pt x="2547" y="0"/>
                    </a:moveTo>
                    <a:cubicBezTo>
                      <a:pt x="1147" y="0"/>
                      <a:pt x="1" y="1146"/>
                      <a:pt x="1" y="2547"/>
                    </a:cubicBezTo>
                    <a:lnTo>
                      <a:pt x="1" y="4935"/>
                    </a:lnTo>
                    <a:cubicBezTo>
                      <a:pt x="1" y="6335"/>
                      <a:pt x="1147" y="7481"/>
                      <a:pt x="2547" y="7481"/>
                    </a:cubicBezTo>
                    <a:lnTo>
                      <a:pt x="19229" y="7481"/>
                    </a:lnTo>
                    <a:cubicBezTo>
                      <a:pt x="20630" y="7481"/>
                      <a:pt x="21776" y="6335"/>
                      <a:pt x="21776" y="4935"/>
                    </a:cubicBezTo>
                    <a:lnTo>
                      <a:pt x="21776" y="2547"/>
                    </a:lnTo>
                    <a:cubicBezTo>
                      <a:pt x="21776" y="1146"/>
                      <a:pt x="20630" y="0"/>
                      <a:pt x="19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8608212" y="3167608"/>
                <a:ext cx="261518" cy="119113"/>
              </a:xfrm>
              <a:custGeom>
                <a:avLst/>
                <a:gdLst/>
                <a:ahLst/>
                <a:cxnLst/>
                <a:rect l="l" t="t" r="r" b="b"/>
                <a:pathLst>
                  <a:path w="16427" h="7482" extrusionOk="0">
                    <a:moveTo>
                      <a:pt x="2547" y="0"/>
                    </a:moveTo>
                    <a:cubicBezTo>
                      <a:pt x="1146" y="0"/>
                      <a:pt x="0" y="1146"/>
                      <a:pt x="0" y="2547"/>
                    </a:cubicBezTo>
                    <a:lnTo>
                      <a:pt x="0" y="4935"/>
                    </a:lnTo>
                    <a:cubicBezTo>
                      <a:pt x="0" y="6335"/>
                      <a:pt x="1146" y="7481"/>
                      <a:pt x="2547" y="7481"/>
                    </a:cubicBezTo>
                    <a:lnTo>
                      <a:pt x="16331" y="7481"/>
                    </a:lnTo>
                    <a:cubicBezTo>
                      <a:pt x="16427" y="2451"/>
                      <a:pt x="15345" y="318"/>
                      <a:pt x="15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7765786" y="3246167"/>
                <a:ext cx="346674" cy="16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" fill="none" extrusionOk="0">
                    <a:moveTo>
                      <a:pt x="1" y="1"/>
                    </a:moveTo>
                    <a:lnTo>
                      <a:pt x="2177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8608212" y="3246167"/>
                <a:ext cx="258477" cy="16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" fill="none" extrusionOk="0">
                    <a:moveTo>
                      <a:pt x="0" y="1"/>
                    </a:moveTo>
                    <a:lnTo>
                      <a:pt x="16236" y="1"/>
                    </a:lnTo>
                  </a:path>
                </a:pathLst>
              </a:custGeom>
              <a:noFill/>
              <a:ln w="79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33"/>
            <p:cNvGrpSpPr/>
            <p:nvPr/>
          </p:nvGrpSpPr>
          <p:grpSpPr>
            <a:xfrm flipH="1">
              <a:off x="7233551" y="1147927"/>
              <a:ext cx="1619507" cy="2609219"/>
              <a:chOff x="4881187" y="1425516"/>
              <a:chExt cx="1493734" cy="2332158"/>
            </a:xfrm>
          </p:grpSpPr>
          <p:sp>
            <p:nvSpPr>
              <p:cNvPr id="340" name="Google Shape;340;p33"/>
              <p:cNvSpPr/>
              <p:nvPr/>
            </p:nvSpPr>
            <p:spPr>
              <a:xfrm>
                <a:off x="5300871" y="3391714"/>
                <a:ext cx="328430" cy="151542"/>
              </a:xfrm>
              <a:custGeom>
                <a:avLst/>
                <a:gdLst/>
                <a:ahLst/>
                <a:cxnLst/>
                <a:rect l="l" t="t" r="r" b="b"/>
                <a:pathLst>
                  <a:path w="20630" h="9519" extrusionOk="0">
                    <a:moveTo>
                      <a:pt x="3821" y="0"/>
                    </a:moveTo>
                    <a:cubicBezTo>
                      <a:pt x="1720" y="0"/>
                      <a:pt x="1" y="1719"/>
                      <a:pt x="1" y="3820"/>
                    </a:cubicBezTo>
                    <a:lnTo>
                      <a:pt x="1" y="5730"/>
                    </a:lnTo>
                    <a:cubicBezTo>
                      <a:pt x="1" y="7831"/>
                      <a:pt x="1720" y="9519"/>
                      <a:pt x="3821" y="9519"/>
                    </a:cubicBezTo>
                    <a:lnTo>
                      <a:pt x="19325" y="9519"/>
                    </a:lnTo>
                    <a:cubicBezTo>
                      <a:pt x="19325" y="9519"/>
                      <a:pt x="19261" y="4361"/>
                      <a:pt x="20630" y="0"/>
                    </a:cubicBezTo>
                    <a:close/>
                  </a:path>
                </a:pathLst>
              </a:custGeom>
              <a:solidFill>
                <a:srgbClr val="CF8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6037863" y="1425516"/>
                <a:ext cx="337058" cy="503327"/>
              </a:xfrm>
              <a:custGeom>
                <a:avLst/>
                <a:gdLst/>
                <a:ahLst/>
                <a:cxnLst/>
                <a:rect l="l" t="t" r="r" b="b"/>
                <a:pathLst>
                  <a:path w="21172" h="31616" extrusionOk="0">
                    <a:moveTo>
                      <a:pt x="10857" y="0"/>
                    </a:moveTo>
                    <a:cubicBezTo>
                      <a:pt x="9131" y="0"/>
                      <a:pt x="7305" y="425"/>
                      <a:pt x="5476" y="1372"/>
                    </a:cubicBezTo>
                    <a:cubicBezTo>
                      <a:pt x="4076" y="2168"/>
                      <a:pt x="2898" y="3314"/>
                      <a:pt x="2070" y="4715"/>
                    </a:cubicBezTo>
                    <a:cubicBezTo>
                      <a:pt x="1" y="8439"/>
                      <a:pt x="192" y="12100"/>
                      <a:pt x="1656" y="14997"/>
                    </a:cubicBezTo>
                    <a:lnTo>
                      <a:pt x="1752" y="15156"/>
                    </a:lnTo>
                    <a:cubicBezTo>
                      <a:pt x="1784" y="15220"/>
                      <a:pt x="1815" y="15284"/>
                      <a:pt x="1847" y="15347"/>
                    </a:cubicBezTo>
                    <a:lnTo>
                      <a:pt x="10857" y="31615"/>
                    </a:lnTo>
                    <a:lnTo>
                      <a:pt x="19866" y="15316"/>
                    </a:lnTo>
                    <a:cubicBezTo>
                      <a:pt x="19898" y="15252"/>
                      <a:pt x="19929" y="15188"/>
                      <a:pt x="19961" y="15156"/>
                    </a:cubicBezTo>
                    <a:lnTo>
                      <a:pt x="19993" y="15061"/>
                    </a:lnTo>
                    <a:cubicBezTo>
                      <a:pt x="20757" y="13597"/>
                      <a:pt x="21171" y="11973"/>
                      <a:pt x="21171" y="10318"/>
                    </a:cubicBezTo>
                    <a:cubicBezTo>
                      <a:pt x="21171" y="4625"/>
                      <a:pt x="16558" y="0"/>
                      <a:pt x="10857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6137725" y="1515268"/>
                <a:ext cx="145461" cy="145477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9138" extrusionOk="0">
                    <a:moveTo>
                      <a:pt x="4585" y="1"/>
                    </a:moveTo>
                    <a:cubicBezTo>
                      <a:pt x="2070" y="1"/>
                      <a:pt x="0" y="2038"/>
                      <a:pt x="0" y="4553"/>
                    </a:cubicBezTo>
                    <a:cubicBezTo>
                      <a:pt x="0" y="7100"/>
                      <a:pt x="2070" y="9137"/>
                      <a:pt x="4585" y="9137"/>
                    </a:cubicBezTo>
                    <a:cubicBezTo>
                      <a:pt x="7099" y="9137"/>
                      <a:pt x="9137" y="7100"/>
                      <a:pt x="9137" y="4553"/>
                    </a:cubicBezTo>
                    <a:cubicBezTo>
                      <a:pt x="9137" y="2038"/>
                      <a:pt x="7099" y="1"/>
                      <a:pt x="45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5590809" y="3628409"/>
                <a:ext cx="29092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274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274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5589790" y="3715598"/>
                <a:ext cx="291941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38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274" y="2643"/>
                    </a:lnTo>
                    <a:lnTo>
                      <a:pt x="18338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5717021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5610074" y="3483966"/>
                <a:ext cx="113541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132" h="9073" extrusionOk="0">
                    <a:moveTo>
                      <a:pt x="541" y="0"/>
                    </a:moveTo>
                    <a:lnTo>
                      <a:pt x="0" y="9073"/>
                    </a:lnTo>
                    <a:lnTo>
                      <a:pt x="6558" y="9073"/>
                    </a:lnTo>
                    <a:lnTo>
                      <a:pt x="7131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5581685" y="2534589"/>
                <a:ext cx="209842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65803" extrusionOk="0">
                    <a:moveTo>
                      <a:pt x="1592" y="1"/>
                    </a:moveTo>
                    <a:lnTo>
                      <a:pt x="0" y="65803"/>
                    </a:lnTo>
                    <a:lnTo>
                      <a:pt x="9137" y="65803"/>
                    </a:lnTo>
                    <a:lnTo>
                      <a:pt x="13180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5355117" y="3628409"/>
                <a:ext cx="291432" cy="90744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5700" extrusionOk="0">
                    <a:moveTo>
                      <a:pt x="1210" y="1"/>
                    </a:moveTo>
                    <a:lnTo>
                      <a:pt x="0" y="5477"/>
                    </a:lnTo>
                    <a:lnTo>
                      <a:pt x="18305" y="5699"/>
                    </a:lnTo>
                    <a:lnTo>
                      <a:pt x="7641" y="1"/>
                    </a:ln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5354098" y="3715598"/>
                <a:ext cx="292450" cy="42077"/>
              </a:xfrm>
              <a:custGeom>
                <a:avLst/>
                <a:gdLst/>
                <a:ahLst/>
                <a:cxnLst/>
                <a:rect l="l" t="t" r="r" b="b"/>
                <a:pathLst>
                  <a:path w="18370" h="2643" extrusionOk="0">
                    <a:moveTo>
                      <a:pt x="64" y="1"/>
                    </a:moveTo>
                    <a:lnTo>
                      <a:pt x="1" y="2420"/>
                    </a:lnTo>
                    <a:lnTo>
                      <a:pt x="18306" y="2643"/>
                    </a:lnTo>
                    <a:lnTo>
                      <a:pt x="18369" y="22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5514272" y="3661877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2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5481330" y="3645143"/>
                <a:ext cx="33464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74" fill="none" extrusionOk="0">
                    <a:moveTo>
                      <a:pt x="2101" y="0"/>
                    </a:moveTo>
                    <a:lnTo>
                      <a:pt x="0" y="573"/>
                    </a:lnTo>
                  </a:path>
                </a:pathLst>
              </a:custGeom>
              <a:noFill/>
              <a:ln w="143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5374367" y="3483966"/>
                <a:ext cx="123682" cy="14444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9073" extrusionOk="0">
                    <a:moveTo>
                      <a:pt x="1211" y="0"/>
                    </a:moveTo>
                    <a:lnTo>
                      <a:pt x="1" y="9073"/>
                    </a:lnTo>
                    <a:lnTo>
                      <a:pt x="6559" y="9073"/>
                    </a:lnTo>
                    <a:lnTo>
                      <a:pt x="7769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5341424" y="2534589"/>
                <a:ext cx="365937" cy="1047584"/>
              </a:xfrm>
              <a:custGeom>
                <a:avLst/>
                <a:gdLst/>
                <a:ahLst/>
                <a:cxnLst/>
                <a:rect l="l" t="t" r="r" b="b"/>
                <a:pathLst>
                  <a:path w="22986" h="65803" extrusionOk="0">
                    <a:moveTo>
                      <a:pt x="8946" y="1"/>
                    </a:moveTo>
                    <a:lnTo>
                      <a:pt x="1" y="65803"/>
                    </a:lnTo>
                    <a:lnTo>
                      <a:pt x="9997" y="65803"/>
                    </a:lnTo>
                    <a:lnTo>
                      <a:pt x="22985" y="1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5593340" y="2662824"/>
                <a:ext cx="140398" cy="449565"/>
              </a:xfrm>
              <a:custGeom>
                <a:avLst/>
                <a:gdLst/>
                <a:ahLst/>
                <a:cxnLst/>
                <a:rect l="l" t="t" r="r" b="b"/>
                <a:pathLst>
                  <a:path w="8819" h="28239" fill="none" extrusionOk="0">
                    <a:moveTo>
                      <a:pt x="1" y="28238"/>
                    </a:moveTo>
                    <a:lnTo>
                      <a:pt x="5094" y="2420"/>
                    </a:lnTo>
                    <a:lnTo>
                      <a:pt x="8819" y="1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5463083" y="2618227"/>
                <a:ext cx="88706" cy="69952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4394" fill="none" extrusionOk="0">
                    <a:moveTo>
                      <a:pt x="0" y="4393"/>
                    </a:moveTo>
                    <a:lnTo>
                      <a:pt x="5571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5701306" y="2115413"/>
                <a:ext cx="298532" cy="326742"/>
              </a:xfrm>
              <a:custGeom>
                <a:avLst/>
                <a:gdLst/>
                <a:ahLst/>
                <a:cxnLst/>
                <a:rect l="l" t="t" r="r" b="b"/>
                <a:pathLst>
                  <a:path w="18752" h="20524" extrusionOk="0">
                    <a:moveTo>
                      <a:pt x="4410" y="0"/>
                    </a:moveTo>
                    <a:cubicBezTo>
                      <a:pt x="3319" y="0"/>
                      <a:pt x="2229" y="446"/>
                      <a:pt x="1433" y="1337"/>
                    </a:cubicBezTo>
                    <a:cubicBezTo>
                      <a:pt x="0" y="2897"/>
                      <a:pt x="32" y="5317"/>
                      <a:pt x="1529" y="6845"/>
                    </a:cubicBezTo>
                    <a:lnTo>
                      <a:pt x="12448" y="19483"/>
                    </a:lnTo>
                    <a:cubicBezTo>
                      <a:pt x="13144" y="20179"/>
                      <a:pt x="14053" y="20524"/>
                      <a:pt x="14958" y="20524"/>
                    </a:cubicBezTo>
                    <a:cubicBezTo>
                      <a:pt x="15999" y="20524"/>
                      <a:pt x="17034" y="20067"/>
                      <a:pt x="17733" y="19165"/>
                    </a:cubicBezTo>
                    <a:cubicBezTo>
                      <a:pt x="18751" y="17828"/>
                      <a:pt x="18688" y="15949"/>
                      <a:pt x="17573" y="14676"/>
                    </a:cubicBezTo>
                    <a:lnTo>
                      <a:pt x="7386" y="1337"/>
                    </a:lnTo>
                    <a:cubicBezTo>
                      <a:pt x="6590" y="446"/>
                      <a:pt x="5500" y="0"/>
                      <a:pt x="4410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5739821" y="2056104"/>
                <a:ext cx="139396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4995" extrusionOk="0">
                    <a:moveTo>
                      <a:pt x="1" y="1"/>
                    </a:moveTo>
                    <a:lnTo>
                      <a:pt x="2930" y="14995"/>
                    </a:lnTo>
                    <a:lnTo>
                      <a:pt x="8756" y="7991"/>
                    </a:lnTo>
                    <a:cubicBezTo>
                      <a:pt x="4967" y="63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5870094" y="2218810"/>
                <a:ext cx="265577" cy="210335"/>
              </a:xfrm>
              <a:custGeom>
                <a:avLst/>
                <a:gdLst/>
                <a:ahLst/>
                <a:cxnLst/>
                <a:rect l="l" t="t" r="r" b="b"/>
                <a:pathLst>
                  <a:path w="16682" h="13212" extrusionOk="0">
                    <a:moveTo>
                      <a:pt x="13912" y="1"/>
                    </a:moveTo>
                    <a:lnTo>
                      <a:pt x="0" y="8755"/>
                    </a:lnTo>
                    <a:lnTo>
                      <a:pt x="6590" y="13212"/>
                    </a:lnTo>
                    <a:lnTo>
                      <a:pt x="16682" y="2866"/>
                    </a:lnTo>
                    <a:lnTo>
                      <a:pt x="13912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6078416" y="2132131"/>
                <a:ext cx="158643" cy="132375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8315" extrusionOk="0">
                    <a:moveTo>
                      <a:pt x="3057" y="1"/>
                    </a:moveTo>
                    <a:lnTo>
                      <a:pt x="446" y="2866"/>
                    </a:lnTo>
                    <a:cubicBezTo>
                      <a:pt x="32" y="3312"/>
                      <a:pt x="1" y="4012"/>
                      <a:pt x="351" y="4489"/>
                    </a:cubicBezTo>
                    <a:lnTo>
                      <a:pt x="1433" y="7514"/>
                    </a:lnTo>
                    <a:cubicBezTo>
                      <a:pt x="1675" y="7756"/>
                      <a:pt x="3097" y="8314"/>
                      <a:pt x="3537" y="8314"/>
                    </a:cubicBezTo>
                    <a:cubicBezTo>
                      <a:pt x="3560" y="8314"/>
                      <a:pt x="3581" y="8313"/>
                      <a:pt x="3598" y="8310"/>
                    </a:cubicBezTo>
                    <a:cubicBezTo>
                      <a:pt x="9965" y="7355"/>
                      <a:pt x="9965" y="2006"/>
                      <a:pt x="9965" y="2006"/>
                    </a:cubicBezTo>
                    <a:lnTo>
                      <a:pt x="3057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6117950" y="2088600"/>
                <a:ext cx="68950" cy="81049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5091" extrusionOk="0">
                    <a:moveTo>
                      <a:pt x="3275" y="1"/>
                    </a:moveTo>
                    <a:cubicBezTo>
                      <a:pt x="2972" y="1"/>
                      <a:pt x="2676" y="142"/>
                      <a:pt x="2484" y="411"/>
                    </a:cubicBezTo>
                    <a:lnTo>
                      <a:pt x="1" y="3626"/>
                    </a:lnTo>
                    <a:lnTo>
                      <a:pt x="1752" y="5091"/>
                    </a:lnTo>
                    <a:lnTo>
                      <a:pt x="4012" y="1557"/>
                    </a:lnTo>
                    <a:cubicBezTo>
                      <a:pt x="4330" y="1143"/>
                      <a:pt x="4267" y="538"/>
                      <a:pt x="3853" y="188"/>
                    </a:cubicBezTo>
                    <a:cubicBezTo>
                      <a:pt x="3676" y="62"/>
                      <a:pt x="3474" y="1"/>
                      <a:pt x="3275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6165094" y="2135395"/>
                <a:ext cx="73503" cy="76830"/>
              </a:xfrm>
              <a:custGeom>
                <a:avLst/>
                <a:gdLst/>
                <a:ahLst/>
                <a:cxnLst/>
                <a:rect l="l" t="t" r="r" b="b"/>
                <a:pathLst>
                  <a:path w="4617" h="4826" extrusionOk="0">
                    <a:moveTo>
                      <a:pt x="3652" y="1"/>
                    </a:moveTo>
                    <a:cubicBezTo>
                      <a:pt x="3383" y="1"/>
                      <a:pt x="3119" y="113"/>
                      <a:pt x="2929" y="337"/>
                    </a:cubicBezTo>
                    <a:lnTo>
                      <a:pt x="0" y="3234"/>
                    </a:lnTo>
                    <a:lnTo>
                      <a:pt x="1465" y="4826"/>
                    </a:lnTo>
                    <a:lnTo>
                      <a:pt x="4234" y="1610"/>
                    </a:lnTo>
                    <a:cubicBezTo>
                      <a:pt x="4616" y="1228"/>
                      <a:pt x="4616" y="655"/>
                      <a:pt x="4298" y="241"/>
                    </a:cubicBezTo>
                    <a:cubicBezTo>
                      <a:pt x="4108" y="81"/>
                      <a:pt x="3879" y="1"/>
                      <a:pt x="3652" y="1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6147358" y="2106592"/>
                <a:ext cx="71974" cy="75731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757" extrusionOk="0">
                    <a:moveTo>
                      <a:pt x="3516" y="0"/>
                    </a:moveTo>
                    <a:cubicBezTo>
                      <a:pt x="3246" y="0"/>
                      <a:pt x="2972" y="112"/>
                      <a:pt x="2770" y="331"/>
                    </a:cubicBezTo>
                    <a:lnTo>
                      <a:pt x="0" y="3069"/>
                    </a:lnTo>
                    <a:lnTo>
                      <a:pt x="1560" y="4756"/>
                    </a:lnTo>
                    <a:lnTo>
                      <a:pt x="4171" y="1668"/>
                    </a:lnTo>
                    <a:cubicBezTo>
                      <a:pt x="4521" y="1286"/>
                      <a:pt x="4521" y="682"/>
                      <a:pt x="4171" y="268"/>
                    </a:cubicBezTo>
                    <a:cubicBezTo>
                      <a:pt x="3991" y="88"/>
                      <a:pt x="3755" y="0"/>
                      <a:pt x="3516" y="0"/>
                    </a:cubicBezTo>
                    <a:close/>
                  </a:path>
                </a:pathLst>
              </a:custGeom>
              <a:solidFill>
                <a:srgbClr val="E9B0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6159012" y="2021633"/>
                <a:ext cx="80094" cy="211863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13308" extrusionOk="0">
                    <a:moveTo>
                      <a:pt x="3916" y="1"/>
                    </a:moveTo>
                    <a:lnTo>
                      <a:pt x="2070" y="5636"/>
                    </a:lnTo>
                    <a:lnTo>
                      <a:pt x="0" y="13212"/>
                    </a:lnTo>
                    <a:lnTo>
                      <a:pt x="1178" y="13308"/>
                    </a:lnTo>
                    <a:lnTo>
                      <a:pt x="5030" y="7259"/>
                    </a:lnTo>
                    <a:lnTo>
                      <a:pt x="5030" y="64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364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6114909" y="2022397"/>
                <a:ext cx="187538" cy="211227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68" extrusionOk="0">
                    <a:moveTo>
                      <a:pt x="7757" y="1"/>
                    </a:moveTo>
                    <a:cubicBezTo>
                      <a:pt x="7577" y="1"/>
                      <a:pt x="7402" y="80"/>
                      <a:pt x="7291" y="239"/>
                    </a:cubicBezTo>
                    <a:lnTo>
                      <a:pt x="224" y="9058"/>
                    </a:lnTo>
                    <a:cubicBezTo>
                      <a:pt x="1" y="9312"/>
                      <a:pt x="1" y="9694"/>
                      <a:pt x="224" y="9949"/>
                    </a:cubicBezTo>
                    <a:lnTo>
                      <a:pt x="3471" y="13005"/>
                    </a:lnTo>
                    <a:cubicBezTo>
                      <a:pt x="3614" y="13180"/>
                      <a:pt x="3821" y="13268"/>
                      <a:pt x="4028" y="13268"/>
                    </a:cubicBezTo>
                    <a:cubicBezTo>
                      <a:pt x="4235" y="13268"/>
                      <a:pt x="4442" y="13180"/>
                      <a:pt x="4585" y="13005"/>
                    </a:cubicBezTo>
                    <a:lnTo>
                      <a:pt x="11620" y="4250"/>
                    </a:lnTo>
                    <a:cubicBezTo>
                      <a:pt x="11780" y="4028"/>
                      <a:pt x="11780" y="3709"/>
                      <a:pt x="11620" y="3486"/>
                    </a:cubicBezTo>
                    <a:lnTo>
                      <a:pt x="8246" y="239"/>
                    </a:lnTo>
                    <a:cubicBezTo>
                      <a:pt x="8119" y="80"/>
                      <a:pt x="7936" y="1"/>
                      <a:pt x="7757" y="1"/>
                    </a:cubicBezTo>
                    <a:close/>
                  </a:path>
                </a:pathLst>
              </a:custGeom>
              <a:solidFill>
                <a:srgbClr val="0509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6098191" y="2021760"/>
                <a:ext cx="187538" cy="210733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13237" extrusionOk="0">
                    <a:moveTo>
                      <a:pt x="7736" y="1"/>
                    </a:moveTo>
                    <a:cubicBezTo>
                      <a:pt x="7561" y="1"/>
                      <a:pt x="7386" y="72"/>
                      <a:pt x="7259" y="216"/>
                    </a:cubicBezTo>
                    <a:lnTo>
                      <a:pt x="191" y="9034"/>
                    </a:lnTo>
                    <a:cubicBezTo>
                      <a:pt x="0" y="9289"/>
                      <a:pt x="0" y="9671"/>
                      <a:pt x="191" y="9925"/>
                    </a:cubicBezTo>
                    <a:lnTo>
                      <a:pt x="3438" y="12950"/>
                    </a:lnTo>
                    <a:cubicBezTo>
                      <a:pt x="3582" y="13141"/>
                      <a:pt x="3789" y="13236"/>
                      <a:pt x="3999" y="13236"/>
                    </a:cubicBezTo>
                    <a:cubicBezTo>
                      <a:pt x="4210" y="13236"/>
                      <a:pt x="4425" y="13141"/>
                      <a:pt x="4584" y="12950"/>
                    </a:cubicBezTo>
                    <a:lnTo>
                      <a:pt x="11588" y="4195"/>
                    </a:lnTo>
                    <a:cubicBezTo>
                      <a:pt x="11779" y="4004"/>
                      <a:pt x="11779" y="3686"/>
                      <a:pt x="11588" y="3463"/>
                    </a:cubicBezTo>
                    <a:lnTo>
                      <a:pt x="8214" y="216"/>
                    </a:lnTo>
                    <a:cubicBezTo>
                      <a:pt x="8086" y="72"/>
                      <a:pt x="7911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6075375" y="2108184"/>
                <a:ext cx="57280" cy="11164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7013" extrusionOk="0">
                    <a:moveTo>
                      <a:pt x="2509" y="1"/>
                    </a:moveTo>
                    <a:cubicBezTo>
                      <a:pt x="2038" y="1"/>
                      <a:pt x="1690" y="314"/>
                      <a:pt x="1370" y="868"/>
                    </a:cubicBezTo>
                    <a:cubicBezTo>
                      <a:pt x="701" y="1919"/>
                      <a:pt x="287" y="3097"/>
                      <a:pt x="128" y="4338"/>
                    </a:cubicBezTo>
                    <a:cubicBezTo>
                      <a:pt x="1" y="5357"/>
                      <a:pt x="446" y="6407"/>
                      <a:pt x="1306" y="7012"/>
                    </a:cubicBezTo>
                    <a:lnTo>
                      <a:pt x="2165" y="6949"/>
                    </a:lnTo>
                    <a:cubicBezTo>
                      <a:pt x="3566" y="4306"/>
                      <a:pt x="2898" y="2555"/>
                      <a:pt x="2898" y="2555"/>
                    </a:cubicBezTo>
                    <a:lnTo>
                      <a:pt x="3502" y="1186"/>
                    </a:lnTo>
                    <a:cubicBezTo>
                      <a:pt x="3598" y="613"/>
                      <a:pt x="3184" y="104"/>
                      <a:pt x="2643" y="9"/>
                    </a:cubicBezTo>
                    <a:cubicBezTo>
                      <a:pt x="2597" y="3"/>
                      <a:pt x="2553" y="1"/>
                      <a:pt x="2509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5458514" y="2028734"/>
                <a:ext cx="357818" cy="505810"/>
              </a:xfrm>
              <a:custGeom>
                <a:avLst/>
                <a:gdLst/>
                <a:ahLst/>
                <a:cxnLst/>
                <a:rect l="l" t="t" r="r" b="b"/>
                <a:pathLst>
                  <a:path w="22476" h="31772" extrusionOk="0">
                    <a:moveTo>
                      <a:pt x="12416" y="0"/>
                    </a:moveTo>
                    <a:lnTo>
                      <a:pt x="8309" y="319"/>
                    </a:lnTo>
                    <a:cubicBezTo>
                      <a:pt x="8309" y="319"/>
                      <a:pt x="4553" y="1178"/>
                      <a:pt x="1879" y="2547"/>
                    </a:cubicBezTo>
                    <a:cubicBezTo>
                      <a:pt x="192" y="3375"/>
                      <a:pt x="1" y="5221"/>
                      <a:pt x="223" y="7100"/>
                    </a:cubicBezTo>
                    <a:lnTo>
                      <a:pt x="1592" y="31772"/>
                    </a:lnTo>
                    <a:lnTo>
                      <a:pt x="20916" y="31772"/>
                    </a:lnTo>
                    <a:lnTo>
                      <a:pt x="22285" y="7959"/>
                    </a:lnTo>
                    <a:cubicBezTo>
                      <a:pt x="22476" y="5317"/>
                      <a:pt x="20916" y="2770"/>
                      <a:pt x="18433" y="1911"/>
                    </a:cubicBezTo>
                    <a:cubicBezTo>
                      <a:pt x="15663" y="987"/>
                      <a:pt x="13912" y="64"/>
                      <a:pt x="12416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5806741" y="2154947"/>
                <a:ext cx="6591" cy="11556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7259" fill="none" extrusionOk="0">
                    <a:moveTo>
                      <a:pt x="0" y="7259"/>
                    </a:moveTo>
                    <a:lnTo>
                      <a:pt x="414" y="0"/>
                    </a:lnTo>
                  </a:path>
                </a:pathLst>
              </a:custGeom>
              <a:solidFill>
                <a:srgbClr val="351C75"/>
              </a:solidFill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555335" y="2033797"/>
                <a:ext cx="189559" cy="5269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3310" extrusionOk="0">
                    <a:moveTo>
                      <a:pt x="2228" y="1"/>
                    </a:moveTo>
                    <a:lnTo>
                      <a:pt x="0" y="606"/>
                    </a:lnTo>
                    <a:cubicBezTo>
                      <a:pt x="0" y="606"/>
                      <a:pt x="1406" y="3310"/>
                      <a:pt x="6337" y="3310"/>
                    </a:cubicBezTo>
                    <a:cubicBezTo>
                      <a:pt x="6756" y="3310"/>
                      <a:pt x="7201" y="3290"/>
                      <a:pt x="7672" y="3248"/>
                    </a:cubicBezTo>
                    <a:cubicBezTo>
                      <a:pt x="11906" y="2866"/>
                      <a:pt x="10219" y="829"/>
                      <a:pt x="10219" y="829"/>
                    </a:cubicBezTo>
                    <a:lnTo>
                      <a:pt x="8118" y="65"/>
                    </a:lnTo>
                    <a:lnTo>
                      <a:pt x="2228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240559" y="2259363"/>
                <a:ext cx="218454" cy="280781"/>
              </a:xfrm>
              <a:custGeom>
                <a:avLst/>
                <a:gdLst/>
                <a:ahLst/>
                <a:cxnLst/>
                <a:rect l="l" t="t" r="r" b="b"/>
                <a:pathLst>
                  <a:path w="13722" h="17637" extrusionOk="0">
                    <a:moveTo>
                      <a:pt x="3725" y="0"/>
                    </a:moveTo>
                    <a:lnTo>
                      <a:pt x="1" y="6845"/>
                    </a:lnTo>
                    <a:lnTo>
                      <a:pt x="11047" y="17637"/>
                    </a:lnTo>
                    <a:lnTo>
                      <a:pt x="13721" y="14708"/>
                    </a:lnTo>
                    <a:lnTo>
                      <a:pt x="3725" y="0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5415939" y="2435826"/>
                <a:ext cx="197169" cy="148199"/>
              </a:xfrm>
              <a:custGeom>
                <a:avLst/>
                <a:gdLst/>
                <a:ahLst/>
                <a:cxnLst/>
                <a:rect l="l" t="t" r="r" b="b"/>
                <a:pathLst>
                  <a:path w="12385" h="9309" extrusionOk="0">
                    <a:moveTo>
                      <a:pt x="7258" y="0"/>
                    </a:moveTo>
                    <a:cubicBezTo>
                      <a:pt x="7087" y="0"/>
                      <a:pt x="6910" y="57"/>
                      <a:pt x="6749" y="187"/>
                    </a:cubicBezTo>
                    <a:lnTo>
                      <a:pt x="2547" y="3466"/>
                    </a:lnTo>
                    <a:lnTo>
                      <a:pt x="0" y="6554"/>
                    </a:lnTo>
                    <a:cubicBezTo>
                      <a:pt x="1582" y="7919"/>
                      <a:pt x="2780" y="8325"/>
                      <a:pt x="3655" y="8325"/>
                    </a:cubicBezTo>
                    <a:cubicBezTo>
                      <a:pt x="4066" y="8325"/>
                      <a:pt x="4406" y="8236"/>
                      <a:pt x="4680" y="8114"/>
                    </a:cubicBezTo>
                    <a:cubicBezTo>
                      <a:pt x="4776" y="8145"/>
                      <a:pt x="4903" y="8209"/>
                      <a:pt x="4999" y="8241"/>
                    </a:cubicBezTo>
                    <a:lnTo>
                      <a:pt x="8532" y="9260"/>
                    </a:lnTo>
                    <a:cubicBezTo>
                      <a:pt x="8623" y="9293"/>
                      <a:pt x="8715" y="9308"/>
                      <a:pt x="8806" y="9308"/>
                    </a:cubicBezTo>
                    <a:cubicBezTo>
                      <a:pt x="9065" y="9308"/>
                      <a:pt x="9306" y="9177"/>
                      <a:pt x="9424" y="8941"/>
                    </a:cubicBezTo>
                    <a:cubicBezTo>
                      <a:pt x="9519" y="8687"/>
                      <a:pt x="9583" y="8337"/>
                      <a:pt x="8882" y="7986"/>
                    </a:cubicBezTo>
                    <a:lnTo>
                      <a:pt x="8882" y="7986"/>
                    </a:lnTo>
                    <a:lnTo>
                      <a:pt x="9583" y="8336"/>
                    </a:lnTo>
                    <a:cubicBezTo>
                      <a:pt x="9664" y="8369"/>
                      <a:pt x="9751" y="8385"/>
                      <a:pt x="9838" y="8385"/>
                    </a:cubicBezTo>
                    <a:cubicBezTo>
                      <a:pt x="10095" y="8385"/>
                      <a:pt x="10355" y="8248"/>
                      <a:pt x="10474" y="7986"/>
                    </a:cubicBezTo>
                    <a:cubicBezTo>
                      <a:pt x="10633" y="7668"/>
                      <a:pt x="10442" y="7286"/>
                      <a:pt x="10060" y="7031"/>
                    </a:cubicBezTo>
                    <a:lnTo>
                      <a:pt x="10060" y="7031"/>
                    </a:lnTo>
                    <a:lnTo>
                      <a:pt x="10570" y="7222"/>
                    </a:lnTo>
                    <a:cubicBezTo>
                      <a:pt x="10661" y="7261"/>
                      <a:pt x="10757" y="7279"/>
                      <a:pt x="10851" y="7279"/>
                    </a:cubicBezTo>
                    <a:cubicBezTo>
                      <a:pt x="11148" y="7279"/>
                      <a:pt x="11428" y="7099"/>
                      <a:pt x="11525" y="6808"/>
                    </a:cubicBezTo>
                    <a:cubicBezTo>
                      <a:pt x="11652" y="6458"/>
                      <a:pt x="11461" y="6076"/>
                      <a:pt x="11143" y="5917"/>
                    </a:cubicBezTo>
                    <a:lnTo>
                      <a:pt x="10379" y="5503"/>
                    </a:lnTo>
                    <a:lnTo>
                      <a:pt x="11270" y="5726"/>
                    </a:lnTo>
                    <a:cubicBezTo>
                      <a:pt x="11349" y="5750"/>
                      <a:pt x="11430" y="5762"/>
                      <a:pt x="11510" y="5762"/>
                    </a:cubicBezTo>
                    <a:cubicBezTo>
                      <a:pt x="11853" y="5762"/>
                      <a:pt x="12186" y="5552"/>
                      <a:pt x="12289" y="5217"/>
                    </a:cubicBezTo>
                    <a:cubicBezTo>
                      <a:pt x="12384" y="4835"/>
                      <a:pt x="12225" y="4453"/>
                      <a:pt x="11875" y="4293"/>
                    </a:cubicBezTo>
                    <a:lnTo>
                      <a:pt x="7609" y="2129"/>
                    </a:lnTo>
                    <a:lnTo>
                      <a:pt x="8023" y="1174"/>
                    </a:lnTo>
                    <a:cubicBezTo>
                      <a:pt x="8289" y="569"/>
                      <a:pt x="7801" y="0"/>
                      <a:pt x="7258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5545192" y="2506710"/>
                <a:ext cx="40055" cy="18770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1179" fill="none" extrusionOk="0">
                    <a:moveTo>
                      <a:pt x="2515" y="1179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5535560" y="2530529"/>
                <a:ext cx="39036" cy="16238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020" fill="none" extrusionOk="0">
                    <a:moveTo>
                      <a:pt x="2452" y="1020"/>
                    </a:moveTo>
                    <a:lnTo>
                      <a:pt x="0" y="1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5528459" y="2551323"/>
                <a:ext cx="32970" cy="12672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796" fill="none" extrusionOk="0">
                    <a:moveTo>
                      <a:pt x="2070" y="796"/>
                    </a:moveTo>
                    <a:lnTo>
                      <a:pt x="1" y="0"/>
                    </a:ln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5217250" y="2085925"/>
                <a:ext cx="332473" cy="299694"/>
              </a:xfrm>
              <a:custGeom>
                <a:avLst/>
                <a:gdLst/>
                <a:ahLst/>
                <a:cxnLst/>
                <a:rect l="l" t="t" r="r" b="b"/>
                <a:pathLst>
                  <a:path w="20884" h="18825" extrusionOk="0">
                    <a:moveTo>
                      <a:pt x="16342" y="1"/>
                    </a:moveTo>
                    <a:cubicBezTo>
                      <a:pt x="15241" y="1"/>
                      <a:pt x="14149" y="445"/>
                      <a:pt x="13371" y="1311"/>
                    </a:cubicBezTo>
                    <a:lnTo>
                      <a:pt x="1433" y="12994"/>
                    </a:lnTo>
                    <a:cubicBezTo>
                      <a:pt x="0" y="14554"/>
                      <a:pt x="287" y="17037"/>
                      <a:pt x="2069" y="18215"/>
                    </a:cubicBezTo>
                    <a:cubicBezTo>
                      <a:pt x="2671" y="18625"/>
                      <a:pt x="3355" y="18824"/>
                      <a:pt x="4035" y="18824"/>
                    </a:cubicBezTo>
                    <a:cubicBezTo>
                      <a:pt x="4939" y="18824"/>
                      <a:pt x="5836" y="18473"/>
                      <a:pt x="6526" y="17801"/>
                    </a:cubicBezTo>
                    <a:lnTo>
                      <a:pt x="19197" y="6850"/>
                    </a:lnTo>
                    <a:cubicBezTo>
                      <a:pt x="20884" y="5131"/>
                      <a:pt x="20725" y="2362"/>
                      <a:pt x="18846" y="865"/>
                    </a:cubicBezTo>
                    <a:cubicBezTo>
                      <a:pt x="18110" y="285"/>
                      <a:pt x="17223" y="1"/>
                      <a:pt x="16342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5339912" y="2051040"/>
                <a:ext cx="223517" cy="249864"/>
              </a:xfrm>
              <a:custGeom>
                <a:avLst/>
                <a:gdLst/>
                <a:ahLst/>
                <a:cxnLst/>
                <a:rect l="l" t="t" r="r" b="b"/>
                <a:pathLst>
                  <a:path w="14040" h="15695" extrusionOk="0">
                    <a:moveTo>
                      <a:pt x="12066" y="0"/>
                    </a:moveTo>
                    <a:cubicBezTo>
                      <a:pt x="12066" y="0"/>
                      <a:pt x="5444" y="1305"/>
                      <a:pt x="0" y="8182"/>
                    </a:cubicBezTo>
                    <a:lnTo>
                      <a:pt x="5762" y="15695"/>
                    </a:lnTo>
                    <a:lnTo>
                      <a:pt x="14039" y="9773"/>
                    </a:lnTo>
                    <a:lnTo>
                      <a:pt x="12066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5476251" y="2214256"/>
                <a:ext cx="76543" cy="54749"/>
              </a:xfrm>
              <a:custGeom>
                <a:avLst/>
                <a:gdLst/>
                <a:ahLst/>
                <a:cxnLst/>
                <a:rect l="l" t="t" r="r" b="b"/>
                <a:pathLst>
                  <a:path w="4808" h="3439" fill="none" extrusionOk="0">
                    <a:moveTo>
                      <a:pt x="1" y="3438"/>
                    </a:moveTo>
                    <a:lnTo>
                      <a:pt x="4808" y="0"/>
                    </a:lnTo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711958" y="1703831"/>
                <a:ext cx="78056" cy="103400"/>
              </a:xfrm>
              <a:custGeom>
                <a:avLst/>
                <a:gdLst/>
                <a:ahLst/>
                <a:cxnLst/>
                <a:rect l="l" t="t" r="r" b="b"/>
                <a:pathLst>
                  <a:path w="4903" h="6495" extrusionOk="0">
                    <a:moveTo>
                      <a:pt x="2674" y="0"/>
                    </a:moveTo>
                    <a:lnTo>
                      <a:pt x="0" y="414"/>
                    </a:lnTo>
                    <a:lnTo>
                      <a:pt x="3088" y="6495"/>
                    </a:lnTo>
                    <a:cubicBezTo>
                      <a:pt x="4903" y="1974"/>
                      <a:pt x="2674" y="0"/>
                      <a:pt x="2674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5494497" y="1712381"/>
                <a:ext cx="99357" cy="193173"/>
              </a:xfrm>
              <a:custGeom>
                <a:avLst/>
                <a:gdLst/>
                <a:ahLst/>
                <a:cxnLst/>
                <a:rect l="l" t="t" r="r" b="b"/>
                <a:pathLst>
                  <a:path w="6241" h="12134" extrusionOk="0">
                    <a:moveTo>
                      <a:pt x="3677" y="0"/>
                    </a:moveTo>
                    <a:cubicBezTo>
                      <a:pt x="3172" y="0"/>
                      <a:pt x="1108" y="220"/>
                      <a:pt x="606" y="3761"/>
                    </a:cubicBezTo>
                    <a:cubicBezTo>
                      <a:pt x="1" y="7772"/>
                      <a:pt x="2993" y="10192"/>
                      <a:pt x="6240" y="12134"/>
                    </a:cubicBezTo>
                    <a:lnTo>
                      <a:pt x="3789" y="5"/>
                    </a:lnTo>
                    <a:cubicBezTo>
                      <a:pt x="3789" y="5"/>
                      <a:pt x="3749" y="0"/>
                      <a:pt x="3677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5522376" y="1672401"/>
                <a:ext cx="238720" cy="244308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5346" extrusionOk="0">
                    <a:moveTo>
                      <a:pt x="7482" y="1"/>
                    </a:moveTo>
                    <a:cubicBezTo>
                      <a:pt x="3343" y="1"/>
                      <a:pt x="1" y="3439"/>
                      <a:pt x="1" y="7673"/>
                    </a:cubicBezTo>
                    <a:cubicBezTo>
                      <a:pt x="1" y="11907"/>
                      <a:pt x="3343" y="15345"/>
                      <a:pt x="7482" y="15345"/>
                    </a:cubicBezTo>
                    <a:cubicBezTo>
                      <a:pt x="11652" y="15345"/>
                      <a:pt x="14995" y="11907"/>
                      <a:pt x="14995" y="7673"/>
                    </a:cubicBezTo>
                    <a:cubicBezTo>
                      <a:pt x="14995" y="3439"/>
                      <a:pt x="11652" y="1"/>
                      <a:pt x="7482" y="1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5712961" y="1807005"/>
                <a:ext cx="68950" cy="60783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3818" extrusionOk="0">
                    <a:moveTo>
                      <a:pt x="2162" y="0"/>
                    </a:moveTo>
                    <a:cubicBezTo>
                      <a:pt x="1460" y="0"/>
                      <a:pt x="794" y="389"/>
                      <a:pt x="478" y="1065"/>
                    </a:cubicBezTo>
                    <a:cubicBezTo>
                      <a:pt x="1" y="2020"/>
                      <a:pt x="383" y="3135"/>
                      <a:pt x="1338" y="3612"/>
                    </a:cubicBezTo>
                    <a:cubicBezTo>
                      <a:pt x="1607" y="3751"/>
                      <a:pt x="1896" y="3818"/>
                      <a:pt x="2181" y="3818"/>
                    </a:cubicBezTo>
                    <a:cubicBezTo>
                      <a:pt x="2873" y="3818"/>
                      <a:pt x="3546" y="3429"/>
                      <a:pt x="3885" y="2752"/>
                    </a:cubicBezTo>
                    <a:cubicBezTo>
                      <a:pt x="4330" y="1797"/>
                      <a:pt x="3948" y="683"/>
                      <a:pt x="3025" y="206"/>
                    </a:cubicBezTo>
                    <a:cubicBezTo>
                      <a:pt x="2746" y="66"/>
                      <a:pt x="2451" y="0"/>
                      <a:pt x="2162" y="0"/>
                    </a:cubicBezTo>
                    <a:close/>
                  </a:path>
                </a:pathLst>
              </a:custGeom>
              <a:solidFill>
                <a:srgbClr val="DD81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5588277" y="1843721"/>
                <a:ext cx="98338" cy="205272"/>
              </a:xfrm>
              <a:custGeom>
                <a:avLst/>
                <a:gdLst/>
                <a:ahLst/>
                <a:cxnLst/>
                <a:rect l="l" t="t" r="r" b="b"/>
                <a:pathLst>
                  <a:path w="6177" h="12894" extrusionOk="0">
                    <a:moveTo>
                      <a:pt x="446" y="1"/>
                    </a:moveTo>
                    <a:lnTo>
                      <a:pt x="0" y="11875"/>
                    </a:lnTo>
                    <a:lnTo>
                      <a:pt x="6176" y="12894"/>
                    </a:lnTo>
                    <a:lnTo>
                      <a:pt x="6081" y="4617"/>
                    </a:lnTo>
                    <a:lnTo>
                      <a:pt x="446" y="1"/>
                    </a:ln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5616666" y="1916723"/>
                <a:ext cx="71465" cy="67421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235" extrusionOk="0">
                    <a:moveTo>
                      <a:pt x="0" y="0"/>
                    </a:moveTo>
                    <a:lnTo>
                      <a:pt x="4361" y="4234"/>
                    </a:lnTo>
                    <a:lnTo>
                      <a:pt x="4489" y="7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5567276" y="1703847"/>
                <a:ext cx="206005" cy="238816"/>
              </a:xfrm>
              <a:custGeom>
                <a:avLst/>
                <a:gdLst/>
                <a:ahLst/>
                <a:cxnLst/>
                <a:rect l="l" t="t" r="r" b="b"/>
                <a:pathLst>
                  <a:path w="12940" h="15001" extrusionOk="0">
                    <a:moveTo>
                      <a:pt x="6865" y="0"/>
                    </a:moveTo>
                    <a:cubicBezTo>
                      <a:pt x="3337" y="0"/>
                      <a:pt x="0" y="3307"/>
                      <a:pt x="1192" y="9200"/>
                    </a:cubicBezTo>
                    <a:cubicBezTo>
                      <a:pt x="2306" y="14834"/>
                      <a:pt x="6126" y="14898"/>
                      <a:pt x="6126" y="14898"/>
                    </a:cubicBezTo>
                    <a:cubicBezTo>
                      <a:pt x="6554" y="14967"/>
                      <a:pt x="6960" y="15001"/>
                      <a:pt x="7344" y="15001"/>
                    </a:cubicBezTo>
                    <a:cubicBezTo>
                      <a:pt x="9955" y="15001"/>
                      <a:pt x="11541" y="13458"/>
                      <a:pt x="12207" y="11237"/>
                    </a:cubicBezTo>
                    <a:cubicBezTo>
                      <a:pt x="12939" y="8658"/>
                      <a:pt x="11284" y="2005"/>
                      <a:pt x="11284" y="2005"/>
                    </a:cubicBezTo>
                    <a:cubicBezTo>
                      <a:pt x="10024" y="648"/>
                      <a:pt x="8426" y="0"/>
                      <a:pt x="6865" y="0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5567499" y="1740181"/>
                <a:ext cx="74506" cy="110135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6918" extrusionOk="0">
                    <a:moveTo>
                      <a:pt x="1429" y="0"/>
                    </a:moveTo>
                    <a:cubicBezTo>
                      <a:pt x="977" y="0"/>
                      <a:pt x="655" y="490"/>
                      <a:pt x="382" y="2493"/>
                    </a:cubicBezTo>
                    <a:cubicBezTo>
                      <a:pt x="0" y="5326"/>
                      <a:pt x="987" y="5772"/>
                      <a:pt x="987" y="5772"/>
                    </a:cubicBezTo>
                    <a:lnTo>
                      <a:pt x="2229" y="6918"/>
                    </a:lnTo>
                    <a:cubicBezTo>
                      <a:pt x="2229" y="6918"/>
                      <a:pt x="4680" y="1283"/>
                      <a:pt x="2037" y="169"/>
                    </a:cubicBezTo>
                    <a:cubicBezTo>
                      <a:pt x="1811" y="78"/>
                      <a:pt x="1610" y="0"/>
                      <a:pt x="1429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5543664" y="1818787"/>
                <a:ext cx="73901" cy="62980"/>
              </a:xfrm>
              <a:custGeom>
                <a:avLst/>
                <a:gdLst/>
                <a:ahLst/>
                <a:cxnLst/>
                <a:rect l="l" t="t" r="r" b="b"/>
                <a:pathLst>
                  <a:path w="4642" h="3956" extrusionOk="0">
                    <a:moveTo>
                      <a:pt x="2197" y="1"/>
                    </a:moveTo>
                    <a:cubicBezTo>
                      <a:pt x="1991" y="1"/>
                      <a:pt x="1777" y="33"/>
                      <a:pt x="1561" y="102"/>
                    </a:cubicBezTo>
                    <a:cubicBezTo>
                      <a:pt x="542" y="453"/>
                      <a:pt x="1" y="1567"/>
                      <a:pt x="351" y="2617"/>
                    </a:cubicBezTo>
                    <a:cubicBezTo>
                      <a:pt x="639" y="3498"/>
                      <a:pt x="1423" y="3955"/>
                      <a:pt x="2208" y="3955"/>
                    </a:cubicBezTo>
                    <a:cubicBezTo>
                      <a:pt x="2899" y="3955"/>
                      <a:pt x="3591" y="3602"/>
                      <a:pt x="3948" y="2872"/>
                    </a:cubicBezTo>
                    <a:cubicBezTo>
                      <a:pt x="4642" y="1485"/>
                      <a:pt x="3594" y="1"/>
                      <a:pt x="2197" y="1"/>
                    </a:cubicBezTo>
                    <a:close/>
                  </a:path>
                </a:pathLst>
              </a:custGeom>
              <a:solidFill>
                <a:srgbClr val="EBB2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5564458" y="1837639"/>
                <a:ext cx="29404" cy="2181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370" fill="none" extrusionOk="0">
                    <a:moveTo>
                      <a:pt x="0" y="255"/>
                    </a:moveTo>
                    <a:cubicBezTo>
                      <a:pt x="828" y="1"/>
                      <a:pt x="1687" y="510"/>
                      <a:pt x="1846" y="1370"/>
                    </a:cubicBezTo>
                  </a:path>
                </a:pathLst>
              </a:custGeom>
              <a:noFill/>
              <a:ln w="39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5721575" y="1838658"/>
                <a:ext cx="10666" cy="27892"/>
              </a:xfrm>
              <a:custGeom>
                <a:avLst/>
                <a:gdLst/>
                <a:ahLst/>
                <a:cxnLst/>
                <a:rect l="l" t="t" r="r" b="b"/>
                <a:pathLst>
                  <a:path w="670" h="1752" fill="none" extrusionOk="0">
                    <a:moveTo>
                      <a:pt x="224" y="0"/>
                    </a:moveTo>
                    <a:lnTo>
                      <a:pt x="638" y="1433"/>
                    </a:lnTo>
                    <a:cubicBezTo>
                      <a:pt x="669" y="1529"/>
                      <a:pt x="606" y="1624"/>
                      <a:pt x="510" y="1656"/>
                    </a:cubicBezTo>
                    <a:lnTo>
                      <a:pt x="1" y="1751"/>
                    </a:lnTo>
                  </a:path>
                </a:pathLst>
              </a:custGeom>
              <a:noFill/>
              <a:ln w="3975" cap="rnd" cmpd="sng">
                <a:solidFill>
                  <a:srgbClr val="1E0B0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5677121" y="1823914"/>
                <a:ext cx="1760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1106" h="954" extrusionOk="0">
                    <a:moveTo>
                      <a:pt x="452" y="0"/>
                    </a:moveTo>
                    <a:cubicBezTo>
                      <a:pt x="218" y="0"/>
                      <a:pt x="23" y="211"/>
                      <a:pt x="23" y="449"/>
                    </a:cubicBezTo>
                    <a:cubicBezTo>
                      <a:pt x="1" y="740"/>
                      <a:pt x="231" y="953"/>
                      <a:pt x="481" y="953"/>
                    </a:cubicBezTo>
                    <a:cubicBezTo>
                      <a:pt x="585" y="953"/>
                      <a:pt x="693" y="916"/>
                      <a:pt x="787" y="831"/>
                    </a:cubicBezTo>
                    <a:cubicBezTo>
                      <a:pt x="1106" y="544"/>
                      <a:pt x="946" y="35"/>
                      <a:pt x="501" y="3"/>
                    </a:cubicBezTo>
                    <a:cubicBezTo>
                      <a:pt x="484" y="1"/>
                      <a:pt x="468" y="0"/>
                      <a:pt x="45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5739981" y="1822943"/>
                <a:ext cx="17098" cy="1413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888" extrusionOk="0">
                    <a:moveTo>
                      <a:pt x="500" y="1"/>
                    </a:moveTo>
                    <a:cubicBezTo>
                      <a:pt x="277" y="1"/>
                      <a:pt x="55" y="160"/>
                      <a:pt x="23" y="414"/>
                    </a:cubicBezTo>
                    <a:cubicBezTo>
                      <a:pt x="0" y="682"/>
                      <a:pt x="229" y="888"/>
                      <a:pt x="466" y="888"/>
                    </a:cubicBezTo>
                    <a:cubicBezTo>
                      <a:pt x="567" y="888"/>
                      <a:pt x="669" y="850"/>
                      <a:pt x="755" y="765"/>
                    </a:cubicBezTo>
                    <a:cubicBezTo>
                      <a:pt x="1073" y="510"/>
                      <a:pt x="882" y="32"/>
                      <a:pt x="500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5641997" y="1773776"/>
                <a:ext cx="57296" cy="24342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1529" extrusionOk="0">
                    <a:moveTo>
                      <a:pt x="2443" y="1"/>
                    </a:moveTo>
                    <a:cubicBezTo>
                      <a:pt x="2240" y="1"/>
                      <a:pt x="2038" y="32"/>
                      <a:pt x="1847" y="96"/>
                    </a:cubicBezTo>
                    <a:cubicBezTo>
                      <a:pt x="1115" y="383"/>
                      <a:pt x="478" y="892"/>
                      <a:pt x="1" y="1529"/>
                    </a:cubicBezTo>
                    <a:lnTo>
                      <a:pt x="3598" y="383"/>
                    </a:lnTo>
                    <a:cubicBezTo>
                      <a:pt x="3259" y="128"/>
                      <a:pt x="2848" y="1"/>
                      <a:pt x="2443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5731208" y="1772327"/>
                <a:ext cx="29914" cy="1564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983" extrusionOk="0">
                    <a:moveTo>
                      <a:pt x="794" y="0"/>
                    </a:moveTo>
                    <a:cubicBezTo>
                      <a:pt x="492" y="0"/>
                      <a:pt x="205" y="148"/>
                      <a:pt x="1" y="378"/>
                    </a:cubicBezTo>
                    <a:lnTo>
                      <a:pt x="1879" y="983"/>
                    </a:lnTo>
                    <a:cubicBezTo>
                      <a:pt x="1879" y="983"/>
                      <a:pt x="1561" y="187"/>
                      <a:pt x="1019" y="28"/>
                    </a:cubicBezTo>
                    <a:cubicBezTo>
                      <a:pt x="944" y="9"/>
                      <a:pt x="869" y="0"/>
                      <a:pt x="794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5685082" y="1871600"/>
                <a:ext cx="41583" cy="17608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110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62" y="862"/>
                      <a:pt x="906" y="1105"/>
                      <a:pt x="1403" y="1105"/>
                    </a:cubicBezTo>
                    <a:cubicBezTo>
                      <a:pt x="2045" y="1105"/>
                      <a:pt x="2611" y="701"/>
                      <a:pt x="2611" y="701"/>
                    </a:cubicBezTo>
                    <a:cubicBezTo>
                      <a:pt x="1688" y="669"/>
                      <a:pt x="797" y="415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5552294" y="1660715"/>
                <a:ext cx="226558" cy="99691"/>
              </a:xfrm>
              <a:custGeom>
                <a:avLst/>
                <a:gdLst/>
                <a:ahLst/>
                <a:cxnLst/>
                <a:rect l="l" t="t" r="r" b="b"/>
                <a:pathLst>
                  <a:path w="14231" h="6262" extrusionOk="0">
                    <a:moveTo>
                      <a:pt x="3823" y="0"/>
                    </a:moveTo>
                    <a:cubicBezTo>
                      <a:pt x="2872" y="0"/>
                      <a:pt x="1957" y="201"/>
                      <a:pt x="1210" y="767"/>
                    </a:cubicBezTo>
                    <a:cubicBezTo>
                      <a:pt x="414" y="1340"/>
                      <a:pt x="0" y="2295"/>
                      <a:pt x="159" y="3250"/>
                    </a:cubicBezTo>
                    <a:cubicBezTo>
                      <a:pt x="318" y="4014"/>
                      <a:pt x="796" y="4810"/>
                      <a:pt x="2197" y="5223"/>
                    </a:cubicBezTo>
                    <a:cubicBezTo>
                      <a:pt x="2197" y="5223"/>
                      <a:pt x="3388" y="6261"/>
                      <a:pt x="6234" y="6261"/>
                    </a:cubicBezTo>
                    <a:cubicBezTo>
                      <a:pt x="7051" y="6261"/>
                      <a:pt x="8004" y="6176"/>
                      <a:pt x="9105" y="5956"/>
                    </a:cubicBezTo>
                    <a:cubicBezTo>
                      <a:pt x="14039" y="4969"/>
                      <a:pt x="14230" y="1626"/>
                      <a:pt x="13625" y="448"/>
                    </a:cubicBezTo>
                    <a:lnTo>
                      <a:pt x="13625" y="448"/>
                    </a:lnTo>
                    <a:cubicBezTo>
                      <a:pt x="13625" y="448"/>
                      <a:pt x="12505" y="1313"/>
                      <a:pt x="10589" y="1313"/>
                    </a:cubicBezTo>
                    <a:cubicBezTo>
                      <a:pt x="10066" y="1313"/>
                      <a:pt x="9485" y="1249"/>
                      <a:pt x="8850" y="1085"/>
                    </a:cubicBezTo>
                    <a:cubicBezTo>
                      <a:pt x="7729" y="789"/>
                      <a:pt x="5707" y="0"/>
                      <a:pt x="3823" y="0"/>
                    </a:cubicBezTo>
                    <a:close/>
                  </a:path>
                </a:pathLst>
              </a:custGeom>
              <a:solidFill>
                <a:srgbClr val="1F2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5025136" y="2616699"/>
                <a:ext cx="204270" cy="517480"/>
              </a:xfrm>
              <a:custGeom>
                <a:avLst/>
                <a:gdLst/>
                <a:ahLst/>
                <a:cxnLst/>
                <a:rect l="l" t="t" r="r" b="b"/>
                <a:pathLst>
                  <a:path w="12831" h="32505" fill="none" extrusionOk="0">
                    <a:moveTo>
                      <a:pt x="4967" y="1"/>
                    </a:moveTo>
                    <a:lnTo>
                      <a:pt x="7864" y="1"/>
                    </a:lnTo>
                    <a:cubicBezTo>
                      <a:pt x="10602" y="1"/>
                      <a:pt x="12830" y="2229"/>
                      <a:pt x="12830" y="4999"/>
                    </a:cubicBezTo>
                    <a:lnTo>
                      <a:pt x="12830" y="32504"/>
                    </a:lnTo>
                    <a:lnTo>
                      <a:pt x="1" y="32504"/>
                    </a:lnTo>
                    <a:lnTo>
                      <a:pt x="1" y="4999"/>
                    </a:lnTo>
                    <a:cubicBezTo>
                      <a:pt x="1" y="2229"/>
                      <a:pt x="2229" y="1"/>
                      <a:pt x="4967" y="1"/>
                    </a:cubicBezTo>
                    <a:close/>
                  </a:path>
                </a:pathLst>
              </a:custGeom>
              <a:noFill/>
              <a:ln w="28650" cap="flat" cmpd="sng">
                <a:solidFill>
                  <a:srgbClr val="101010"/>
                </a:solidFill>
                <a:prstDash val="solid"/>
                <a:miter lim="3183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4970397" y="3662594"/>
                <a:ext cx="104419" cy="94867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59" extrusionOk="0">
                    <a:moveTo>
                      <a:pt x="3287" y="0"/>
                    </a:moveTo>
                    <a:cubicBezTo>
                      <a:pt x="1942" y="0"/>
                      <a:pt x="709" y="919"/>
                      <a:pt x="383" y="2279"/>
                    </a:cubicBezTo>
                    <a:cubicBezTo>
                      <a:pt x="1" y="3903"/>
                      <a:pt x="1019" y="5494"/>
                      <a:pt x="2611" y="5876"/>
                    </a:cubicBezTo>
                    <a:cubicBezTo>
                      <a:pt x="2842" y="5932"/>
                      <a:pt x="3074" y="5958"/>
                      <a:pt x="3302" y="5958"/>
                    </a:cubicBezTo>
                    <a:cubicBezTo>
                      <a:pt x="4648" y="5958"/>
                      <a:pt x="5882" y="5036"/>
                      <a:pt x="6208" y="3648"/>
                    </a:cubicBezTo>
                    <a:cubicBezTo>
                      <a:pt x="6559" y="2056"/>
                      <a:pt x="5572" y="464"/>
                      <a:pt x="3980" y="82"/>
                    </a:cubicBezTo>
                    <a:cubicBezTo>
                      <a:pt x="3748" y="27"/>
                      <a:pt x="3516" y="0"/>
                      <a:pt x="3287" y="0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5179738" y="3662498"/>
                <a:ext cx="104419" cy="95042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70" extrusionOk="0">
                    <a:moveTo>
                      <a:pt x="3279" y="1"/>
                    </a:moveTo>
                    <a:cubicBezTo>
                      <a:pt x="2515" y="1"/>
                      <a:pt x="1751" y="295"/>
                      <a:pt x="1178" y="884"/>
                    </a:cubicBezTo>
                    <a:cubicBezTo>
                      <a:pt x="0" y="2030"/>
                      <a:pt x="0" y="3940"/>
                      <a:pt x="1178" y="5086"/>
                    </a:cubicBezTo>
                    <a:cubicBezTo>
                      <a:pt x="1751" y="5675"/>
                      <a:pt x="2515" y="5970"/>
                      <a:pt x="3279" y="5970"/>
                    </a:cubicBezTo>
                    <a:cubicBezTo>
                      <a:pt x="4043" y="5970"/>
                      <a:pt x="4807" y="5675"/>
                      <a:pt x="5380" y="5086"/>
                    </a:cubicBezTo>
                    <a:cubicBezTo>
                      <a:pt x="6558" y="3940"/>
                      <a:pt x="6558" y="2030"/>
                      <a:pt x="5380" y="884"/>
                    </a:cubicBezTo>
                    <a:cubicBezTo>
                      <a:pt x="4807" y="295"/>
                      <a:pt x="4043" y="1"/>
                      <a:pt x="3279" y="1"/>
                    </a:cubicBezTo>
                    <a:close/>
                  </a:path>
                </a:pathLst>
              </a:custGeom>
              <a:solidFill>
                <a:srgbClr val="1010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4881187" y="2983683"/>
                <a:ext cx="492135" cy="715110"/>
              </a:xfrm>
              <a:custGeom>
                <a:avLst/>
                <a:gdLst/>
                <a:ahLst/>
                <a:cxnLst/>
                <a:rect l="l" t="t" r="r" b="b"/>
                <a:pathLst>
                  <a:path w="30913" h="44919" extrusionOk="0">
                    <a:moveTo>
                      <a:pt x="5253" y="0"/>
                    </a:moveTo>
                    <a:cubicBezTo>
                      <a:pt x="2356" y="0"/>
                      <a:pt x="1" y="2356"/>
                      <a:pt x="1" y="5253"/>
                    </a:cubicBezTo>
                    <a:lnTo>
                      <a:pt x="1" y="39634"/>
                    </a:lnTo>
                    <a:cubicBezTo>
                      <a:pt x="1" y="42563"/>
                      <a:pt x="2356" y="44919"/>
                      <a:pt x="5253" y="44919"/>
                    </a:cubicBezTo>
                    <a:lnTo>
                      <a:pt x="25660" y="44919"/>
                    </a:lnTo>
                    <a:cubicBezTo>
                      <a:pt x="28588" y="44919"/>
                      <a:pt x="30912" y="42563"/>
                      <a:pt x="30912" y="39634"/>
                    </a:cubicBezTo>
                    <a:lnTo>
                      <a:pt x="30912" y="5253"/>
                    </a:lnTo>
                    <a:cubicBezTo>
                      <a:pt x="30912" y="2356"/>
                      <a:pt x="28588" y="0"/>
                      <a:pt x="2566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4965843" y="3096713"/>
                <a:ext cx="17751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31040" fill="none" extrusionOk="0">
                    <a:moveTo>
                      <a:pt x="0" y="0"/>
                    </a:moveTo>
                    <a:lnTo>
                      <a:pt x="1114" y="0"/>
                    </a:lnTo>
                    <a:lnTo>
                      <a:pt x="1114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5061136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0" y="0"/>
                    </a:moveTo>
                    <a:lnTo>
                      <a:pt x="1146" y="0"/>
                    </a:lnTo>
                    <a:lnTo>
                      <a:pt x="1146" y="31039"/>
                    </a:lnTo>
                    <a:lnTo>
                      <a:pt x="0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5156922" y="3096713"/>
                <a:ext cx="17767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1040" fill="none" extrusionOk="0">
                    <a:moveTo>
                      <a:pt x="1" y="0"/>
                    </a:moveTo>
                    <a:lnTo>
                      <a:pt x="1115" y="0"/>
                    </a:lnTo>
                    <a:lnTo>
                      <a:pt x="1115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252214" y="3096713"/>
                <a:ext cx="18260" cy="494157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31040" fill="none" extrusionOk="0">
                    <a:moveTo>
                      <a:pt x="1" y="0"/>
                    </a:moveTo>
                    <a:lnTo>
                      <a:pt x="1147" y="0"/>
                    </a:lnTo>
                    <a:lnTo>
                      <a:pt x="1147" y="31039"/>
                    </a:lnTo>
                    <a:lnTo>
                      <a:pt x="1" y="31039"/>
                    </a:lnTo>
                    <a:close/>
                  </a:path>
                </a:pathLst>
              </a:custGeom>
              <a:noFill/>
              <a:ln w="6375" cap="rnd" cmpd="sng">
                <a:solidFill>
                  <a:srgbClr val="17171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" name="Google Shape;403;p33"/>
          <p:cNvSpPr/>
          <p:nvPr/>
        </p:nvSpPr>
        <p:spPr>
          <a:xfrm>
            <a:off x="4572000" y="3757154"/>
            <a:ext cx="4281047" cy="16"/>
          </a:xfrm>
          <a:custGeom>
            <a:avLst/>
            <a:gdLst/>
            <a:ahLst/>
            <a:cxnLst/>
            <a:rect l="l" t="t" r="r" b="b"/>
            <a:pathLst>
              <a:path w="268910" h="1" fill="none" extrusionOk="0">
                <a:moveTo>
                  <a:pt x="0" y="1"/>
                </a:moveTo>
                <a:lnTo>
                  <a:pt x="268910" y="1"/>
                </a:lnTo>
              </a:path>
            </a:pathLst>
          </a:custGeom>
          <a:noFill/>
          <a:ln w="955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Straight Connector 2"/>
          <p:cNvCxnSpPr/>
          <p:nvPr/>
        </p:nvCxnSpPr>
        <p:spPr>
          <a:xfrm>
            <a:off x="666200" y="3232951"/>
            <a:ext cx="335508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>
            <a:spLocks noGrp="1"/>
          </p:cNvSpPr>
          <p:nvPr>
            <p:ph type="subTitle" idx="1"/>
          </p:nvPr>
        </p:nvSpPr>
        <p:spPr>
          <a:xfrm>
            <a:off x="1128145" y="1874564"/>
            <a:ext cx="2983500" cy="12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mtClean="0">
                <a:latin typeface="+mj-lt"/>
              </a:rPr>
              <a:t>Phong Thanh </a:t>
            </a:r>
            <a:r>
              <a:rPr lang="en" smtClean="0">
                <a:latin typeface="+mj-lt"/>
              </a:rPr>
              <a:t>Nhi - Leader</a:t>
            </a:r>
            <a:endParaRPr lang="en" smtClean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mtClean="0">
                <a:latin typeface="+mj-lt"/>
              </a:rPr>
              <a:t>Nguyễn Hữu Dương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mtClean="0">
                <a:latin typeface="+mj-lt"/>
              </a:rPr>
              <a:t>Lê Thị Cẩm Như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mtClean="0">
                <a:latin typeface="+mj-lt"/>
              </a:rPr>
              <a:t>Nguyễn Huỳnh Vân Anh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mtClean="0">
                <a:latin typeface="+mj-lt"/>
              </a:rPr>
              <a:t>Ngô Bỉnh Quyền</a:t>
            </a:r>
          </a:p>
        </p:txBody>
      </p:sp>
      <p:grpSp>
        <p:nvGrpSpPr>
          <p:cNvPr id="436" name="Google Shape;436;p36"/>
          <p:cNvGrpSpPr/>
          <p:nvPr/>
        </p:nvGrpSpPr>
        <p:grpSpPr>
          <a:xfrm>
            <a:off x="4829606" y="489789"/>
            <a:ext cx="4221501" cy="3867933"/>
            <a:chOff x="4829606" y="489789"/>
            <a:chExt cx="4221501" cy="3867933"/>
          </a:xfrm>
        </p:grpSpPr>
        <p:sp>
          <p:nvSpPr>
            <p:cNvPr id="437" name="Google Shape;437;p36"/>
            <p:cNvSpPr/>
            <p:nvPr/>
          </p:nvSpPr>
          <p:spPr>
            <a:xfrm>
              <a:off x="5375598" y="499389"/>
              <a:ext cx="1130033" cy="709955"/>
            </a:xfrm>
            <a:custGeom>
              <a:avLst/>
              <a:gdLst/>
              <a:ahLst/>
              <a:cxnLst/>
              <a:rect l="l" t="t" r="r" b="b"/>
              <a:pathLst>
                <a:path w="67324" h="42297" extrusionOk="0">
                  <a:moveTo>
                    <a:pt x="34540" y="1"/>
                  </a:moveTo>
                  <a:cubicBezTo>
                    <a:pt x="30453" y="1"/>
                    <a:pt x="0" y="802"/>
                    <a:pt x="4775" y="24785"/>
                  </a:cubicBezTo>
                  <a:cubicBezTo>
                    <a:pt x="7271" y="37228"/>
                    <a:pt x="17768" y="42297"/>
                    <a:pt x="28964" y="42297"/>
                  </a:cubicBezTo>
                  <a:cubicBezTo>
                    <a:pt x="40891" y="42297"/>
                    <a:pt x="53611" y="36543"/>
                    <a:pt x="58291" y="27822"/>
                  </a:cubicBezTo>
                  <a:cubicBezTo>
                    <a:pt x="67324" y="10876"/>
                    <a:pt x="51017" y="325"/>
                    <a:pt x="34990" y="5"/>
                  </a:cubicBezTo>
                  <a:cubicBezTo>
                    <a:pt x="34990" y="5"/>
                    <a:pt x="34832" y="1"/>
                    <a:pt x="34540" y="1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5044693" y="981767"/>
              <a:ext cx="3791681" cy="2756718"/>
            </a:xfrm>
            <a:custGeom>
              <a:avLst/>
              <a:gdLst/>
              <a:ahLst/>
              <a:cxnLst/>
              <a:rect l="l" t="t" r="r" b="b"/>
              <a:pathLst>
                <a:path w="225897" h="164237" extrusionOk="0">
                  <a:moveTo>
                    <a:pt x="137398" y="0"/>
                  </a:moveTo>
                  <a:cubicBezTo>
                    <a:pt x="125811" y="0"/>
                    <a:pt x="113248" y="5064"/>
                    <a:pt x="100199" y="19831"/>
                  </a:cubicBezTo>
                  <a:cubicBezTo>
                    <a:pt x="88688" y="32900"/>
                    <a:pt x="72381" y="40774"/>
                    <a:pt x="54995" y="41733"/>
                  </a:cubicBezTo>
                  <a:lnTo>
                    <a:pt x="54196" y="41773"/>
                  </a:lnTo>
                  <a:cubicBezTo>
                    <a:pt x="37969" y="42492"/>
                    <a:pt x="22982" y="49407"/>
                    <a:pt x="13110" y="59878"/>
                  </a:cubicBezTo>
                  <a:cubicBezTo>
                    <a:pt x="2678" y="70949"/>
                    <a:pt x="0" y="87056"/>
                    <a:pt x="5676" y="101125"/>
                  </a:cubicBezTo>
                  <a:cubicBezTo>
                    <a:pt x="11231" y="114874"/>
                    <a:pt x="24340" y="133658"/>
                    <a:pt x="55115" y="149286"/>
                  </a:cubicBezTo>
                  <a:cubicBezTo>
                    <a:pt x="74903" y="159335"/>
                    <a:pt x="94956" y="164236"/>
                    <a:pt x="113867" y="164236"/>
                  </a:cubicBezTo>
                  <a:cubicBezTo>
                    <a:pt x="148430" y="164236"/>
                    <a:pt x="179178" y="147865"/>
                    <a:pt x="197520" y="116632"/>
                  </a:cubicBezTo>
                  <a:cubicBezTo>
                    <a:pt x="225896" y="68311"/>
                    <a:pt x="198359" y="29623"/>
                    <a:pt x="175497" y="14795"/>
                  </a:cubicBezTo>
                  <a:cubicBezTo>
                    <a:pt x="164990" y="8005"/>
                    <a:pt x="151965" y="0"/>
                    <a:pt x="137398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 rot="614627">
              <a:off x="5044510" y="804969"/>
              <a:ext cx="3791693" cy="2756727"/>
            </a:xfrm>
            <a:custGeom>
              <a:avLst/>
              <a:gdLst/>
              <a:ahLst/>
              <a:cxnLst/>
              <a:rect l="l" t="t" r="r" b="b"/>
              <a:pathLst>
                <a:path w="225897" h="164237" extrusionOk="0">
                  <a:moveTo>
                    <a:pt x="137398" y="0"/>
                  </a:moveTo>
                  <a:cubicBezTo>
                    <a:pt x="125811" y="0"/>
                    <a:pt x="113248" y="5064"/>
                    <a:pt x="100199" y="19831"/>
                  </a:cubicBezTo>
                  <a:cubicBezTo>
                    <a:pt x="88688" y="32900"/>
                    <a:pt x="72381" y="40774"/>
                    <a:pt x="54995" y="41733"/>
                  </a:cubicBezTo>
                  <a:lnTo>
                    <a:pt x="54196" y="41773"/>
                  </a:lnTo>
                  <a:cubicBezTo>
                    <a:pt x="37969" y="42492"/>
                    <a:pt x="22982" y="49407"/>
                    <a:pt x="13110" y="59878"/>
                  </a:cubicBezTo>
                  <a:cubicBezTo>
                    <a:pt x="2678" y="70949"/>
                    <a:pt x="0" y="87056"/>
                    <a:pt x="5676" y="101125"/>
                  </a:cubicBezTo>
                  <a:cubicBezTo>
                    <a:pt x="11231" y="114874"/>
                    <a:pt x="24340" y="133658"/>
                    <a:pt x="55115" y="149286"/>
                  </a:cubicBezTo>
                  <a:cubicBezTo>
                    <a:pt x="74903" y="159335"/>
                    <a:pt x="94956" y="164236"/>
                    <a:pt x="113867" y="164236"/>
                  </a:cubicBezTo>
                  <a:cubicBezTo>
                    <a:pt x="148430" y="164236"/>
                    <a:pt x="179178" y="147865"/>
                    <a:pt x="197520" y="116632"/>
                  </a:cubicBezTo>
                  <a:cubicBezTo>
                    <a:pt x="225896" y="68311"/>
                    <a:pt x="198359" y="29623"/>
                    <a:pt x="175497" y="14795"/>
                  </a:cubicBezTo>
                  <a:cubicBezTo>
                    <a:pt x="164990" y="8005"/>
                    <a:pt x="151965" y="0"/>
                    <a:pt x="1373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36"/>
            <p:cNvGrpSpPr/>
            <p:nvPr/>
          </p:nvGrpSpPr>
          <p:grpSpPr>
            <a:xfrm>
              <a:off x="4992255" y="1108842"/>
              <a:ext cx="3205932" cy="3248879"/>
              <a:chOff x="4992255" y="1108842"/>
              <a:chExt cx="3205932" cy="3248879"/>
            </a:xfrm>
          </p:grpSpPr>
          <p:sp>
            <p:nvSpPr>
              <p:cNvPr id="441" name="Google Shape;441;p36"/>
              <p:cNvSpPr/>
              <p:nvPr/>
            </p:nvSpPr>
            <p:spPr>
              <a:xfrm>
                <a:off x="6472746" y="2952942"/>
                <a:ext cx="360945" cy="738624"/>
              </a:xfrm>
              <a:custGeom>
                <a:avLst/>
                <a:gdLst/>
                <a:ahLst/>
                <a:cxnLst/>
                <a:rect l="l" t="t" r="r" b="b"/>
                <a:pathLst>
                  <a:path w="21504" h="44005" extrusionOk="0">
                    <a:moveTo>
                      <a:pt x="6635" y="0"/>
                    </a:moveTo>
                    <a:lnTo>
                      <a:pt x="1" y="44005"/>
                    </a:lnTo>
                    <a:lnTo>
                      <a:pt x="1" y="44005"/>
                    </a:lnTo>
                    <a:lnTo>
                      <a:pt x="9273" y="42366"/>
                    </a:lnTo>
                    <a:lnTo>
                      <a:pt x="21503" y="80"/>
                    </a:lnTo>
                    <a:lnTo>
                      <a:pt x="6635" y="0"/>
                    </a:lnTo>
                    <a:close/>
                  </a:path>
                </a:pathLst>
              </a:custGeom>
              <a:solidFill>
                <a:srgbClr val="D69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6472746" y="3453380"/>
                <a:ext cx="216711" cy="238162"/>
              </a:xfrm>
              <a:custGeom>
                <a:avLst/>
                <a:gdLst/>
                <a:ahLst/>
                <a:cxnLst/>
                <a:rect l="l" t="t" r="r" b="b"/>
                <a:pathLst>
                  <a:path w="12911" h="14189" extrusionOk="0">
                    <a:moveTo>
                      <a:pt x="12910" y="0"/>
                    </a:moveTo>
                    <a:lnTo>
                      <a:pt x="1999" y="959"/>
                    </a:lnTo>
                    <a:lnTo>
                      <a:pt x="1" y="14189"/>
                    </a:lnTo>
                    <a:lnTo>
                      <a:pt x="9273" y="12550"/>
                    </a:lnTo>
                    <a:lnTo>
                      <a:pt x="12910" y="0"/>
                    </a:ln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6437197" y="3643881"/>
                <a:ext cx="504507" cy="205969"/>
              </a:xfrm>
              <a:custGeom>
                <a:avLst/>
                <a:gdLst/>
                <a:ahLst/>
                <a:cxnLst/>
                <a:rect l="l" t="t" r="r" b="b"/>
                <a:pathLst>
                  <a:path w="30057" h="12271" extrusionOk="0">
                    <a:moveTo>
                      <a:pt x="2359" y="1"/>
                    </a:moveTo>
                    <a:lnTo>
                      <a:pt x="1" y="9873"/>
                    </a:lnTo>
                    <a:lnTo>
                      <a:pt x="29656" y="12271"/>
                    </a:lnTo>
                    <a:cubicBezTo>
                      <a:pt x="30056" y="10433"/>
                      <a:pt x="26779" y="8354"/>
                      <a:pt x="25140" y="7395"/>
                    </a:cubicBezTo>
                    <a:lnTo>
                      <a:pt x="11591" y="561"/>
                    </a:lnTo>
                    <a:lnTo>
                      <a:pt x="2359" y="1"/>
                    </a:lnTo>
                    <a:close/>
                  </a:path>
                </a:pathLst>
              </a:custGeom>
              <a:solidFill>
                <a:srgbClr val="1A17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6743322" y="3740021"/>
                <a:ext cx="208419" cy="125938"/>
              </a:xfrm>
              <a:custGeom>
                <a:avLst/>
                <a:gdLst/>
                <a:ahLst/>
                <a:cxnLst/>
                <a:rect l="l" t="t" r="r" b="b"/>
                <a:pathLst>
                  <a:path w="12417" h="7503" extrusionOk="0">
                    <a:moveTo>
                      <a:pt x="6280" y="0"/>
                    </a:moveTo>
                    <a:cubicBezTo>
                      <a:pt x="4624" y="0"/>
                      <a:pt x="1" y="593"/>
                      <a:pt x="67" y="7222"/>
                    </a:cubicBezTo>
                    <a:lnTo>
                      <a:pt x="11617" y="7502"/>
                    </a:lnTo>
                    <a:lnTo>
                      <a:pt x="12417" y="3186"/>
                    </a:lnTo>
                    <a:lnTo>
                      <a:pt x="6861" y="28"/>
                    </a:lnTo>
                    <a:cubicBezTo>
                      <a:pt x="6861" y="28"/>
                      <a:pt x="6641" y="0"/>
                      <a:pt x="62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6565998" y="3614660"/>
                <a:ext cx="108683" cy="58764"/>
              </a:xfrm>
              <a:custGeom>
                <a:avLst/>
                <a:gdLst/>
                <a:ahLst/>
                <a:cxnLst/>
                <a:rect l="l" t="t" r="r" b="b"/>
                <a:pathLst>
                  <a:path w="6475" h="3501" extrusionOk="0">
                    <a:moveTo>
                      <a:pt x="3767" y="1"/>
                    </a:moveTo>
                    <a:cubicBezTo>
                      <a:pt x="2969" y="1"/>
                      <a:pt x="2202" y="355"/>
                      <a:pt x="1679" y="983"/>
                    </a:cubicBezTo>
                    <a:lnTo>
                      <a:pt x="0" y="2981"/>
                    </a:lnTo>
                    <a:lnTo>
                      <a:pt x="6315" y="3501"/>
                    </a:lnTo>
                    <a:lnTo>
                      <a:pt x="6355" y="3021"/>
                    </a:lnTo>
                    <a:cubicBezTo>
                      <a:pt x="6475" y="1622"/>
                      <a:pt x="5676" y="143"/>
                      <a:pt x="4117" y="23"/>
                    </a:cubicBezTo>
                    <a:cubicBezTo>
                      <a:pt x="4000" y="8"/>
                      <a:pt x="3883" y="1"/>
                      <a:pt x="3767" y="1"/>
                    </a:cubicBezTo>
                    <a:close/>
                  </a:path>
                </a:pathLst>
              </a:custGeom>
              <a:solidFill>
                <a:srgbClr val="1A17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6431826" y="3778054"/>
                <a:ext cx="502493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5836" extrusionOk="0">
                    <a:moveTo>
                      <a:pt x="680" y="0"/>
                    </a:moveTo>
                    <a:lnTo>
                      <a:pt x="1" y="3438"/>
                    </a:lnTo>
                    <a:lnTo>
                      <a:pt x="29817" y="5836"/>
                    </a:lnTo>
                    <a:lnTo>
                      <a:pt x="29936" y="4277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6685400" y="3704388"/>
                <a:ext cx="59721" cy="27057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1612" extrusionOk="0">
                    <a:moveTo>
                      <a:pt x="2856" y="1"/>
                    </a:moveTo>
                    <a:cubicBezTo>
                      <a:pt x="1800" y="1"/>
                      <a:pt x="811" y="432"/>
                      <a:pt x="120" y="1192"/>
                    </a:cubicBezTo>
                    <a:cubicBezTo>
                      <a:pt x="0" y="1272"/>
                      <a:pt x="0" y="1432"/>
                      <a:pt x="120" y="1552"/>
                    </a:cubicBezTo>
                    <a:cubicBezTo>
                      <a:pt x="160" y="1592"/>
                      <a:pt x="220" y="1612"/>
                      <a:pt x="280" y="1612"/>
                    </a:cubicBezTo>
                    <a:cubicBezTo>
                      <a:pt x="340" y="1612"/>
                      <a:pt x="400" y="1592"/>
                      <a:pt x="440" y="1552"/>
                    </a:cubicBezTo>
                    <a:cubicBezTo>
                      <a:pt x="1075" y="846"/>
                      <a:pt x="1960" y="452"/>
                      <a:pt x="2901" y="452"/>
                    </a:cubicBezTo>
                    <a:cubicBezTo>
                      <a:pt x="3026" y="452"/>
                      <a:pt x="3152" y="459"/>
                      <a:pt x="3278" y="473"/>
                    </a:cubicBezTo>
                    <a:lnTo>
                      <a:pt x="3398" y="473"/>
                    </a:lnTo>
                    <a:cubicBezTo>
                      <a:pt x="3478" y="433"/>
                      <a:pt x="3518" y="353"/>
                      <a:pt x="3558" y="313"/>
                    </a:cubicBezTo>
                    <a:cubicBezTo>
                      <a:pt x="3558" y="153"/>
                      <a:pt x="3478" y="33"/>
                      <a:pt x="3358" y="33"/>
                    </a:cubicBezTo>
                    <a:cubicBezTo>
                      <a:pt x="3190" y="11"/>
                      <a:pt x="3022" y="1"/>
                      <a:pt x="2856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6657891" y="3690306"/>
                <a:ext cx="59721" cy="27057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1612" extrusionOk="0">
                    <a:moveTo>
                      <a:pt x="2856" y="0"/>
                    </a:moveTo>
                    <a:cubicBezTo>
                      <a:pt x="1801" y="0"/>
                      <a:pt x="812" y="432"/>
                      <a:pt x="121" y="1192"/>
                    </a:cubicBezTo>
                    <a:cubicBezTo>
                      <a:pt x="1" y="1272"/>
                      <a:pt x="1" y="1432"/>
                      <a:pt x="121" y="1551"/>
                    </a:cubicBezTo>
                    <a:cubicBezTo>
                      <a:pt x="161" y="1591"/>
                      <a:pt x="221" y="1611"/>
                      <a:pt x="281" y="1611"/>
                    </a:cubicBezTo>
                    <a:cubicBezTo>
                      <a:pt x="341" y="1611"/>
                      <a:pt x="400" y="1591"/>
                      <a:pt x="440" y="1551"/>
                    </a:cubicBezTo>
                    <a:cubicBezTo>
                      <a:pt x="1076" y="846"/>
                      <a:pt x="1960" y="451"/>
                      <a:pt x="2874" y="451"/>
                    </a:cubicBezTo>
                    <a:cubicBezTo>
                      <a:pt x="2995" y="451"/>
                      <a:pt x="3117" y="458"/>
                      <a:pt x="3238" y="472"/>
                    </a:cubicBezTo>
                    <a:cubicBezTo>
                      <a:pt x="3258" y="492"/>
                      <a:pt x="3288" y="502"/>
                      <a:pt x="3318" y="502"/>
                    </a:cubicBezTo>
                    <a:cubicBezTo>
                      <a:pt x="3348" y="502"/>
                      <a:pt x="3378" y="492"/>
                      <a:pt x="3398" y="472"/>
                    </a:cubicBezTo>
                    <a:cubicBezTo>
                      <a:pt x="3478" y="432"/>
                      <a:pt x="3518" y="392"/>
                      <a:pt x="3518" y="312"/>
                    </a:cubicBezTo>
                    <a:cubicBezTo>
                      <a:pt x="3558" y="153"/>
                      <a:pt x="3478" y="33"/>
                      <a:pt x="3358" y="33"/>
                    </a:cubicBezTo>
                    <a:cubicBezTo>
                      <a:pt x="3190" y="11"/>
                      <a:pt x="3022" y="0"/>
                      <a:pt x="2856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6633621" y="3676879"/>
                <a:ext cx="61198" cy="26856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1600" extrusionOk="0">
                    <a:moveTo>
                      <a:pt x="2878" y="1"/>
                    </a:moveTo>
                    <a:cubicBezTo>
                      <a:pt x="1847" y="1"/>
                      <a:pt x="853" y="433"/>
                      <a:pt x="128" y="1192"/>
                    </a:cubicBezTo>
                    <a:cubicBezTo>
                      <a:pt x="1" y="1383"/>
                      <a:pt x="152" y="1599"/>
                      <a:pt x="339" y="1599"/>
                    </a:cubicBezTo>
                    <a:cubicBezTo>
                      <a:pt x="388" y="1599"/>
                      <a:pt x="439" y="1585"/>
                      <a:pt x="488" y="1552"/>
                    </a:cubicBezTo>
                    <a:cubicBezTo>
                      <a:pt x="1123" y="846"/>
                      <a:pt x="2007" y="452"/>
                      <a:pt x="2921" y="452"/>
                    </a:cubicBezTo>
                    <a:cubicBezTo>
                      <a:pt x="3042" y="452"/>
                      <a:pt x="3164" y="459"/>
                      <a:pt x="3285" y="473"/>
                    </a:cubicBezTo>
                    <a:cubicBezTo>
                      <a:pt x="3305" y="493"/>
                      <a:pt x="3325" y="503"/>
                      <a:pt x="3350" y="503"/>
                    </a:cubicBezTo>
                    <a:cubicBezTo>
                      <a:pt x="3375" y="503"/>
                      <a:pt x="3405" y="493"/>
                      <a:pt x="3445" y="473"/>
                    </a:cubicBezTo>
                    <a:cubicBezTo>
                      <a:pt x="3645" y="393"/>
                      <a:pt x="3605" y="73"/>
                      <a:pt x="3365" y="33"/>
                    </a:cubicBezTo>
                    <a:cubicBezTo>
                      <a:pt x="3202" y="12"/>
                      <a:pt x="3040" y="1"/>
                      <a:pt x="2878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6203747" y="2649063"/>
                <a:ext cx="646726" cy="397620"/>
              </a:xfrm>
              <a:custGeom>
                <a:avLst/>
                <a:gdLst/>
                <a:ahLst/>
                <a:cxnLst/>
                <a:rect l="l" t="t" r="r" b="b"/>
                <a:pathLst>
                  <a:path w="38530" h="23689" extrusionOk="0">
                    <a:moveTo>
                      <a:pt x="22503" y="0"/>
                    </a:moveTo>
                    <a:lnTo>
                      <a:pt x="1" y="7154"/>
                    </a:lnTo>
                    <a:lnTo>
                      <a:pt x="27059" y="22742"/>
                    </a:lnTo>
                    <a:cubicBezTo>
                      <a:pt x="28152" y="23379"/>
                      <a:pt x="29366" y="23688"/>
                      <a:pt x="30574" y="23688"/>
                    </a:cubicBezTo>
                    <a:cubicBezTo>
                      <a:pt x="32547" y="23688"/>
                      <a:pt x="34504" y="22864"/>
                      <a:pt x="35892" y="21303"/>
                    </a:cubicBezTo>
                    <a:cubicBezTo>
                      <a:pt x="38529" y="18385"/>
                      <a:pt x="38250" y="13829"/>
                      <a:pt x="35292" y="11231"/>
                    </a:cubicBezTo>
                    <a:lnTo>
                      <a:pt x="22503" y="0"/>
                    </a:lnTo>
                    <a:close/>
                  </a:path>
                </a:pathLst>
              </a:custGeom>
              <a:solidFill>
                <a:srgbClr val="D69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5766388" y="2323030"/>
                <a:ext cx="815096" cy="593736"/>
              </a:xfrm>
              <a:custGeom>
                <a:avLst/>
                <a:gdLst/>
                <a:ahLst/>
                <a:cxnLst/>
                <a:rect l="l" t="t" r="r" b="b"/>
                <a:pathLst>
                  <a:path w="48561" h="35373" extrusionOk="0">
                    <a:moveTo>
                      <a:pt x="9712" y="1"/>
                    </a:moveTo>
                    <a:cubicBezTo>
                      <a:pt x="9712" y="1"/>
                      <a:pt x="0" y="11312"/>
                      <a:pt x="14308" y="22742"/>
                    </a:cubicBezTo>
                    <a:lnTo>
                      <a:pt x="32214" y="35372"/>
                    </a:lnTo>
                    <a:lnTo>
                      <a:pt x="48561" y="19425"/>
                    </a:lnTo>
                    <a:lnTo>
                      <a:pt x="35491" y="7155"/>
                    </a:lnTo>
                    <a:lnTo>
                      <a:pt x="30295" y="4277"/>
                    </a:lnTo>
                    <a:lnTo>
                      <a:pt x="30096" y="4237"/>
                    </a:lnTo>
                    <a:lnTo>
                      <a:pt x="9712" y="1"/>
                    </a:lnTo>
                    <a:close/>
                  </a:path>
                </a:pathLst>
              </a:custGeom>
              <a:solidFill>
                <a:srgbClr val="7349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6523736" y="1825344"/>
                <a:ext cx="262987" cy="715796"/>
              </a:xfrm>
              <a:custGeom>
                <a:avLst/>
                <a:gdLst/>
                <a:ahLst/>
                <a:cxnLst/>
                <a:rect l="l" t="t" r="r" b="b"/>
                <a:pathLst>
                  <a:path w="15668" h="42645" extrusionOk="0">
                    <a:moveTo>
                      <a:pt x="8596" y="0"/>
                    </a:moveTo>
                    <a:cubicBezTo>
                      <a:pt x="8348" y="0"/>
                      <a:pt x="8094" y="12"/>
                      <a:pt x="7834" y="37"/>
                    </a:cubicBezTo>
                    <a:cubicBezTo>
                      <a:pt x="3278" y="476"/>
                      <a:pt x="0" y="4513"/>
                      <a:pt x="480" y="9030"/>
                    </a:cubicBezTo>
                    <a:lnTo>
                      <a:pt x="4037" y="36487"/>
                    </a:lnTo>
                    <a:cubicBezTo>
                      <a:pt x="4457" y="40056"/>
                      <a:pt x="7480" y="42644"/>
                      <a:pt x="10935" y="42644"/>
                    </a:cubicBezTo>
                    <a:cubicBezTo>
                      <a:pt x="11426" y="42644"/>
                      <a:pt x="11927" y="42592"/>
                      <a:pt x="12430" y="42482"/>
                    </a:cubicBezTo>
                    <a:cubicBezTo>
                      <a:pt x="15668" y="41763"/>
                      <a:pt x="15668" y="38885"/>
                      <a:pt x="15588" y="35568"/>
                    </a:cubicBezTo>
                    <a:lnTo>
                      <a:pt x="15388" y="7870"/>
                    </a:lnTo>
                    <a:cubicBezTo>
                      <a:pt x="15237" y="3454"/>
                      <a:pt x="12804" y="0"/>
                      <a:pt x="8596" y="0"/>
                    </a:cubicBezTo>
                    <a:close/>
                  </a:path>
                </a:pathLst>
              </a:custGeom>
              <a:solidFill>
                <a:srgbClr val="D69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6465378" y="1768831"/>
                <a:ext cx="336103" cy="411350"/>
              </a:xfrm>
              <a:custGeom>
                <a:avLst/>
                <a:gdLst/>
                <a:ahLst/>
                <a:cxnLst/>
                <a:rect l="l" t="t" r="r" b="b"/>
                <a:pathLst>
                  <a:path w="20024" h="24507" extrusionOk="0">
                    <a:moveTo>
                      <a:pt x="12298" y="0"/>
                    </a:moveTo>
                    <a:cubicBezTo>
                      <a:pt x="10856" y="0"/>
                      <a:pt x="9299" y="231"/>
                      <a:pt x="7714" y="646"/>
                    </a:cubicBezTo>
                    <a:lnTo>
                      <a:pt x="7394" y="726"/>
                    </a:lnTo>
                    <a:cubicBezTo>
                      <a:pt x="2958" y="2085"/>
                      <a:pt x="0" y="6321"/>
                      <a:pt x="360" y="10958"/>
                    </a:cubicBezTo>
                    <a:lnTo>
                      <a:pt x="1199" y="24507"/>
                    </a:lnTo>
                    <a:lnTo>
                      <a:pt x="19824" y="19990"/>
                    </a:lnTo>
                    <a:cubicBezTo>
                      <a:pt x="19824" y="19990"/>
                      <a:pt x="20024" y="8919"/>
                      <a:pt x="19784" y="6242"/>
                    </a:cubicBezTo>
                    <a:cubicBezTo>
                      <a:pt x="19373" y="1754"/>
                      <a:pt x="16273" y="0"/>
                      <a:pt x="1229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6574709" y="2332395"/>
                <a:ext cx="678920" cy="277876"/>
              </a:xfrm>
              <a:custGeom>
                <a:avLst/>
                <a:gdLst/>
                <a:ahLst/>
                <a:cxnLst/>
                <a:rect l="l" t="t" r="r" b="b"/>
                <a:pathLst>
                  <a:path w="40448" h="16555" extrusionOk="0">
                    <a:moveTo>
                      <a:pt x="5384" y="0"/>
                    </a:moveTo>
                    <a:cubicBezTo>
                      <a:pt x="3623" y="0"/>
                      <a:pt x="2181" y="800"/>
                      <a:pt x="1400" y="2920"/>
                    </a:cubicBezTo>
                    <a:cubicBezTo>
                      <a:pt x="1" y="6597"/>
                      <a:pt x="1839" y="10674"/>
                      <a:pt x="5556" y="12033"/>
                    </a:cubicBezTo>
                    <a:lnTo>
                      <a:pt x="38090" y="16469"/>
                    </a:lnTo>
                    <a:cubicBezTo>
                      <a:pt x="38276" y="16528"/>
                      <a:pt x="38444" y="16555"/>
                      <a:pt x="38594" y="16555"/>
                    </a:cubicBezTo>
                    <a:cubicBezTo>
                      <a:pt x="39574" y="16555"/>
                      <a:pt x="39851" y="15398"/>
                      <a:pt x="40128" y="14151"/>
                    </a:cubicBezTo>
                    <a:cubicBezTo>
                      <a:pt x="40448" y="12952"/>
                      <a:pt x="39449" y="11793"/>
                      <a:pt x="38290" y="11273"/>
                    </a:cubicBezTo>
                    <a:lnTo>
                      <a:pt x="9993" y="1241"/>
                    </a:lnTo>
                    <a:cubicBezTo>
                      <a:pt x="8369" y="500"/>
                      <a:pt x="6777" y="0"/>
                      <a:pt x="5384" y="0"/>
                    </a:cubicBezTo>
                    <a:close/>
                  </a:path>
                </a:pathLst>
              </a:custGeom>
              <a:solidFill>
                <a:srgbClr val="D69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7155640" y="2495538"/>
                <a:ext cx="240193" cy="200413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1940" extrusionOk="0">
                    <a:moveTo>
                      <a:pt x="9850" y="0"/>
                    </a:moveTo>
                    <a:cubicBezTo>
                      <a:pt x="9672" y="0"/>
                      <a:pt x="9493" y="11"/>
                      <a:pt x="9313" y="34"/>
                    </a:cubicBezTo>
                    <a:lnTo>
                      <a:pt x="1999" y="994"/>
                    </a:lnTo>
                    <a:lnTo>
                      <a:pt x="1" y="6309"/>
                    </a:lnTo>
                    <a:cubicBezTo>
                      <a:pt x="1" y="6309"/>
                      <a:pt x="5156" y="11185"/>
                      <a:pt x="7515" y="11825"/>
                    </a:cubicBezTo>
                    <a:cubicBezTo>
                      <a:pt x="7809" y="11901"/>
                      <a:pt x="8114" y="11939"/>
                      <a:pt x="8424" y="11939"/>
                    </a:cubicBezTo>
                    <a:cubicBezTo>
                      <a:pt x="10562" y="11939"/>
                      <a:pt x="12967" y="10133"/>
                      <a:pt x="13909" y="6469"/>
                    </a:cubicBezTo>
                    <a:cubicBezTo>
                      <a:pt x="14309" y="4871"/>
                      <a:pt x="14069" y="3232"/>
                      <a:pt x="13230" y="1833"/>
                    </a:cubicBezTo>
                    <a:cubicBezTo>
                      <a:pt x="12488" y="666"/>
                      <a:pt x="11213" y="0"/>
                      <a:pt x="98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7112035" y="2495437"/>
                <a:ext cx="77177" cy="81189"/>
              </a:xfrm>
              <a:custGeom>
                <a:avLst/>
                <a:gdLst/>
                <a:ahLst/>
                <a:cxnLst/>
                <a:rect l="l" t="t" r="r" b="b"/>
                <a:pathLst>
                  <a:path w="4598" h="4837" extrusionOk="0">
                    <a:moveTo>
                      <a:pt x="1919" y="0"/>
                    </a:moveTo>
                    <a:lnTo>
                      <a:pt x="1" y="4517"/>
                    </a:lnTo>
                    <a:lnTo>
                      <a:pt x="4597" y="4837"/>
                    </a:lnTo>
                    <a:lnTo>
                      <a:pt x="4597" y="1000"/>
                    </a:lnTo>
                    <a:lnTo>
                      <a:pt x="19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7136825" y="2549063"/>
                <a:ext cx="146969" cy="123554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7361" extrusionOk="0">
                    <a:moveTo>
                      <a:pt x="4781" y="0"/>
                    </a:moveTo>
                    <a:cubicBezTo>
                      <a:pt x="1832" y="0"/>
                      <a:pt x="0" y="3398"/>
                      <a:pt x="1841" y="5878"/>
                    </a:cubicBezTo>
                    <a:cubicBezTo>
                      <a:pt x="2597" y="6897"/>
                      <a:pt x="3681" y="7361"/>
                      <a:pt x="4754" y="7361"/>
                    </a:cubicBezTo>
                    <a:cubicBezTo>
                      <a:pt x="6461" y="7361"/>
                      <a:pt x="8141" y="6187"/>
                      <a:pt x="8436" y="4199"/>
                    </a:cubicBezTo>
                    <a:cubicBezTo>
                      <a:pt x="8755" y="2201"/>
                      <a:pt x="7357" y="323"/>
                      <a:pt x="5358" y="43"/>
                    </a:cubicBezTo>
                    <a:cubicBezTo>
                      <a:pt x="5162" y="14"/>
                      <a:pt x="4969" y="0"/>
                      <a:pt x="4781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058670" y="3168988"/>
                <a:ext cx="1170653" cy="1127012"/>
              </a:xfrm>
              <a:custGeom>
                <a:avLst/>
                <a:gdLst/>
                <a:ahLst/>
                <a:cxnLst/>
                <a:rect l="l" t="t" r="r" b="b"/>
                <a:pathLst>
                  <a:path w="69744" h="67144" extrusionOk="0">
                    <a:moveTo>
                      <a:pt x="36171" y="4914"/>
                    </a:moveTo>
                    <a:cubicBezTo>
                      <a:pt x="52038" y="4914"/>
                      <a:pt x="64868" y="17744"/>
                      <a:pt x="64908" y="33571"/>
                    </a:cubicBezTo>
                    <a:cubicBezTo>
                      <a:pt x="64908" y="45161"/>
                      <a:pt x="57913" y="55633"/>
                      <a:pt x="47202" y="60069"/>
                    </a:cubicBezTo>
                    <a:cubicBezTo>
                      <a:pt x="43650" y="61540"/>
                      <a:pt x="39917" y="62256"/>
                      <a:pt x="36216" y="62256"/>
                    </a:cubicBezTo>
                    <a:cubicBezTo>
                      <a:pt x="28757" y="62256"/>
                      <a:pt x="21424" y="59350"/>
                      <a:pt x="15947" y="53874"/>
                    </a:cubicBezTo>
                    <a:cubicBezTo>
                      <a:pt x="7754" y="45681"/>
                      <a:pt x="5276" y="33331"/>
                      <a:pt x="9712" y="22620"/>
                    </a:cubicBezTo>
                    <a:cubicBezTo>
                      <a:pt x="14149" y="11908"/>
                      <a:pt x="24580" y="4914"/>
                      <a:pt x="36171" y="4914"/>
                    </a:cubicBezTo>
                    <a:close/>
                    <a:moveTo>
                      <a:pt x="36204" y="1"/>
                    </a:moveTo>
                    <a:cubicBezTo>
                      <a:pt x="27469" y="1"/>
                      <a:pt x="18887" y="3413"/>
                      <a:pt x="12470" y="9830"/>
                    </a:cubicBezTo>
                    <a:cubicBezTo>
                      <a:pt x="2878" y="19462"/>
                      <a:pt x="0" y="33890"/>
                      <a:pt x="5196" y="46400"/>
                    </a:cubicBezTo>
                    <a:cubicBezTo>
                      <a:pt x="10392" y="58950"/>
                      <a:pt x="22622" y="67143"/>
                      <a:pt x="36171" y="67143"/>
                    </a:cubicBezTo>
                    <a:cubicBezTo>
                      <a:pt x="54716" y="67103"/>
                      <a:pt x="69744" y="52116"/>
                      <a:pt x="69744" y="33571"/>
                    </a:cubicBezTo>
                    <a:cubicBezTo>
                      <a:pt x="69744" y="20022"/>
                      <a:pt x="61550" y="7752"/>
                      <a:pt x="49040" y="2556"/>
                    </a:cubicBezTo>
                    <a:cubicBezTo>
                      <a:pt x="44886" y="836"/>
                      <a:pt x="40527" y="1"/>
                      <a:pt x="36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4992255" y="3107927"/>
                <a:ext cx="1298790" cy="1249794"/>
              </a:xfrm>
              <a:custGeom>
                <a:avLst/>
                <a:gdLst/>
                <a:ahLst/>
                <a:cxnLst/>
                <a:rect l="l" t="t" r="r" b="b"/>
                <a:pathLst>
                  <a:path w="77378" h="74459" extrusionOk="0">
                    <a:moveTo>
                      <a:pt x="40128" y="5394"/>
                    </a:moveTo>
                    <a:cubicBezTo>
                      <a:pt x="57714" y="5434"/>
                      <a:pt x="71942" y="19663"/>
                      <a:pt x="71942" y="37209"/>
                    </a:cubicBezTo>
                    <a:cubicBezTo>
                      <a:pt x="71942" y="50078"/>
                      <a:pt x="64188" y="61669"/>
                      <a:pt x="52318" y="66625"/>
                    </a:cubicBezTo>
                    <a:cubicBezTo>
                      <a:pt x="48377" y="68251"/>
                      <a:pt x="44244" y="69042"/>
                      <a:pt x="40147" y="69042"/>
                    </a:cubicBezTo>
                    <a:cubicBezTo>
                      <a:pt x="31861" y="69042"/>
                      <a:pt x="23724" y="65808"/>
                      <a:pt x="17626" y="59710"/>
                    </a:cubicBezTo>
                    <a:cubicBezTo>
                      <a:pt x="8554" y="50598"/>
                      <a:pt x="5836" y="36929"/>
                      <a:pt x="10752" y="25059"/>
                    </a:cubicBezTo>
                    <a:cubicBezTo>
                      <a:pt x="15668" y="13148"/>
                      <a:pt x="27258" y="5394"/>
                      <a:pt x="40128" y="5394"/>
                    </a:cubicBezTo>
                    <a:close/>
                    <a:moveTo>
                      <a:pt x="40140" y="0"/>
                    </a:moveTo>
                    <a:cubicBezTo>
                      <a:pt x="30455" y="0"/>
                      <a:pt x="20936" y="3776"/>
                      <a:pt x="13829" y="10910"/>
                    </a:cubicBezTo>
                    <a:cubicBezTo>
                      <a:pt x="3158" y="21541"/>
                      <a:pt x="1" y="37568"/>
                      <a:pt x="5756" y="51477"/>
                    </a:cubicBezTo>
                    <a:cubicBezTo>
                      <a:pt x="11511" y="65386"/>
                      <a:pt x="25100" y="74458"/>
                      <a:pt x="40128" y="74458"/>
                    </a:cubicBezTo>
                    <a:cubicBezTo>
                      <a:pt x="60711" y="74418"/>
                      <a:pt x="77338" y="57752"/>
                      <a:pt x="77378" y="37209"/>
                    </a:cubicBezTo>
                    <a:cubicBezTo>
                      <a:pt x="77378" y="22141"/>
                      <a:pt x="68305" y="8592"/>
                      <a:pt x="54396" y="2837"/>
                    </a:cubicBezTo>
                    <a:cubicBezTo>
                      <a:pt x="49786" y="929"/>
                      <a:pt x="44942" y="0"/>
                      <a:pt x="4014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6965795" y="3168988"/>
                <a:ext cx="1170670" cy="1127012"/>
              </a:xfrm>
              <a:custGeom>
                <a:avLst/>
                <a:gdLst/>
                <a:ahLst/>
                <a:cxnLst/>
                <a:rect l="l" t="t" r="r" b="b"/>
                <a:pathLst>
                  <a:path w="69745" h="67144" extrusionOk="0">
                    <a:moveTo>
                      <a:pt x="36211" y="4914"/>
                    </a:moveTo>
                    <a:cubicBezTo>
                      <a:pt x="52039" y="4914"/>
                      <a:pt x="64828" y="17744"/>
                      <a:pt x="64868" y="33571"/>
                    </a:cubicBezTo>
                    <a:cubicBezTo>
                      <a:pt x="64868" y="45161"/>
                      <a:pt x="57874" y="55633"/>
                      <a:pt x="47163" y="60069"/>
                    </a:cubicBezTo>
                    <a:cubicBezTo>
                      <a:pt x="43610" y="61540"/>
                      <a:pt x="39878" y="62256"/>
                      <a:pt x="36177" y="62256"/>
                    </a:cubicBezTo>
                    <a:cubicBezTo>
                      <a:pt x="28717" y="62256"/>
                      <a:pt x="21384" y="59350"/>
                      <a:pt x="15908" y="53874"/>
                    </a:cubicBezTo>
                    <a:cubicBezTo>
                      <a:pt x="7715" y="45641"/>
                      <a:pt x="5237" y="33331"/>
                      <a:pt x="9713" y="22620"/>
                    </a:cubicBezTo>
                    <a:cubicBezTo>
                      <a:pt x="14149" y="11868"/>
                      <a:pt x="24581" y="4914"/>
                      <a:pt x="36211" y="4914"/>
                    </a:cubicBezTo>
                    <a:close/>
                    <a:moveTo>
                      <a:pt x="36205" y="1"/>
                    </a:moveTo>
                    <a:cubicBezTo>
                      <a:pt x="27469" y="1"/>
                      <a:pt x="18888" y="3413"/>
                      <a:pt x="12471" y="9830"/>
                    </a:cubicBezTo>
                    <a:cubicBezTo>
                      <a:pt x="2879" y="19462"/>
                      <a:pt x="1" y="33890"/>
                      <a:pt x="5197" y="46440"/>
                    </a:cubicBezTo>
                    <a:cubicBezTo>
                      <a:pt x="10392" y="58950"/>
                      <a:pt x="22622" y="67143"/>
                      <a:pt x="36211" y="67143"/>
                    </a:cubicBezTo>
                    <a:cubicBezTo>
                      <a:pt x="54716" y="67103"/>
                      <a:pt x="69744" y="52116"/>
                      <a:pt x="69744" y="33571"/>
                    </a:cubicBezTo>
                    <a:cubicBezTo>
                      <a:pt x="69744" y="20022"/>
                      <a:pt x="61551" y="7752"/>
                      <a:pt x="49041" y="2556"/>
                    </a:cubicBezTo>
                    <a:cubicBezTo>
                      <a:pt x="44887" y="836"/>
                      <a:pt x="40527" y="1"/>
                      <a:pt x="36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6899398" y="3107927"/>
                <a:ext cx="1298790" cy="1249794"/>
              </a:xfrm>
              <a:custGeom>
                <a:avLst/>
                <a:gdLst/>
                <a:ahLst/>
                <a:cxnLst/>
                <a:rect l="l" t="t" r="r" b="b"/>
                <a:pathLst>
                  <a:path w="77378" h="74459" extrusionOk="0">
                    <a:moveTo>
                      <a:pt x="40167" y="5394"/>
                    </a:moveTo>
                    <a:cubicBezTo>
                      <a:pt x="57713" y="5434"/>
                      <a:pt x="71942" y="19663"/>
                      <a:pt x="71942" y="37209"/>
                    </a:cubicBezTo>
                    <a:cubicBezTo>
                      <a:pt x="71942" y="50078"/>
                      <a:pt x="64228" y="61669"/>
                      <a:pt x="52318" y="66625"/>
                    </a:cubicBezTo>
                    <a:cubicBezTo>
                      <a:pt x="48390" y="68251"/>
                      <a:pt x="44261" y="69042"/>
                      <a:pt x="40165" y="69042"/>
                    </a:cubicBezTo>
                    <a:cubicBezTo>
                      <a:pt x="31883" y="69042"/>
                      <a:pt x="23736" y="65808"/>
                      <a:pt x="17666" y="59710"/>
                    </a:cubicBezTo>
                    <a:cubicBezTo>
                      <a:pt x="8553" y="50598"/>
                      <a:pt x="5835" y="36929"/>
                      <a:pt x="10751" y="25059"/>
                    </a:cubicBezTo>
                    <a:cubicBezTo>
                      <a:pt x="15667" y="13148"/>
                      <a:pt x="27298" y="5394"/>
                      <a:pt x="40167" y="5394"/>
                    </a:cubicBezTo>
                    <a:close/>
                    <a:moveTo>
                      <a:pt x="40139" y="0"/>
                    </a:moveTo>
                    <a:cubicBezTo>
                      <a:pt x="30454" y="0"/>
                      <a:pt x="20936" y="3776"/>
                      <a:pt x="13829" y="10910"/>
                    </a:cubicBezTo>
                    <a:cubicBezTo>
                      <a:pt x="3198" y="21541"/>
                      <a:pt x="0" y="37568"/>
                      <a:pt x="5755" y="51477"/>
                    </a:cubicBezTo>
                    <a:cubicBezTo>
                      <a:pt x="11511" y="65386"/>
                      <a:pt x="25100" y="74458"/>
                      <a:pt x="40167" y="74458"/>
                    </a:cubicBezTo>
                    <a:cubicBezTo>
                      <a:pt x="60711" y="74418"/>
                      <a:pt x="77337" y="57752"/>
                      <a:pt x="77377" y="37209"/>
                    </a:cubicBezTo>
                    <a:cubicBezTo>
                      <a:pt x="77377" y="22141"/>
                      <a:pt x="68305" y="8592"/>
                      <a:pt x="54396" y="2837"/>
                    </a:cubicBezTo>
                    <a:cubicBezTo>
                      <a:pt x="49785" y="929"/>
                      <a:pt x="44942" y="0"/>
                      <a:pt x="40139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6476103" y="3011972"/>
                <a:ext cx="764792" cy="741981"/>
              </a:xfrm>
              <a:custGeom>
                <a:avLst/>
                <a:gdLst/>
                <a:ahLst/>
                <a:cxnLst/>
                <a:rect l="l" t="t" r="r" b="b"/>
                <a:pathLst>
                  <a:path w="45564" h="44205" extrusionOk="0">
                    <a:moveTo>
                      <a:pt x="40488" y="1"/>
                    </a:moveTo>
                    <a:lnTo>
                      <a:pt x="1" y="38969"/>
                    </a:lnTo>
                    <a:lnTo>
                      <a:pt x="5037" y="44205"/>
                    </a:lnTo>
                    <a:lnTo>
                      <a:pt x="45564" y="5276"/>
                    </a:lnTo>
                    <a:lnTo>
                      <a:pt x="40488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7100639" y="3012643"/>
                <a:ext cx="140222" cy="156990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9353" extrusionOk="0">
                    <a:moveTo>
                      <a:pt x="3278" y="0"/>
                    </a:moveTo>
                    <a:lnTo>
                      <a:pt x="0" y="3118"/>
                    </a:lnTo>
                    <a:lnTo>
                      <a:pt x="4077" y="9353"/>
                    </a:lnTo>
                    <a:lnTo>
                      <a:pt x="8354" y="5236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rgbClr val="D49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6963781" y="2585887"/>
                <a:ext cx="151636" cy="309398"/>
              </a:xfrm>
              <a:custGeom>
                <a:avLst/>
                <a:gdLst/>
                <a:ahLst/>
                <a:cxnLst/>
                <a:rect l="l" t="t" r="r" b="b"/>
                <a:pathLst>
                  <a:path w="9034" h="18433" extrusionOk="0">
                    <a:moveTo>
                      <a:pt x="5458" y="0"/>
                    </a:moveTo>
                    <a:cubicBezTo>
                      <a:pt x="5149" y="0"/>
                      <a:pt x="4825" y="109"/>
                      <a:pt x="4517" y="367"/>
                    </a:cubicBezTo>
                    <a:lnTo>
                      <a:pt x="1919" y="2645"/>
                    </a:lnTo>
                    <a:cubicBezTo>
                      <a:pt x="441" y="3924"/>
                      <a:pt x="1" y="6042"/>
                      <a:pt x="840" y="7801"/>
                    </a:cubicBezTo>
                    <a:lnTo>
                      <a:pt x="6076" y="17673"/>
                    </a:lnTo>
                    <a:cubicBezTo>
                      <a:pt x="6316" y="18112"/>
                      <a:pt x="6835" y="18432"/>
                      <a:pt x="7355" y="18432"/>
                    </a:cubicBezTo>
                    <a:cubicBezTo>
                      <a:pt x="7595" y="18432"/>
                      <a:pt x="7835" y="18352"/>
                      <a:pt x="8074" y="18272"/>
                    </a:cubicBezTo>
                    <a:cubicBezTo>
                      <a:pt x="8754" y="17873"/>
                      <a:pt x="9034" y="16993"/>
                      <a:pt x="8674" y="16274"/>
                    </a:cubicBezTo>
                    <a:lnTo>
                      <a:pt x="3438" y="6522"/>
                    </a:lnTo>
                    <a:cubicBezTo>
                      <a:pt x="3198" y="5922"/>
                      <a:pt x="3318" y="5243"/>
                      <a:pt x="3798" y="4843"/>
                    </a:cubicBezTo>
                    <a:lnTo>
                      <a:pt x="6436" y="2565"/>
                    </a:lnTo>
                    <a:cubicBezTo>
                      <a:pt x="7575" y="1584"/>
                      <a:pt x="6634" y="0"/>
                      <a:pt x="545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7034895" y="2819440"/>
                <a:ext cx="570237" cy="931165"/>
              </a:xfrm>
              <a:custGeom>
                <a:avLst/>
                <a:gdLst/>
                <a:ahLst/>
                <a:cxnLst/>
                <a:rect l="l" t="t" r="r" b="b"/>
                <a:pathLst>
                  <a:path w="33973" h="55476" extrusionOk="0">
                    <a:moveTo>
                      <a:pt x="3797" y="1"/>
                    </a:moveTo>
                    <a:lnTo>
                      <a:pt x="1" y="2159"/>
                    </a:lnTo>
                    <a:lnTo>
                      <a:pt x="30176" y="55476"/>
                    </a:lnTo>
                    <a:lnTo>
                      <a:pt x="33973" y="53358"/>
                    </a:lnTo>
                    <a:lnTo>
                      <a:pt x="3797" y="1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7423296" y="3620265"/>
                <a:ext cx="262316" cy="224231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13359" extrusionOk="0">
                    <a:moveTo>
                      <a:pt x="8897" y="0"/>
                    </a:moveTo>
                    <a:cubicBezTo>
                      <a:pt x="7250" y="0"/>
                      <a:pt x="5569" y="609"/>
                      <a:pt x="4197" y="1968"/>
                    </a:cubicBezTo>
                    <a:cubicBezTo>
                      <a:pt x="1" y="6164"/>
                      <a:pt x="2998" y="13358"/>
                      <a:pt x="8953" y="13358"/>
                    </a:cubicBezTo>
                    <a:cubicBezTo>
                      <a:pt x="12630" y="13358"/>
                      <a:pt x="15588" y="10361"/>
                      <a:pt x="15628" y="6684"/>
                    </a:cubicBezTo>
                    <a:cubicBezTo>
                      <a:pt x="15628" y="2656"/>
                      <a:pt x="12338" y="0"/>
                      <a:pt x="889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5659053" y="2984362"/>
                <a:ext cx="764120" cy="773621"/>
              </a:xfrm>
              <a:custGeom>
                <a:avLst/>
                <a:gdLst/>
                <a:ahLst/>
                <a:cxnLst/>
                <a:rect l="l" t="t" r="r" b="b"/>
                <a:pathLst>
                  <a:path w="45524" h="46090" extrusionOk="0">
                    <a:moveTo>
                      <a:pt x="32190" y="0"/>
                    </a:moveTo>
                    <a:cubicBezTo>
                      <a:pt x="31779" y="0"/>
                      <a:pt x="31363" y="190"/>
                      <a:pt x="31055" y="646"/>
                    </a:cubicBezTo>
                    <a:lnTo>
                      <a:pt x="680" y="43771"/>
                    </a:lnTo>
                    <a:cubicBezTo>
                      <a:pt x="0" y="44731"/>
                      <a:pt x="680" y="46089"/>
                      <a:pt x="1879" y="46089"/>
                    </a:cubicBezTo>
                    <a:lnTo>
                      <a:pt x="43685" y="46089"/>
                    </a:lnTo>
                    <a:cubicBezTo>
                      <a:pt x="45523" y="45970"/>
                      <a:pt x="45523" y="43252"/>
                      <a:pt x="43685" y="43172"/>
                    </a:cubicBezTo>
                    <a:lnTo>
                      <a:pt x="4676" y="43172"/>
                    </a:lnTo>
                    <a:lnTo>
                      <a:pt x="33413" y="2325"/>
                    </a:lnTo>
                    <a:cubicBezTo>
                      <a:pt x="34212" y="1183"/>
                      <a:pt x="33217" y="0"/>
                      <a:pt x="32190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6001969" y="2662759"/>
                <a:ext cx="188395" cy="295584"/>
              </a:xfrm>
              <a:custGeom>
                <a:avLst/>
                <a:gdLst/>
                <a:ahLst/>
                <a:cxnLst/>
                <a:rect l="l" t="t" r="r" b="b"/>
                <a:pathLst>
                  <a:path w="11224" h="17610" extrusionOk="0">
                    <a:moveTo>
                      <a:pt x="1869" y="1"/>
                    </a:moveTo>
                    <a:cubicBezTo>
                      <a:pt x="921" y="1"/>
                      <a:pt x="1" y="932"/>
                      <a:pt x="512" y="2062"/>
                    </a:cubicBezTo>
                    <a:lnTo>
                      <a:pt x="8146" y="16810"/>
                    </a:lnTo>
                    <a:cubicBezTo>
                      <a:pt x="8386" y="17289"/>
                      <a:pt x="8905" y="17609"/>
                      <a:pt x="9425" y="17609"/>
                    </a:cubicBezTo>
                    <a:cubicBezTo>
                      <a:pt x="10544" y="17609"/>
                      <a:pt x="11223" y="16450"/>
                      <a:pt x="10744" y="15451"/>
                    </a:cubicBezTo>
                    <a:lnTo>
                      <a:pt x="3110" y="743"/>
                    </a:lnTo>
                    <a:cubicBezTo>
                      <a:pt x="2797" y="220"/>
                      <a:pt x="2329" y="1"/>
                      <a:pt x="1869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5777784" y="2645706"/>
                <a:ext cx="474982" cy="120097"/>
              </a:xfrm>
              <a:custGeom>
                <a:avLst/>
                <a:gdLst/>
                <a:ahLst/>
                <a:cxnLst/>
                <a:rect l="l" t="t" r="r" b="b"/>
                <a:pathLst>
                  <a:path w="28298" h="7155" extrusionOk="0">
                    <a:moveTo>
                      <a:pt x="3598" y="0"/>
                    </a:moveTo>
                    <a:cubicBezTo>
                      <a:pt x="1639" y="0"/>
                      <a:pt x="0" y="1599"/>
                      <a:pt x="40" y="3597"/>
                    </a:cubicBezTo>
                    <a:cubicBezTo>
                      <a:pt x="40" y="5556"/>
                      <a:pt x="1639" y="7154"/>
                      <a:pt x="3598" y="7154"/>
                    </a:cubicBezTo>
                    <a:lnTo>
                      <a:pt x="24700" y="7154"/>
                    </a:lnTo>
                    <a:cubicBezTo>
                      <a:pt x="26699" y="7154"/>
                      <a:pt x="28297" y="5556"/>
                      <a:pt x="28297" y="3597"/>
                    </a:cubicBezTo>
                    <a:cubicBezTo>
                      <a:pt x="28297" y="1599"/>
                      <a:pt x="26699" y="0"/>
                      <a:pt x="24700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6114540" y="2891897"/>
                <a:ext cx="436729" cy="741981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44205" extrusionOk="0">
                    <a:moveTo>
                      <a:pt x="3877" y="0"/>
                    </a:moveTo>
                    <a:lnTo>
                      <a:pt x="0" y="2039"/>
                    </a:lnTo>
                    <a:lnTo>
                      <a:pt x="22142" y="44204"/>
                    </a:lnTo>
                    <a:lnTo>
                      <a:pt x="26019" y="42166"/>
                    </a:lnTo>
                    <a:lnTo>
                      <a:pt x="3877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5516171" y="3620265"/>
                <a:ext cx="262316" cy="224231"/>
              </a:xfrm>
              <a:custGeom>
                <a:avLst/>
                <a:gdLst/>
                <a:ahLst/>
                <a:cxnLst/>
                <a:rect l="l" t="t" r="r" b="b"/>
                <a:pathLst>
                  <a:path w="15628" h="13359" extrusionOk="0">
                    <a:moveTo>
                      <a:pt x="8888" y="0"/>
                    </a:moveTo>
                    <a:cubicBezTo>
                      <a:pt x="7246" y="0"/>
                      <a:pt x="5568" y="609"/>
                      <a:pt x="4197" y="1968"/>
                    </a:cubicBezTo>
                    <a:cubicBezTo>
                      <a:pt x="0" y="6164"/>
                      <a:pt x="2998" y="13358"/>
                      <a:pt x="8913" y="13358"/>
                    </a:cubicBezTo>
                    <a:cubicBezTo>
                      <a:pt x="12630" y="13358"/>
                      <a:pt x="15587" y="10361"/>
                      <a:pt x="15627" y="6684"/>
                    </a:cubicBezTo>
                    <a:cubicBezTo>
                      <a:pt x="15600" y="2656"/>
                      <a:pt x="12320" y="0"/>
                      <a:pt x="8888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49987" y="3486076"/>
                <a:ext cx="493093" cy="447857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26682" extrusionOk="0">
                    <a:moveTo>
                      <a:pt x="14663" y="0"/>
                    </a:moveTo>
                    <a:cubicBezTo>
                      <a:pt x="8615" y="0"/>
                      <a:pt x="3154" y="4129"/>
                      <a:pt x="1719" y="10242"/>
                    </a:cubicBezTo>
                    <a:cubicBezTo>
                      <a:pt x="1" y="17396"/>
                      <a:pt x="4397" y="24591"/>
                      <a:pt x="11591" y="26309"/>
                    </a:cubicBezTo>
                    <a:cubicBezTo>
                      <a:pt x="12638" y="26561"/>
                      <a:pt x="13686" y="26681"/>
                      <a:pt x="14717" y="26681"/>
                    </a:cubicBezTo>
                    <a:cubicBezTo>
                      <a:pt x="20734" y="26681"/>
                      <a:pt x="26191" y="22579"/>
                      <a:pt x="27658" y="16437"/>
                    </a:cubicBezTo>
                    <a:cubicBezTo>
                      <a:pt x="29377" y="9283"/>
                      <a:pt x="24940" y="2089"/>
                      <a:pt x="17786" y="370"/>
                    </a:cubicBezTo>
                    <a:cubicBezTo>
                      <a:pt x="16739" y="120"/>
                      <a:pt x="15692" y="0"/>
                      <a:pt x="14663" y="0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6406348" y="3538593"/>
                <a:ext cx="380382" cy="342817"/>
              </a:xfrm>
              <a:custGeom>
                <a:avLst/>
                <a:gdLst/>
                <a:ahLst/>
                <a:cxnLst/>
                <a:rect l="l" t="t" r="r" b="b"/>
                <a:pathLst>
                  <a:path w="22662" h="20424" extrusionOk="0">
                    <a:moveTo>
                      <a:pt x="11318" y="1"/>
                    </a:moveTo>
                    <a:cubicBezTo>
                      <a:pt x="6818" y="1"/>
                      <a:pt x="2682" y="3009"/>
                      <a:pt x="1479" y="7553"/>
                    </a:cubicBezTo>
                    <a:cubicBezTo>
                      <a:pt x="0" y="12989"/>
                      <a:pt x="3197" y="18624"/>
                      <a:pt x="8633" y="20063"/>
                    </a:cubicBezTo>
                    <a:cubicBezTo>
                      <a:pt x="9538" y="20307"/>
                      <a:pt x="10446" y="20424"/>
                      <a:pt x="11338" y="20424"/>
                    </a:cubicBezTo>
                    <a:cubicBezTo>
                      <a:pt x="15845" y="20424"/>
                      <a:pt x="19948" y="17446"/>
                      <a:pt x="21183" y="12909"/>
                    </a:cubicBezTo>
                    <a:cubicBezTo>
                      <a:pt x="22662" y="7433"/>
                      <a:pt x="19424" y="1838"/>
                      <a:pt x="13989" y="359"/>
                    </a:cubicBezTo>
                    <a:cubicBezTo>
                      <a:pt x="13097" y="116"/>
                      <a:pt x="12201" y="1"/>
                      <a:pt x="11318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379984" y="1228916"/>
                <a:ext cx="1151199" cy="1172013"/>
              </a:xfrm>
              <a:custGeom>
                <a:avLst/>
                <a:gdLst/>
                <a:ahLst/>
                <a:cxnLst/>
                <a:rect l="l" t="t" r="r" b="b"/>
                <a:pathLst>
                  <a:path w="68585" h="69825" extrusionOk="0">
                    <a:moveTo>
                      <a:pt x="37570" y="1"/>
                    </a:moveTo>
                    <a:cubicBezTo>
                      <a:pt x="36651" y="121"/>
                      <a:pt x="35812" y="520"/>
                      <a:pt x="35212" y="1200"/>
                    </a:cubicBezTo>
                    <a:lnTo>
                      <a:pt x="1520" y="36411"/>
                    </a:lnTo>
                    <a:cubicBezTo>
                      <a:pt x="1" y="38010"/>
                      <a:pt x="41" y="40528"/>
                      <a:pt x="1639" y="42047"/>
                    </a:cubicBezTo>
                    <a:lnTo>
                      <a:pt x="30656" y="69824"/>
                    </a:lnTo>
                    <a:lnTo>
                      <a:pt x="68585" y="30216"/>
                    </a:lnTo>
                    <a:lnTo>
                      <a:pt x="39808" y="2639"/>
                    </a:lnTo>
                    <a:lnTo>
                      <a:pt x="40927" y="240"/>
                    </a:lnTo>
                    <a:lnTo>
                      <a:pt x="37570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39685" y="1232172"/>
                <a:ext cx="1145173" cy="1160028"/>
              </a:xfrm>
              <a:custGeom>
                <a:avLst/>
                <a:gdLst/>
                <a:ahLst/>
                <a:cxnLst/>
                <a:rect l="l" t="t" r="r" b="b"/>
                <a:pathLst>
                  <a:path w="68226" h="69111" extrusionOk="0">
                    <a:moveTo>
                      <a:pt x="37228" y="1"/>
                    </a:moveTo>
                    <a:cubicBezTo>
                      <a:pt x="36559" y="1"/>
                      <a:pt x="35886" y="271"/>
                      <a:pt x="35372" y="806"/>
                    </a:cubicBezTo>
                    <a:lnTo>
                      <a:pt x="960" y="36777"/>
                    </a:lnTo>
                    <a:cubicBezTo>
                      <a:pt x="1" y="37776"/>
                      <a:pt x="1" y="39375"/>
                      <a:pt x="1040" y="40334"/>
                    </a:cubicBezTo>
                    <a:lnTo>
                      <a:pt x="31096" y="69110"/>
                    </a:lnTo>
                    <a:lnTo>
                      <a:pt x="67266" y="31301"/>
                    </a:lnTo>
                    <a:cubicBezTo>
                      <a:pt x="68225" y="30302"/>
                      <a:pt x="68225" y="28743"/>
                      <a:pt x="67226" y="27744"/>
                    </a:cubicBezTo>
                    <a:lnTo>
                      <a:pt x="38969" y="726"/>
                    </a:lnTo>
                    <a:cubicBezTo>
                      <a:pt x="38484" y="241"/>
                      <a:pt x="37858" y="1"/>
                      <a:pt x="37228" y="1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798580" y="1108842"/>
                <a:ext cx="888229" cy="933179"/>
              </a:xfrm>
              <a:custGeom>
                <a:avLst/>
                <a:gdLst/>
                <a:ahLst/>
                <a:cxnLst/>
                <a:rect l="l" t="t" r="r" b="b"/>
                <a:pathLst>
                  <a:path w="52918" h="55596" extrusionOk="0">
                    <a:moveTo>
                      <a:pt x="19904" y="0"/>
                    </a:moveTo>
                    <a:lnTo>
                      <a:pt x="0" y="14589"/>
                    </a:lnTo>
                    <a:lnTo>
                      <a:pt x="42166" y="55595"/>
                    </a:lnTo>
                    <a:lnTo>
                      <a:pt x="52917" y="30975"/>
                    </a:lnTo>
                    <a:lnTo>
                      <a:pt x="19904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6023973" y="1369786"/>
                <a:ext cx="250248" cy="252262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15029" extrusionOk="0">
                    <a:moveTo>
                      <a:pt x="11991" y="1"/>
                    </a:moveTo>
                    <a:lnTo>
                      <a:pt x="1" y="12071"/>
                    </a:lnTo>
                    <a:lnTo>
                      <a:pt x="2998" y="15029"/>
                    </a:lnTo>
                    <a:lnTo>
                      <a:pt x="14908" y="2839"/>
                    </a:lnTo>
                    <a:lnTo>
                      <a:pt x="11991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6222529" y="1560304"/>
                <a:ext cx="250919" cy="251590"/>
              </a:xfrm>
              <a:custGeom>
                <a:avLst/>
                <a:gdLst/>
                <a:ahLst/>
                <a:cxnLst/>
                <a:rect l="l" t="t" r="r" b="b"/>
                <a:pathLst>
                  <a:path w="14949" h="14989" extrusionOk="0">
                    <a:moveTo>
                      <a:pt x="11991" y="1"/>
                    </a:moveTo>
                    <a:lnTo>
                      <a:pt x="1" y="12071"/>
                    </a:lnTo>
                    <a:lnTo>
                      <a:pt x="2998" y="14989"/>
                    </a:lnTo>
                    <a:lnTo>
                      <a:pt x="14949" y="2838"/>
                    </a:lnTo>
                    <a:lnTo>
                      <a:pt x="11991" y="1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6252723" y="2794633"/>
                <a:ext cx="637998" cy="675563"/>
              </a:xfrm>
              <a:custGeom>
                <a:avLst/>
                <a:gdLst/>
                <a:ahLst/>
                <a:cxnLst/>
                <a:rect l="l" t="t" r="r" b="b"/>
                <a:pathLst>
                  <a:path w="38010" h="40248" extrusionOk="0">
                    <a:moveTo>
                      <a:pt x="22742" y="0"/>
                    </a:moveTo>
                    <a:lnTo>
                      <a:pt x="0" y="38249"/>
                    </a:lnTo>
                    <a:lnTo>
                      <a:pt x="9193" y="40247"/>
                    </a:lnTo>
                    <a:lnTo>
                      <a:pt x="38010" y="3757"/>
                    </a:lnTo>
                    <a:lnTo>
                      <a:pt x="22742" y="0"/>
                    </a:ln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6252723" y="3243409"/>
                <a:ext cx="290498" cy="226765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3510" extrusionOk="0">
                    <a:moveTo>
                      <a:pt x="6835" y="0"/>
                    </a:moveTo>
                    <a:lnTo>
                      <a:pt x="0" y="11511"/>
                    </a:lnTo>
                    <a:lnTo>
                      <a:pt x="9193" y="13509"/>
                    </a:lnTo>
                    <a:lnTo>
                      <a:pt x="17306" y="3238"/>
                    </a:lnTo>
                    <a:lnTo>
                      <a:pt x="6835" y="0"/>
                    </a:ln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6174912" y="3394350"/>
                <a:ext cx="463568" cy="363613"/>
              </a:xfrm>
              <a:custGeom>
                <a:avLst/>
                <a:gdLst/>
                <a:ahLst/>
                <a:cxnLst/>
                <a:rect l="l" t="t" r="r" b="b"/>
                <a:pathLst>
                  <a:path w="27618" h="21663" extrusionOk="0">
                    <a:moveTo>
                      <a:pt x="5875" y="0"/>
                    </a:moveTo>
                    <a:lnTo>
                      <a:pt x="0" y="8233"/>
                    </a:lnTo>
                    <a:lnTo>
                      <a:pt x="26539" y="21662"/>
                    </a:lnTo>
                    <a:cubicBezTo>
                      <a:pt x="27618" y="20104"/>
                      <a:pt x="25420" y="16946"/>
                      <a:pt x="24221" y="15467"/>
                    </a:cubicBezTo>
                    <a:lnTo>
                      <a:pt x="14229" y="3957"/>
                    </a:lnTo>
                    <a:lnTo>
                      <a:pt x="5875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6439883" y="3614626"/>
                <a:ext cx="217366" cy="159424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9498" extrusionOk="0">
                    <a:moveTo>
                      <a:pt x="5868" y="0"/>
                    </a:moveTo>
                    <a:cubicBezTo>
                      <a:pt x="3949" y="0"/>
                      <a:pt x="1566" y="938"/>
                      <a:pt x="0" y="4861"/>
                    </a:cubicBezTo>
                    <a:lnTo>
                      <a:pt x="10592" y="9498"/>
                    </a:lnTo>
                    <a:lnTo>
                      <a:pt x="12950" y="5781"/>
                    </a:lnTo>
                    <a:lnTo>
                      <a:pt x="8993" y="785"/>
                    </a:lnTo>
                    <a:cubicBezTo>
                      <a:pt x="8993" y="785"/>
                      <a:pt x="7625" y="0"/>
                      <a:pt x="5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6349316" y="3422010"/>
                <a:ext cx="108700" cy="73653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4388" extrusionOk="0">
                    <a:moveTo>
                      <a:pt x="3517" y="0"/>
                    </a:moveTo>
                    <a:cubicBezTo>
                      <a:pt x="3088" y="0"/>
                      <a:pt x="2660" y="101"/>
                      <a:pt x="2279" y="310"/>
                    </a:cubicBezTo>
                    <a:lnTo>
                      <a:pt x="1" y="1509"/>
                    </a:lnTo>
                    <a:lnTo>
                      <a:pt x="5636" y="4387"/>
                    </a:lnTo>
                    <a:lnTo>
                      <a:pt x="5836" y="3947"/>
                    </a:lnTo>
                    <a:cubicBezTo>
                      <a:pt x="6476" y="2708"/>
                      <a:pt x="6276" y="1030"/>
                      <a:pt x="4877" y="350"/>
                    </a:cubicBezTo>
                    <a:cubicBezTo>
                      <a:pt x="4459" y="121"/>
                      <a:pt x="3987" y="0"/>
                      <a:pt x="3517" y="0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6160142" y="3505696"/>
                <a:ext cx="460228" cy="275744"/>
              </a:xfrm>
              <a:custGeom>
                <a:avLst/>
                <a:gdLst/>
                <a:ahLst/>
                <a:cxnLst/>
                <a:rect l="l" t="t" r="r" b="b"/>
                <a:pathLst>
                  <a:path w="27419" h="16428" extrusionOk="0">
                    <a:moveTo>
                      <a:pt x="1919" y="1"/>
                    </a:moveTo>
                    <a:lnTo>
                      <a:pt x="1" y="2958"/>
                    </a:lnTo>
                    <a:lnTo>
                      <a:pt x="26699" y="16427"/>
                    </a:lnTo>
                    <a:lnTo>
                      <a:pt x="27419" y="15028"/>
                    </a:lnTo>
                    <a:lnTo>
                      <a:pt x="19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435855" y="3542118"/>
                <a:ext cx="63078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909" extrusionOk="0">
                    <a:moveTo>
                      <a:pt x="1750" y="0"/>
                    </a:moveTo>
                    <a:cubicBezTo>
                      <a:pt x="1209" y="0"/>
                      <a:pt x="668" y="113"/>
                      <a:pt x="160" y="349"/>
                    </a:cubicBezTo>
                    <a:cubicBezTo>
                      <a:pt x="41" y="389"/>
                      <a:pt x="1" y="548"/>
                      <a:pt x="41" y="668"/>
                    </a:cubicBezTo>
                    <a:cubicBezTo>
                      <a:pt x="71" y="758"/>
                      <a:pt x="168" y="803"/>
                      <a:pt x="265" y="803"/>
                    </a:cubicBezTo>
                    <a:cubicBezTo>
                      <a:pt x="298" y="803"/>
                      <a:pt x="330" y="798"/>
                      <a:pt x="360" y="788"/>
                    </a:cubicBezTo>
                    <a:cubicBezTo>
                      <a:pt x="809" y="583"/>
                      <a:pt x="1292" y="482"/>
                      <a:pt x="1773" y="482"/>
                    </a:cubicBezTo>
                    <a:cubicBezTo>
                      <a:pt x="2322" y="482"/>
                      <a:pt x="2868" y="613"/>
                      <a:pt x="3358" y="868"/>
                    </a:cubicBezTo>
                    <a:cubicBezTo>
                      <a:pt x="3398" y="908"/>
                      <a:pt x="3438" y="908"/>
                      <a:pt x="3478" y="908"/>
                    </a:cubicBezTo>
                    <a:cubicBezTo>
                      <a:pt x="3558" y="908"/>
                      <a:pt x="3638" y="868"/>
                      <a:pt x="3678" y="788"/>
                    </a:cubicBezTo>
                    <a:cubicBezTo>
                      <a:pt x="3758" y="708"/>
                      <a:pt x="3718" y="548"/>
                      <a:pt x="3638" y="469"/>
                    </a:cubicBezTo>
                    <a:cubicBezTo>
                      <a:pt x="3048" y="163"/>
                      <a:pt x="2400" y="0"/>
                      <a:pt x="175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415059" y="3519073"/>
                <a:ext cx="63749" cy="15493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923" extrusionOk="0">
                    <a:moveTo>
                      <a:pt x="1793" y="1"/>
                    </a:moveTo>
                    <a:cubicBezTo>
                      <a:pt x="1246" y="1"/>
                      <a:pt x="701" y="121"/>
                      <a:pt x="200" y="363"/>
                    </a:cubicBezTo>
                    <a:cubicBezTo>
                      <a:pt x="81" y="403"/>
                      <a:pt x="1" y="523"/>
                      <a:pt x="81" y="642"/>
                    </a:cubicBezTo>
                    <a:cubicBezTo>
                      <a:pt x="113" y="741"/>
                      <a:pt x="200" y="813"/>
                      <a:pt x="319" y="813"/>
                    </a:cubicBezTo>
                    <a:cubicBezTo>
                      <a:pt x="345" y="813"/>
                      <a:pt x="372" y="809"/>
                      <a:pt x="400" y="802"/>
                    </a:cubicBezTo>
                    <a:cubicBezTo>
                      <a:pt x="832" y="577"/>
                      <a:pt x="1309" y="466"/>
                      <a:pt x="1792" y="466"/>
                    </a:cubicBezTo>
                    <a:cubicBezTo>
                      <a:pt x="2336" y="466"/>
                      <a:pt x="2889" y="607"/>
                      <a:pt x="3398" y="882"/>
                    </a:cubicBezTo>
                    <a:cubicBezTo>
                      <a:pt x="3438" y="882"/>
                      <a:pt x="3478" y="922"/>
                      <a:pt x="3518" y="922"/>
                    </a:cubicBezTo>
                    <a:cubicBezTo>
                      <a:pt x="3598" y="922"/>
                      <a:pt x="3678" y="882"/>
                      <a:pt x="3718" y="802"/>
                    </a:cubicBezTo>
                    <a:cubicBezTo>
                      <a:pt x="3798" y="682"/>
                      <a:pt x="3758" y="563"/>
                      <a:pt x="3638" y="483"/>
                    </a:cubicBezTo>
                    <a:cubicBezTo>
                      <a:pt x="3060" y="161"/>
                      <a:pt x="2424" y="1"/>
                      <a:pt x="1793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6398292" y="3497841"/>
                <a:ext cx="63749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3798" h="909" extrusionOk="0">
                    <a:moveTo>
                      <a:pt x="1772" y="1"/>
                    </a:moveTo>
                    <a:cubicBezTo>
                      <a:pt x="1241" y="1"/>
                      <a:pt x="708" y="113"/>
                      <a:pt x="200" y="349"/>
                    </a:cubicBezTo>
                    <a:cubicBezTo>
                      <a:pt x="80" y="389"/>
                      <a:pt x="0" y="549"/>
                      <a:pt x="80" y="668"/>
                    </a:cubicBezTo>
                    <a:cubicBezTo>
                      <a:pt x="110" y="758"/>
                      <a:pt x="185" y="803"/>
                      <a:pt x="288" y="803"/>
                    </a:cubicBezTo>
                    <a:cubicBezTo>
                      <a:pt x="323" y="803"/>
                      <a:pt x="360" y="798"/>
                      <a:pt x="400" y="788"/>
                    </a:cubicBezTo>
                    <a:cubicBezTo>
                      <a:pt x="830" y="583"/>
                      <a:pt x="1303" y="482"/>
                      <a:pt x="1783" y="482"/>
                    </a:cubicBezTo>
                    <a:cubicBezTo>
                      <a:pt x="2331" y="482"/>
                      <a:pt x="2887" y="613"/>
                      <a:pt x="3398" y="868"/>
                    </a:cubicBezTo>
                    <a:cubicBezTo>
                      <a:pt x="3398" y="908"/>
                      <a:pt x="3478" y="908"/>
                      <a:pt x="3518" y="908"/>
                    </a:cubicBezTo>
                    <a:cubicBezTo>
                      <a:pt x="3597" y="908"/>
                      <a:pt x="3677" y="868"/>
                      <a:pt x="3717" y="788"/>
                    </a:cubicBezTo>
                    <a:cubicBezTo>
                      <a:pt x="3797" y="668"/>
                      <a:pt x="3757" y="549"/>
                      <a:pt x="3637" y="469"/>
                    </a:cubicBezTo>
                    <a:cubicBezTo>
                      <a:pt x="3048" y="163"/>
                      <a:pt x="2411" y="1"/>
                      <a:pt x="1772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6252723" y="2553124"/>
                <a:ext cx="671534" cy="364167"/>
              </a:xfrm>
              <a:custGeom>
                <a:avLst/>
                <a:gdLst/>
                <a:ahLst/>
                <a:cxnLst/>
                <a:rect l="l" t="t" r="r" b="b"/>
                <a:pathLst>
                  <a:path w="40008" h="21696" extrusionOk="0">
                    <a:moveTo>
                      <a:pt x="20584" y="1"/>
                    </a:moveTo>
                    <a:lnTo>
                      <a:pt x="0" y="11591"/>
                    </a:lnTo>
                    <a:lnTo>
                      <a:pt x="29656" y="21343"/>
                    </a:lnTo>
                    <a:cubicBezTo>
                      <a:pt x="30389" y="21582"/>
                      <a:pt x="31137" y="21696"/>
                      <a:pt x="31874" y="21696"/>
                    </a:cubicBezTo>
                    <a:cubicBezTo>
                      <a:pt x="34353" y="21696"/>
                      <a:pt x="36716" y="20404"/>
                      <a:pt x="38010" y="18186"/>
                    </a:cubicBezTo>
                    <a:cubicBezTo>
                      <a:pt x="40008" y="14749"/>
                      <a:pt x="38849" y="10352"/>
                      <a:pt x="35372" y="8394"/>
                    </a:cubicBezTo>
                    <a:lnTo>
                      <a:pt x="20584" y="1"/>
                    </a:ln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5893829" y="2084895"/>
                <a:ext cx="421320" cy="456871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27219" extrusionOk="0">
                    <a:moveTo>
                      <a:pt x="17347" y="0"/>
                    </a:moveTo>
                    <a:cubicBezTo>
                      <a:pt x="4557" y="6435"/>
                      <a:pt x="1" y="16787"/>
                      <a:pt x="1" y="16787"/>
                    </a:cubicBezTo>
                    <a:lnTo>
                      <a:pt x="9873" y="27218"/>
                    </a:lnTo>
                    <a:lnTo>
                      <a:pt x="21903" y="24500"/>
                    </a:lnTo>
                    <a:lnTo>
                      <a:pt x="25100" y="13509"/>
                    </a:lnTo>
                    <a:lnTo>
                      <a:pt x="17347" y="0"/>
                    </a:lnTo>
                    <a:close/>
                  </a:path>
                </a:pathLst>
              </a:custGeom>
              <a:solidFill>
                <a:srgbClr val="D692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5773085" y="2366635"/>
                <a:ext cx="825167" cy="482367"/>
              </a:xfrm>
              <a:custGeom>
                <a:avLst/>
                <a:gdLst/>
                <a:ahLst/>
                <a:cxnLst/>
                <a:rect l="l" t="t" r="r" b="b"/>
                <a:pathLst>
                  <a:path w="49161" h="28738" extrusionOk="0">
                    <a:moveTo>
                      <a:pt x="7195" y="1"/>
                    </a:moveTo>
                    <a:cubicBezTo>
                      <a:pt x="7195" y="1"/>
                      <a:pt x="1" y="13030"/>
                      <a:pt x="16347" y="21303"/>
                    </a:cubicBezTo>
                    <a:lnTo>
                      <a:pt x="33374" y="28737"/>
                    </a:lnTo>
                    <a:lnTo>
                      <a:pt x="49161" y="11112"/>
                    </a:lnTo>
                    <a:lnTo>
                      <a:pt x="33893" y="1759"/>
                    </a:lnTo>
                    <a:lnTo>
                      <a:pt x="28218" y="1"/>
                    </a:lnTo>
                    <a:close/>
                  </a:path>
                </a:pathLst>
              </a:custGeom>
              <a:solidFill>
                <a:srgbClr val="885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5905242" y="1708995"/>
                <a:ext cx="930493" cy="687211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40942" extrusionOk="0">
                    <a:moveTo>
                      <a:pt x="45899" y="0"/>
                    </a:moveTo>
                    <a:cubicBezTo>
                      <a:pt x="39776" y="0"/>
                      <a:pt x="23273" y="3214"/>
                      <a:pt x="0" y="32508"/>
                    </a:cubicBezTo>
                    <a:lnTo>
                      <a:pt x="26019" y="40941"/>
                    </a:lnTo>
                    <a:cubicBezTo>
                      <a:pt x="26019" y="40941"/>
                      <a:pt x="47322" y="35985"/>
                      <a:pt x="54596" y="9807"/>
                    </a:cubicBezTo>
                    <a:cubicBezTo>
                      <a:pt x="55435" y="6809"/>
                      <a:pt x="48521" y="254"/>
                      <a:pt x="48521" y="254"/>
                    </a:cubicBezTo>
                    <a:cubicBezTo>
                      <a:pt x="48521" y="254"/>
                      <a:pt x="47620" y="0"/>
                      <a:pt x="45899" y="0"/>
                    </a:cubicBez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6"/>
              <p:cNvSpPr/>
              <p:nvPr/>
            </p:nvSpPr>
            <p:spPr>
              <a:xfrm>
                <a:off x="5882433" y="2169420"/>
                <a:ext cx="794971" cy="220924"/>
              </a:xfrm>
              <a:custGeom>
                <a:avLst/>
                <a:gdLst/>
                <a:ahLst/>
                <a:cxnLst/>
                <a:rect l="l" t="t" r="r" b="b"/>
                <a:pathLst>
                  <a:path w="47362" h="13162" extrusionOk="0">
                    <a:moveTo>
                      <a:pt x="47362" y="0"/>
                    </a:moveTo>
                    <a:lnTo>
                      <a:pt x="47362" y="0"/>
                    </a:lnTo>
                    <a:cubicBezTo>
                      <a:pt x="31894" y="8393"/>
                      <a:pt x="1479" y="10192"/>
                      <a:pt x="1479" y="10192"/>
                    </a:cubicBezTo>
                    <a:cubicBezTo>
                      <a:pt x="0" y="10232"/>
                      <a:pt x="40" y="13150"/>
                      <a:pt x="40" y="13150"/>
                    </a:cubicBezTo>
                    <a:cubicBezTo>
                      <a:pt x="591" y="13158"/>
                      <a:pt x="1138" y="13161"/>
                      <a:pt x="1682" y="13161"/>
                    </a:cubicBezTo>
                    <a:cubicBezTo>
                      <a:pt x="25602" y="13161"/>
                      <a:pt x="42606" y="5596"/>
                      <a:pt x="42606" y="5596"/>
                    </a:cubicBezTo>
                    <a:lnTo>
                      <a:pt x="47362" y="0"/>
                    </a:ln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6439211" y="2343338"/>
                <a:ext cx="630612" cy="277876"/>
              </a:xfrm>
              <a:custGeom>
                <a:avLst/>
                <a:gdLst/>
                <a:ahLst/>
                <a:cxnLst/>
                <a:rect l="l" t="t" r="r" b="b"/>
                <a:pathLst>
                  <a:path w="37570" h="16555" extrusionOk="0">
                    <a:moveTo>
                      <a:pt x="5442" y="1"/>
                    </a:moveTo>
                    <a:cubicBezTo>
                      <a:pt x="3667" y="1"/>
                      <a:pt x="2206" y="801"/>
                      <a:pt x="1399" y="2907"/>
                    </a:cubicBezTo>
                    <a:cubicBezTo>
                      <a:pt x="0" y="6584"/>
                      <a:pt x="1879" y="10701"/>
                      <a:pt x="5556" y="12060"/>
                    </a:cubicBezTo>
                    <a:lnTo>
                      <a:pt x="35212" y="16456"/>
                    </a:lnTo>
                    <a:cubicBezTo>
                      <a:pt x="35408" y="16524"/>
                      <a:pt x="35582" y="16555"/>
                      <a:pt x="35737" y="16555"/>
                    </a:cubicBezTo>
                    <a:cubicBezTo>
                      <a:pt x="36691" y="16555"/>
                      <a:pt x="36941" y="15381"/>
                      <a:pt x="37250" y="14178"/>
                    </a:cubicBezTo>
                    <a:cubicBezTo>
                      <a:pt x="37570" y="12979"/>
                      <a:pt x="36571" y="11780"/>
                      <a:pt x="35412" y="11301"/>
                    </a:cubicBezTo>
                    <a:lnTo>
                      <a:pt x="10032" y="1229"/>
                    </a:lnTo>
                    <a:cubicBezTo>
                      <a:pt x="8417" y="492"/>
                      <a:pt x="6833" y="1"/>
                      <a:pt x="5442" y="1"/>
                    </a:cubicBez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6971838" y="2506750"/>
                <a:ext cx="240177" cy="199960"/>
              </a:xfrm>
              <a:custGeom>
                <a:avLst/>
                <a:gdLst/>
                <a:ahLst/>
                <a:cxnLst/>
                <a:rect l="l" t="t" r="r" b="b"/>
                <a:pathLst>
                  <a:path w="14309" h="11913" extrusionOk="0">
                    <a:moveTo>
                      <a:pt x="9910" y="0"/>
                    </a:moveTo>
                    <a:cubicBezTo>
                      <a:pt x="9713" y="0"/>
                      <a:pt x="9513" y="15"/>
                      <a:pt x="9313" y="46"/>
                    </a:cubicBezTo>
                    <a:lnTo>
                      <a:pt x="1999" y="965"/>
                    </a:lnTo>
                    <a:lnTo>
                      <a:pt x="1" y="6281"/>
                    </a:lnTo>
                    <a:cubicBezTo>
                      <a:pt x="1" y="6281"/>
                      <a:pt x="5156" y="11197"/>
                      <a:pt x="7475" y="11796"/>
                    </a:cubicBezTo>
                    <a:cubicBezTo>
                      <a:pt x="7778" y="11873"/>
                      <a:pt x="8091" y="11912"/>
                      <a:pt x="8409" y="11912"/>
                    </a:cubicBezTo>
                    <a:cubicBezTo>
                      <a:pt x="10563" y="11912"/>
                      <a:pt x="12934" y="10132"/>
                      <a:pt x="13909" y="6441"/>
                    </a:cubicBezTo>
                    <a:cubicBezTo>
                      <a:pt x="14309" y="4882"/>
                      <a:pt x="14069" y="3203"/>
                      <a:pt x="13230" y="1804"/>
                    </a:cubicBezTo>
                    <a:cubicBezTo>
                      <a:pt x="12498" y="690"/>
                      <a:pt x="11251" y="0"/>
                      <a:pt x="99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6953006" y="2559788"/>
                <a:ext cx="146315" cy="123789"/>
              </a:xfrm>
              <a:custGeom>
                <a:avLst/>
                <a:gdLst/>
                <a:ahLst/>
                <a:cxnLst/>
                <a:rect l="l" t="t" r="r" b="b"/>
                <a:pathLst>
                  <a:path w="8717" h="7375" extrusionOk="0">
                    <a:moveTo>
                      <a:pt x="4749" y="1"/>
                    </a:moveTo>
                    <a:cubicBezTo>
                      <a:pt x="1833" y="1"/>
                      <a:pt x="1" y="3399"/>
                      <a:pt x="1842" y="5879"/>
                    </a:cubicBezTo>
                    <a:cubicBezTo>
                      <a:pt x="2604" y="6905"/>
                      <a:pt x="3699" y="7375"/>
                      <a:pt x="4781" y="7375"/>
                    </a:cubicBezTo>
                    <a:cubicBezTo>
                      <a:pt x="6479" y="7375"/>
                      <a:pt x="8144" y="6217"/>
                      <a:pt x="8437" y="4240"/>
                    </a:cubicBezTo>
                    <a:cubicBezTo>
                      <a:pt x="8716" y="2202"/>
                      <a:pt x="7358" y="363"/>
                      <a:pt x="5319" y="43"/>
                    </a:cubicBezTo>
                    <a:cubicBezTo>
                      <a:pt x="5125" y="15"/>
                      <a:pt x="4935" y="1"/>
                      <a:pt x="4749" y="1"/>
                    </a:cubicBezTo>
                    <a:close/>
                  </a:path>
                </a:pathLst>
              </a:custGeom>
              <a:solidFill>
                <a:srgbClr val="2012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6937632" y="2508176"/>
                <a:ext cx="67761" cy="104671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6236" extrusionOk="0">
                    <a:moveTo>
                      <a:pt x="2039" y="1"/>
                    </a:moveTo>
                    <a:lnTo>
                      <a:pt x="0" y="5876"/>
                    </a:lnTo>
                    <a:lnTo>
                      <a:pt x="2079" y="6236"/>
                    </a:lnTo>
                    <a:lnTo>
                      <a:pt x="4037" y="880"/>
                    </a:lnTo>
                    <a:lnTo>
                      <a:pt x="20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6445925" y="1835330"/>
                <a:ext cx="256945" cy="717189"/>
              </a:xfrm>
              <a:custGeom>
                <a:avLst/>
                <a:gdLst/>
                <a:ahLst/>
                <a:cxnLst/>
                <a:rect l="l" t="t" r="r" b="b"/>
                <a:pathLst>
                  <a:path w="15308" h="42728" extrusionOk="0">
                    <a:moveTo>
                      <a:pt x="8128" y="0"/>
                    </a:moveTo>
                    <a:cubicBezTo>
                      <a:pt x="3638" y="0"/>
                      <a:pt x="0" y="3647"/>
                      <a:pt x="0" y="8155"/>
                    </a:cubicBezTo>
                    <a:lnTo>
                      <a:pt x="600" y="35812"/>
                    </a:lnTo>
                    <a:cubicBezTo>
                      <a:pt x="600" y="39674"/>
                      <a:pt x="3730" y="42727"/>
                      <a:pt x="7516" y="42727"/>
                    </a:cubicBezTo>
                    <a:cubicBezTo>
                      <a:pt x="7766" y="42727"/>
                      <a:pt x="8019" y="42714"/>
                      <a:pt x="8273" y="42687"/>
                    </a:cubicBezTo>
                    <a:cubicBezTo>
                      <a:pt x="11551" y="42327"/>
                      <a:pt x="11910" y="39449"/>
                      <a:pt x="12150" y="36132"/>
                    </a:cubicBezTo>
                    <a:lnTo>
                      <a:pt x="14948" y="8634"/>
                    </a:lnTo>
                    <a:cubicBezTo>
                      <a:pt x="15308" y="3918"/>
                      <a:pt x="12990" y="81"/>
                      <a:pt x="8273" y="1"/>
                    </a:cubicBezTo>
                    <a:cubicBezTo>
                      <a:pt x="8225" y="1"/>
                      <a:pt x="8176" y="0"/>
                      <a:pt x="8128" y="0"/>
                    </a:cubicBez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6"/>
              <p:cNvSpPr/>
              <p:nvPr/>
            </p:nvSpPr>
            <p:spPr>
              <a:xfrm>
                <a:off x="6378168" y="1781084"/>
                <a:ext cx="327224" cy="388371"/>
              </a:xfrm>
              <a:custGeom>
                <a:avLst/>
                <a:gdLst/>
                <a:ahLst/>
                <a:cxnLst/>
                <a:rect l="l" t="t" r="r" b="b"/>
                <a:pathLst>
                  <a:path w="19495" h="23138" extrusionOk="0">
                    <a:moveTo>
                      <a:pt x="10540" y="0"/>
                    </a:moveTo>
                    <a:cubicBezTo>
                      <a:pt x="10051" y="0"/>
                      <a:pt x="9548" y="38"/>
                      <a:pt x="9033" y="116"/>
                    </a:cubicBezTo>
                    <a:lnTo>
                      <a:pt x="8713" y="156"/>
                    </a:lnTo>
                    <a:cubicBezTo>
                      <a:pt x="4117" y="995"/>
                      <a:pt x="760" y="4912"/>
                      <a:pt x="600" y="9548"/>
                    </a:cubicBezTo>
                    <a:lnTo>
                      <a:pt x="0" y="23137"/>
                    </a:lnTo>
                    <a:lnTo>
                      <a:pt x="0" y="23137"/>
                    </a:lnTo>
                    <a:lnTo>
                      <a:pt x="18066" y="20779"/>
                    </a:lnTo>
                    <a:cubicBezTo>
                      <a:pt x="18825" y="16423"/>
                      <a:pt x="19345" y="12666"/>
                      <a:pt x="19385" y="10028"/>
                    </a:cubicBezTo>
                    <a:cubicBezTo>
                      <a:pt x="19494" y="4395"/>
                      <a:pt x="15821" y="0"/>
                      <a:pt x="105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6375482" y="1988285"/>
                <a:ext cx="77161" cy="18317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0913" extrusionOk="0">
                    <a:moveTo>
                      <a:pt x="640" y="1"/>
                    </a:moveTo>
                    <a:cubicBezTo>
                      <a:pt x="560" y="1"/>
                      <a:pt x="520" y="81"/>
                      <a:pt x="520" y="161"/>
                    </a:cubicBezTo>
                    <a:lnTo>
                      <a:pt x="1" y="10752"/>
                    </a:lnTo>
                    <a:cubicBezTo>
                      <a:pt x="1" y="10792"/>
                      <a:pt x="40" y="10832"/>
                      <a:pt x="40" y="10872"/>
                    </a:cubicBezTo>
                    <a:cubicBezTo>
                      <a:pt x="80" y="10912"/>
                      <a:pt x="120" y="10912"/>
                      <a:pt x="160" y="10912"/>
                    </a:cubicBezTo>
                    <a:lnTo>
                      <a:pt x="4437" y="10353"/>
                    </a:lnTo>
                    <a:cubicBezTo>
                      <a:pt x="4517" y="10353"/>
                      <a:pt x="4597" y="10273"/>
                      <a:pt x="4557" y="10193"/>
                    </a:cubicBezTo>
                    <a:cubicBezTo>
                      <a:pt x="4557" y="10113"/>
                      <a:pt x="4477" y="10073"/>
                      <a:pt x="4437" y="10073"/>
                    </a:cubicBezTo>
                    <a:lnTo>
                      <a:pt x="280" y="10592"/>
                    </a:lnTo>
                    <a:lnTo>
                      <a:pt x="800" y="161"/>
                    </a:lnTo>
                    <a:cubicBezTo>
                      <a:pt x="800" y="81"/>
                      <a:pt x="720" y="1"/>
                      <a:pt x="640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6681372" y="1915173"/>
                <a:ext cx="18799" cy="21671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2911" extrusionOk="0">
                    <a:moveTo>
                      <a:pt x="960" y="1"/>
                    </a:moveTo>
                    <a:cubicBezTo>
                      <a:pt x="880" y="1"/>
                      <a:pt x="840" y="80"/>
                      <a:pt x="800" y="160"/>
                    </a:cubicBezTo>
                    <a:lnTo>
                      <a:pt x="1" y="12750"/>
                    </a:lnTo>
                    <a:cubicBezTo>
                      <a:pt x="1" y="12830"/>
                      <a:pt x="41" y="12910"/>
                      <a:pt x="121" y="12910"/>
                    </a:cubicBezTo>
                    <a:cubicBezTo>
                      <a:pt x="201" y="12910"/>
                      <a:pt x="280" y="12870"/>
                      <a:pt x="280" y="12790"/>
                    </a:cubicBezTo>
                    <a:lnTo>
                      <a:pt x="1120" y="160"/>
                    </a:lnTo>
                    <a:cubicBezTo>
                      <a:pt x="1120" y="80"/>
                      <a:pt x="1040" y="40"/>
                      <a:pt x="960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6832983" y="1364432"/>
                <a:ext cx="338117" cy="409118"/>
              </a:xfrm>
              <a:custGeom>
                <a:avLst/>
                <a:gdLst/>
                <a:ahLst/>
                <a:cxnLst/>
                <a:rect l="l" t="t" r="r" b="b"/>
                <a:pathLst>
                  <a:path w="20144" h="24374" extrusionOk="0">
                    <a:moveTo>
                      <a:pt x="13429" y="0"/>
                    </a:moveTo>
                    <a:lnTo>
                      <a:pt x="0" y="12550"/>
                    </a:lnTo>
                    <a:lnTo>
                      <a:pt x="3238" y="21103"/>
                    </a:lnTo>
                    <a:cubicBezTo>
                      <a:pt x="3238" y="21103"/>
                      <a:pt x="5836" y="22422"/>
                      <a:pt x="9872" y="24181"/>
                    </a:cubicBezTo>
                    <a:cubicBezTo>
                      <a:pt x="10176" y="24312"/>
                      <a:pt x="10474" y="24374"/>
                      <a:pt x="10766" y="24374"/>
                    </a:cubicBezTo>
                    <a:cubicBezTo>
                      <a:pt x="14394" y="24374"/>
                      <a:pt x="17109" y="14806"/>
                      <a:pt x="18625" y="9073"/>
                    </a:cubicBezTo>
                    <a:cubicBezTo>
                      <a:pt x="20144" y="3277"/>
                      <a:pt x="13429" y="0"/>
                      <a:pt x="13429" y="0"/>
                    </a:cubicBez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6719606" y="1569703"/>
                <a:ext cx="231465" cy="303909"/>
              </a:xfrm>
              <a:custGeom>
                <a:avLst/>
                <a:gdLst/>
                <a:ahLst/>
                <a:cxnLst/>
                <a:rect l="l" t="t" r="r" b="b"/>
                <a:pathLst>
                  <a:path w="13790" h="18106" extrusionOk="0">
                    <a:moveTo>
                      <a:pt x="9113" y="0"/>
                    </a:moveTo>
                    <a:lnTo>
                      <a:pt x="1" y="8553"/>
                    </a:lnTo>
                    <a:lnTo>
                      <a:pt x="6076" y="18106"/>
                    </a:lnTo>
                    <a:lnTo>
                      <a:pt x="13790" y="9632"/>
                    </a:lnTo>
                    <a:lnTo>
                      <a:pt x="9113" y="0"/>
                    </a:ln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6"/>
              <p:cNvSpPr/>
              <p:nvPr/>
            </p:nvSpPr>
            <p:spPr>
              <a:xfrm>
                <a:off x="6887313" y="1681050"/>
                <a:ext cx="50338" cy="113399"/>
              </a:xfrm>
              <a:custGeom>
                <a:avLst/>
                <a:gdLst/>
                <a:ahLst/>
                <a:cxnLst/>
                <a:rect l="l" t="t" r="r" b="b"/>
                <a:pathLst>
                  <a:path w="2999" h="6756" extrusionOk="0">
                    <a:moveTo>
                      <a:pt x="1" y="1"/>
                    </a:moveTo>
                    <a:lnTo>
                      <a:pt x="360" y="6755"/>
                    </a:lnTo>
                    <a:lnTo>
                      <a:pt x="2998" y="3918"/>
                    </a:lnTo>
                    <a:cubicBezTo>
                      <a:pt x="2998" y="3918"/>
                      <a:pt x="840" y="920"/>
                      <a:pt x="1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6"/>
              <p:cNvSpPr/>
              <p:nvPr/>
            </p:nvSpPr>
            <p:spPr>
              <a:xfrm>
                <a:off x="6769254" y="1331418"/>
                <a:ext cx="326720" cy="301375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17955" extrusionOk="0">
                    <a:moveTo>
                      <a:pt x="8427" y="1"/>
                    </a:moveTo>
                    <a:cubicBezTo>
                      <a:pt x="7223" y="1"/>
                      <a:pt x="5992" y="231"/>
                      <a:pt x="4797" y="808"/>
                    </a:cubicBezTo>
                    <a:cubicBezTo>
                      <a:pt x="1999" y="2167"/>
                      <a:pt x="200" y="4925"/>
                      <a:pt x="80" y="8042"/>
                    </a:cubicBezTo>
                    <a:cubicBezTo>
                      <a:pt x="0" y="10400"/>
                      <a:pt x="360" y="13798"/>
                      <a:pt x="2079" y="17954"/>
                    </a:cubicBezTo>
                    <a:lnTo>
                      <a:pt x="7474" y="12918"/>
                    </a:lnTo>
                    <a:lnTo>
                      <a:pt x="8953" y="13997"/>
                    </a:lnTo>
                    <a:lnTo>
                      <a:pt x="12111" y="11080"/>
                    </a:lnTo>
                    <a:cubicBezTo>
                      <a:pt x="12111" y="11080"/>
                      <a:pt x="19465" y="10041"/>
                      <a:pt x="17426" y="3526"/>
                    </a:cubicBezTo>
                    <a:cubicBezTo>
                      <a:pt x="17426" y="3526"/>
                      <a:pt x="13140" y="1"/>
                      <a:pt x="8427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6"/>
              <p:cNvSpPr/>
              <p:nvPr/>
            </p:nvSpPr>
            <p:spPr>
              <a:xfrm>
                <a:off x="7078501" y="1597196"/>
                <a:ext cx="48895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5126" extrusionOk="0">
                    <a:moveTo>
                      <a:pt x="1679" y="1"/>
                    </a:moveTo>
                    <a:lnTo>
                      <a:pt x="0" y="4437"/>
                    </a:lnTo>
                    <a:lnTo>
                      <a:pt x="1559" y="5117"/>
                    </a:lnTo>
                    <a:cubicBezTo>
                      <a:pt x="1579" y="5123"/>
                      <a:pt x="1599" y="5125"/>
                      <a:pt x="1621" y="5125"/>
                    </a:cubicBezTo>
                    <a:cubicBezTo>
                      <a:pt x="2050" y="5125"/>
                      <a:pt x="2912" y="4058"/>
                      <a:pt x="2798" y="3678"/>
                    </a:cubicBez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6"/>
              <p:cNvSpPr/>
              <p:nvPr/>
            </p:nvSpPr>
            <p:spPr>
              <a:xfrm>
                <a:off x="6811583" y="1495232"/>
                <a:ext cx="130101" cy="108112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6441" extrusionOk="0">
                    <a:moveTo>
                      <a:pt x="3522" y="0"/>
                    </a:moveTo>
                    <a:cubicBezTo>
                      <a:pt x="1961" y="0"/>
                      <a:pt x="572" y="1132"/>
                      <a:pt x="356" y="2719"/>
                    </a:cubicBezTo>
                    <a:cubicBezTo>
                      <a:pt x="1" y="4821"/>
                      <a:pt x="1685" y="6440"/>
                      <a:pt x="3524" y="6440"/>
                    </a:cubicBezTo>
                    <a:cubicBezTo>
                      <a:pt x="4168" y="6440"/>
                      <a:pt x="4831" y="6242"/>
                      <a:pt x="5432" y="5796"/>
                    </a:cubicBezTo>
                    <a:cubicBezTo>
                      <a:pt x="7750" y="4117"/>
                      <a:pt x="6871" y="480"/>
                      <a:pt x="4033" y="41"/>
                    </a:cubicBezTo>
                    <a:cubicBezTo>
                      <a:pt x="3862" y="13"/>
                      <a:pt x="3691" y="0"/>
                      <a:pt x="3522" y="0"/>
                    </a:cubicBezTo>
                    <a:close/>
                  </a:path>
                </a:pathLst>
              </a:custGeom>
              <a:solidFill>
                <a:srgbClr val="E5A8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6"/>
              <p:cNvSpPr/>
              <p:nvPr/>
            </p:nvSpPr>
            <p:spPr>
              <a:xfrm>
                <a:off x="6859149" y="1524251"/>
                <a:ext cx="33553" cy="50825"/>
              </a:xfrm>
              <a:custGeom>
                <a:avLst/>
                <a:gdLst/>
                <a:ahLst/>
                <a:cxnLst/>
                <a:rect l="l" t="t" r="r" b="b"/>
                <a:pathLst>
                  <a:path w="1999" h="3028" extrusionOk="0">
                    <a:moveTo>
                      <a:pt x="140" y="0"/>
                    </a:moveTo>
                    <a:cubicBezTo>
                      <a:pt x="100" y="0"/>
                      <a:pt x="60" y="10"/>
                      <a:pt x="40" y="30"/>
                    </a:cubicBezTo>
                    <a:cubicBezTo>
                      <a:pt x="0" y="110"/>
                      <a:pt x="0" y="190"/>
                      <a:pt x="40" y="270"/>
                    </a:cubicBezTo>
                    <a:cubicBezTo>
                      <a:pt x="1639" y="1469"/>
                      <a:pt x="1159" y="2788"/>
                      <a:pt x="1159" y="2868"/>
                    </a:cubicBezTo>
                    <a:cubicBezTo>
                      <a:pt x="1119" y="2908"/>
                      <a:pt x="1159" y="2988"/>
                      <a:pt x="1239" y="3028"/>
                    </a:cubicBezTo>
                    <a:lnTo>
                      <a:pt x="1279" y="3028"/>
                    </a:lnTo>
                    <a:cubicBezTo>
                      <a:pt x="1359" y="3028"/>
                      <a:pt x="1399" y="3028"/>
                      <a:pt x="1439" y="2988"/>
                    </a:cubicBezTo>
                    <a:cubicBezTo>
                      <a:pt x="1439" y="2948"/>
                      <a:pt x="1998" y="1389"/>
                      <a:pt x="240" y="30"/>
                    </a:cubicBezTo>
                    <a:cubicBezTo>
                      <a:pt x="220" y="10"/>
                      <a:pt x="180" y="0"/>
                      <a:pt x="14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6"/>
              <p:cNvSpPr/>
              <p:nvPr/>
            </p:nvSpPr>
            <p:spPr>
              <a:xfrm>
                <a:off x="6902939" y="1277356"/>
                <a:ext cx="74962" cy="61618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3671" extrusionOk="0">
                    <a:moveTo>
                      <a:pt x="2109" y="0"/>
                    </a:moveTo>
                    <a:cubicBezTo>
                      <a:pt x="1302" y="0"/>
                      <a:pt x="580" y="526"/>
                      <a:pt x="349" y="1351"/>
                    </a:cubicBezTo>
                    <a:cubicBezTo>
                      <a:pt x="0" y="2586"/>
                      <a:pt x="981" y="3670"/>
                      <a:pt x="2119" y="3670"/>
                    </a:cubicBezTo>
                    <a:cubicBezTo>
                      <a:pt x="2418" y="3670"/>
                      <a:pt x="2727" y="3596"/>
                      <a:pt x="3026" y="3430"/>
                    </a:cubicBezTo>
                    <a:cubicBezTo>
                      <a:pt x="4465" y="2630"/>
                      <a:pt x="4186" y="472"/>
                      <a:pt x="2627" y="72"/>
                    </a:cubicBezTo>
                    <a:cubicBezTo>
                      <a:pt x="2453" y="24"/>
                      <a:pt x="2279" y="0"/>
                      <a:pt x="2109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6"/>
              <p:cNvSpPr/>
              <p:nvPr/>
            </p:nvSpPr>
            <p:spPr>
              <a:xfrm>
                <a:off x="7123448" y="1428162"/>
                <a:ext cx="209997" cy="50993"/>
              </a:xfrm>
              <a:custGeom>
                <a:avLst/>
                <a:gdLst/>
                <a:ahLst/>
                <a:cxnLst/>
                <a:rect l="l" t="t" r="r" b="b"/>
                <a:pathLst>
                  <a:path w="12511" h="3038" extrusionOk="0">
                    <a:moveTo>
                      <a:pt x="0" y="0"/>
                    </a:moveTo>
                    <a:lnTo>
                      <a:pt x="2278" y="2918"/>
                    </a:lnTo>
                    <a:lnTo>
                      <a:pt x="11511" y="3038"/>
                    </a:lnTo>
                    <a:cubicBezTo>
                      <a:pt x="12110" y="3038"/>
                      <a:pt x="12510" y="2478"/>
                      <a:pt x="12390" y="1919"/>
                    </a:cubicBezTo>
                    <a:cubicBezTo>
                      <a:pt x="12310" y="1519"/>
                      <a:pt x="11951" y="1239"/>
                      <a:pt x="11551" y="1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6"/>
              <p:cNvSpPr/>
              <p:nvPr/>
            </p:nvSpPr>
            <p:spPr>
              <a:xfrm>
                <a:off x="6755834" y="1300904"/>
                <a:ext cx="405878" cy="176233"/>
              </a:xfrm>
              <a:custGeom>
                <a:avLst/>
                <a:gdLst/>
                <a:ahLst/>
                <a:cxnLst/>
                <a:rect l="l" t="t" r="r" b="b"/>
                <a:pathLst>
                  <a:path w="24181" h="10476" extrusionOk="0">
                    <a:moveTo>
                      <a:pt x="11040" y="0"/>
                    </a:moveTo>
                    <a:cubicBezTo>
                      <a:pt x="977" y="0"/>
                      <a:pt x="0" y="10196"/>
                      <a:pt x="0" y="10196"/>
                    </a:cubicBezTo>
                    <a:lnTo>
                      <a:pt x="24180" y="10476"/>
                    </a:lnTo>
                    <a:cubicBezTo>
                      <a:pt x="24180" y="10476"/>
                      <a:pt x="21782" y="204"/>
                      <a:pt x="11391" y="4"/>
                    </a:cubicBezTo>
                    <a:cubicBezTo>
                      <a:pt x="11273" y="1"/>
                      <a:pt x="11156" y="0"/>
                      <a:pt x="11040" y="0"/>
                    </a:cubicBezTo>
                    <a:close/>
                  </a:path>
                </a:pathLst>
              </a:custGeom>
              <a:solidFill>
                <a:srgbClr val="351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6"/>
              <p:cNvSpPr/>
              <p:nvPr/>
            </p:nvSpPr>
            <p:spPr>
              <a:xfrm>
                <a:off x="7066433" y="1583684"/>
                <a:ext cx="32647" cy="27947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665" extrusionOk="0">
                    <a:moveTo>
                      <a:pt x="934" y="1"/>
                    </a:moveTo>
                    <a:cubicBezTo>
                      <a:pt x="632" y="1"/>
                      <a:pt x="334" y="161"/>
                      <a:pt x="200" y="486"/>
                    </a:cubicBezTo>
                    <a:cubicBezTo>
                      <a:pt x="0" y="886"/>
                      <a:pt x="160" y="1405"/>
                      <a:pt x="600" y="1565"/>
                    </a:cubicBezTo>
                    <a:cubicBezTo>
                      <a:pt x="722" y="1634"/>
                      <a:pt x="849" y="1665"/>
                      <a:pt x="972" y="1665"/>
                    </a:cubicBezTo>
                    <a:cubicBezTo>
                      <a:pt x="1492" y="1665"/>
                      <a:pt x="1945" y="1115"/>
                      <a:pt x="1719" y="566"/>
                    </a:cubicBezTo>
                    <a:cubicBezTo>
                      <a:pt x="1594" y="191"/>
                      <a:pt x="1262" y="1"/>
                      <a:pt x="934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6"/>
              <p:cNvSpPr/>
              <p:nvPr/>
            </p:nvSpPr>
            <p:spPr>
              <a:xfrm>
                <a:off x="7028182" y="1516699"/>
                <a:ext cx="87903" cy="27527"/>
              </a:xfrm>
              <a:custGeom>
                <a:avLst/>
                <a:gdLst/>
                <a:ahLst/>
                <a:cxnLst/>
                <a:rect l="l" t="t" r="r" b="b"/>
                <a:pathLst>
                  <a:path w="5237" h="1640" extrusionOk="0">
                    <a:moveTo>
                      <a:pt x="2639" y="1"/>
                    </a:moveTo>
                    <a:cubicBezTo>
                      <a:pt x="1520" y="41"/>
                      <a:pt x="520" y="680"/>
                      <a:pt x="1" y="1639"/>
                    </a:cubicBezTo>
                    <a:lnTo>
                      <a:pt x="5237" y="1599"/>
                    </a:lnTo>
                    <a:cubicBezTo>
                      <a:pt x="4717" y="640"/>
                      <a:pt x="3718" y="1"/>
                      <a:pt x="2639" y="1"/>
                    </a:cubicBezTo>
                    <a:close/>
                  </a:path>
                </a:pathLst>
              </a:custGeom>
              <a:solidFill>
                <a:srgbClr val="2120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6"/>
              <p:cNvSpPr/>
              <p:nvPr/>
            </p:nvSpPr>
            <p:spPr>
              <a:xfrm>
                <a:off x="6887984" y="1603909"/>
                <a:ext cx="244876" cy="176259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10501" extrusionOk="0">
                    <a:moveTo>
                      <a:pt x="2479" y="1"/>
                    </a:moveTo>
                    <a:lnTo>
                      <a:pt x="1" y="4597"/>
                    </a:lnTo>
                    <a:lnTo>
                      <a:pt x="3398" y="9073"/>
                    </a:lnTo>
                    <a:cubicBezTo>
                      <a:pt x="4565" y="10084"/>
                      <a:pt x="5773" y="10501"/>
                      <a:pt x="6954" y="10501"/>
                    </a:cubicBezTo>
                    <a:cubicBezTo>
                      <a:pt x="9694" y="10501"/>
                      <a:pt x="12289" y="8258"/>
                      <a:pt x="13909" y="5996"/>
                    </a:cubicBezTo>
                    <a:cubicBezTo>
                      <a:pt x="14589" y="4957"/>
                      <a:pt x="14349" y="4437"/>
                      <a:pt x="14229" y="3078"/>
                    </a:cubicBezTo>
                    <a:cubicBezTo>
                      <a:pt x="10152" y="2718"/>
                      <a:pt x="6196" y="1679"/>
                      <a:pt x="2479" y="1"/>
                    </a:cubicBez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6918179" y="1561647"/>
                <a:ext cx="16114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960" h="4717" extrusionOk="0">
                    <a:moveTo>
                      <a:pt x="560" y="1"/>
                    </a:moveTo>
                    <a:lnTo>
                      <a:pt x="0" y="41"/>
                    </a:lnTo>
                    <a:lnTo>
                      <a:pt x="400" y="4717"/>
                    </a:lnTo>
                    <a:lnTo>
                      <a:pt x="959" y="4677"/>
                    </a:lnTo>
                    <a:lnTo>
                      <a:pt x="560" y="1"/>
                    </a:ln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6838354" y="1597867"/>
                <a:ext cx="58378" cy="84546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5037" extrusionOk="0">
                    <a:moveTo>
                      <a:pt x="480" y="1"/>
                    </a:moveTo>
                    <a:lnTo>
                      <a:pt x="0" y="281"/>
                    </a:lnTo>
                    <a:lnTo>
                      <a:pt x="2998" y="5037"/>
                    </a:lnTo>
                    <a:lnTo>
                      <a:pt x="3477" y="4717"/>
                    </a:lnTo>
                    <a:lnTo>
                      <a:pt x="480" y="1"/>
                    </a:lnTo>
                    <a:close/>
                  </a:path>
                </a:pathLst>
              </a:custGeom>
              <a:solidFill>
                <a:srgbClr val="FDFB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5216976" y="4356975"/>
                <a:ext cx="2833039" cy="17"/>
              </a:xfrm>
              <a:custGeom>
                <a:avLst/>
                <a:gdLst/>
                <a:ahLst/>
                <a:cxnLst/>
                <a:rect l="l" t="t" r="r" b="b"/>
                <a:pathLst>
                  <a:path w="168784" h="1" fill="none" extrusionOk="0">
                    <a:moveTo>
                      <a:pt x="0" y="0"/>
                    </a:moveTo>
                    <a:lnTo>
                      <a:pt x="168783" y="0"/>
                    </a:lnTo>
                  </a:path>
                </a:pathLst>
              </a:custGeom>
              <a:noFill/>
              <a:ln w="120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7" name="Google Shape;517;p36"/>
          <p:cNvSpPr txBox="1">
            <a:spLocks noGrp="1"/>
          </p:cNvSpPr>
          <p:nvPr>
            <p:ph type="title"/>
          </p:nvPr>
        </p:nvSpPr>
        <p:spPr>
          <a:xfrm>
            <a:off x="1128145" y="1129350"/>
            <a:ext cx="289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MEMBER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/>
          <p:nvPr/>
        </p:nvSpPr>
        <p:spPr>
          <a:xfrm flipH="1">
            <a:off x="1116692" y="2867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flipH="1">
            <a:off x="48173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flipH="1">
            <a:off x="4817392" y="2867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flipH="1">
            <a:off x="1116692" y="1401950"/>
            <a:ext cx="939896" cy="598251"/>
          </a:xfrm>
          <a:custGeom>
            <a:avLst/>
            <a:gdLst/>
            <a:ahLst/>
            <a:cxnLst/>
            <a:rect l="l" t="t" r="r" b="b"/>
            <a:pathLst>
              <a:path w="156780" h="99750" extrusionOk="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 txBox="1">
            <a:spLocks noGrp="1"/>
          </p:cNvSpPr>
          <p:nvPr>
            <p:ph type="title"/>
          </p:nvPr>
        </p:nvSpPr>
        <p:spPr>
          <a:xfrm>
            <a:off x="2664000" y="390975"/>
            <a:ext cx="38160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CONTENTS</a:t>
            </a:r>
            <a:endParaRPr/>
          </a:p>
        </p:txBody>
      </p:sp>
      <p:sp>
        <p:nvSpPr>
          <p:cNvPr id="419" name="Google Shape;419;p35"/>
          <p:cNvSpPr txBox="1">
            <a:spLocks noGrp="1"/>
          </p:cNvSpPr>
          <p:nvPr>
            <p:ph type="subTitle" idx="1"/>
          </p:nvPr>
        </p:nvSpPr>
        <p:spPr>
          <a:xfrm>
            <a:off x="2014250" y="1770350"/>
            <a:ext cx="2173286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GOOGLE S2 LIBRARY</a:t>
            </a:r>
            <a:endParaRPr/>
          </a:p>
        </p:txBody>
      </p:sp>
      <p:sp>
        <p:nvSpPr>
          <p:cNvPr id="421" name="Google Shape;421;p35"/>
          <p:cNvSpPr txBox="1">
            <a:spLocks noGrp="1"/>
          </p:cNvSpPr>
          <p:nvPr>
            <p:ph type="title" idx="3"/>
          </p:nvPr>
        </p:nvSpPr>
        <p:spPr>
          <a:xfrm>
            <a:off x="13750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5"/>
          <p:cNvSpPr txBox="1">
            <a:spLocks noGrp="1"/>
          </p:cNvSpPr>
          <p:nvPr>
            <p:ph type="subTitle" idx="4"/>
          </p:nvPr>
        </p:nvSpPr>
        <p:spPr>
          <a:xfrm>
            <a:off x="5722200" y="1770350"/>
            <a:ext cx="20682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/>
              <a:t>GEOGRAPHICALLY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24" name="Google Shape;424;p35"/>
          <p:cNvSpPr txBox="1">
            <a:spLocks noGrp="1"/>
          </p:cNvSpPr>
          <p:nvPr>
            <p:ph type="title" idx="6"/>
          </p:nvPr>
        </p:nvSpPr>
        <p:spPr>
          <a:xfrm>
            <a:off x="5081288" y="177035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5" name="Google Shape;425;p35"/>
          <p:cNvSpPr txBox="1">
            <a:spLocks noGrp="1"/>
          </p:cNvSpPr>
          <p:nvPr>
            <p:ph type="subTitle" idx="7"/>
          </p:nvPr>
        </p:nvSpPr>
        <p:spPr>
          <a:xfrm>
            <a:off x="201425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mtClean="0"/>
              <a:t>ETA</a:t>
            </a:r>
            <a:endParaRPr/>
          </a:p>
        </p:txBody>
      </p:sp>
      <p:sp>
        <p:nvSpPr>
          <p:cNvPr id="427" name="Google Shape;427;p35"/>
          <p:cNvSpPr txBox="1">
            <a:spLocks noGrp="1"/>
          </p:cNvSpPr>
          <p:nvPr>
            <p:ph type="title" idx="9"/>
          </p:nvPr>
        </p:nvSpPr>
        <p:spPr>
          <a:xfrm>
            <a:off x="13750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8" name="Google Shape;428;p35"/>
          <p:cNvSpPr txBox="1">
            <a:spLocks noGrp="1"/>
          </p:cNvSpPr>
          <p:nvPr>
            <p:ph type="subTitle" idx="13"/>
          </p:nvPr>
        </p:nvSpPr>
        <p:spPr>
          <a:xfrm>
            <a:off x="5722200" y="3069300"/>
            <a:ext cx="2068200" cy="5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mtClean="0"/>
              <a:t>ARCHITECTURE</a:t>
            </a:r>
            <a:endParaRPr/>
          </a:p>
        </p:txBody>
      </p:sp>
      <p:sp>
        <p:nvSpPr>
          <p:cNvPr id="430" name="Google Shape;430;p35"/>
          <p:cNvSpPr txBox="1">
            <a:spLocks noGrp="1"/>
          </p:cNvSpPr>
          <p:nvPr>
            <p:ph type="title" idx="15"/>
          </p:nvPr>
        </p:nvSpPr>
        <p:spPr>
          <a:xfrm>
            <a:off x="5081288" y="3221700"/>
            <a:ext cx="6759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2574467" y="338570"/>
            <a:ext cx="3975465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GOOGLE S2 LIBRARY</a:t>
            </a:r>
            <a:endParaRPr/>
          </a:p>
        </p:txBody>
      </p:sp>
      <p:pic>
        <p:nvPicPr>
          <p:cNvPr id="1026" name="Picture 2" descr="https://lh3.googleusercontent.com/M0auq3KlFhkCCeHb8N39UnJsT99G_EGbio1-Pg3ARNtu5v4hyM4hN1ctAio3Att1HjvEy7jgesNdgTUxeWtE04w6oxrgu9EzcRRPpS6NLqInhWlXGUPlK74ALKFGuMtr8WJa77L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0" y="1045585"/>
            <a:ext cx="7939217" cy="334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GEOGRAPHICALLY</a:t>
            </a:r>
            <a:endParaRPr/>
          </a:p>
        </p:txBody>
      </p:sp>
      <p:pic>
        <p:nvPicPr>
          <p:cNvPr id="2050" name="Picture 2" descr="https://lh5.googleusercontent.com/gQVbeE_iB7yaPtuSV_B5r8Qi1uSO34lnHQVAXkUoZcqHaHpU52aXabYri7aHRktsTjnxo-DXgo27q_Q8JrEjjZAzcAp1hE33UU1M2Ac8H4oaIuUn6CBFEbUU6wKzfbM-MeXBxSp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7" y="1028699"/>
            <a:ext cx="7172816" cy="33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52055" y="1028699"/>
            <a:ext cx="7585363" cy="727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ETA</a:t>
            </a:r>
            <a:endParaRPr/>
          </a:p>
        </p:txBody>
      </p:sp>
      <p:pic>
        <p:nvPicPr>
          <p:cNvPr id="3074" name="Picture 2" descr="Etd Là Gì? Phân Biệt Etd Và Eta [cập Nhật 2020] | Nguyên Đức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33" y="1163331"/>
            <a:ext cx="5662032" cy="327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84034" y="156975"/>
            <a:ext cx="4155300" cy="519300"/>
          </a:xfrm>
        </p:spPr>
        <p:txBody>
          <a:bodyPr/>
          <a:lstStyle/>
          <a:p>
            <a:r>
              <a:rPr lang="en-US" smtClean="0"/>
              <a:t>ARCHITECTURE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4" y="676275"/>
            <a:ext cx="8375072" cy="436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811" y="193579"/>
            <a:ext cx="2892900" cy="5517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74" y="849188"/>
            <a:ext cx="7335126" cy="353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9"/>
          <p:cNvSpPr txBox="1">
            <a:spLocks noGrp="1"/>
          </p:cNvSpPr>
          <p:nvPr>
            <p:ph type="ctrTitle"/>
          </p:nvPr>
        </p:nvSpPr>
        <p:spPr>
          <a:xfrm>
            <a:off x="613771" y="425276"/>
            <a:ext cx="433095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THANK FOR YOUR LISTENING</a:t>
            </a:r>
            <a:endParaRPr/>
          </a:p>
        </p:txBody>
      </p:sp>
      <p:sp>
        <p:nvSpPr>
          <p:cNvPr id="1157" name="Google Shape;1157;p59"/>
          <p:cNvSpPr txBox="1">
            <a:spLocks noGrp="1"/>
          </p:cNvSpPr>
          <p:nvPr>
            <p:ph type="subTitle" idx="1"/>
          </p:nvPr>
        </p:nvSpPr>
        <p:spPr>
          <a:xfrm>
            <a:off x="613657" y="2212621"/>
            <a:ext cx="3872400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+mj-lt"/>
              </a:rPr>
              <a:t>Do you have any questions? </a:t>
            </a:r>
            <a:endParaRPr sz="180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1159" name="Google Shape;1159;p59"/>
          <p:cNvGrpSpPr/>
          <p:nvPr/>
        </p:nvGrpSpPr>
        <p:grpSpPr>
          <a:xfrm>
            <a:off x="4166470" y="772941"/>
            <a:ext cx="4890405" cy="3357660"/>
            <a:chOff x="4166470" y="772941"/>
            <a:chExt cx="4890405" cy="3357660"/>
          </a:xfrm>
        </p:grpSpPr>
        <p:sp>
          <p:nvSpPr>
            <p:cNvPr id="1160" name="Google Shape;1160;p59"/>
            <p:cNvSpPr/>
            <p:nvPr/>
          </p:nvSpPr>
          <p:spPr>
            <a:xfrm flipH="1">
              <a:off x="664786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 flipH="1">
              <a:off x="8711459" y="3150266"/>
              <a:ext cx="53972" cy="52295"/>
            </a:xfrm>
            <a:custGeom>
              <a:avLst/>
              <a:gdLst/>
              <a:ahLst/>
              <a:cxnLst/>
              <a:rect l="l" t="t" r="r" b="b"/>
              <a:pathLst>
                <a:path w="3122" h="3025" extrusionOk="0">
                  <a:moveTo>
                    <a:pt x="773" y="0"/>
                  </a:moveTo>
                  <a:cubicBezTo>
                    <a:pt x="355" y="0"/>
                    <a:pt x="1" y="322"/>
                    <a:pt x="1" y="772"/>
                  </a:cubicBezTo>
                  <a:lnTo>
                    <a:pt x="1" y="2253"/>
                  </a:lnTo>
                  <a:cubicBezTo>
                    <a:pt x="1" y="2671"/>
                    <a:pt x="355" y="3025"/>
                    <a:pt x="773" y="3025"/>
                  </a:cubicBezTo>
                  <a:lnTo>
                    <a:pt x="2382" y="3025"/>
                  </a:lnTo>
                  <a:cubicBezTo>
                    <a:pt x="2800" y="3025"/>
                    <a:pt x="3122" y="2671"/>
                    <a:pt x="3122" y="2253"/>
                  </a:cubicBezTo>
                  <a:lnTo>
                    <a:pt x="3122" y="772"/>
                  </a:lnTo>
                  <a:cubicBezTo>
                    <a:pt x="3122" y="322"/>
                    <a:pt x="2800" y="0"/>
                    <a:pt x="2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 flipH="1">
              <a:off x="7111171" y="772941"/>
              <a:ext cx="1294367" cy="2528643"/>
            </a:xfrm>
            <a:custGeom>
              <a:avLst/>
              <a:gdLst/>
              <a:ahLst/>
              <a:cxnLst/>
              <a:rect l="l" t="t" r="r" b="b"/>
              <a:pathLst>
                <a:path w="74873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6990" y="146269"/>
                  </a:lnTo>
                  <a:cubicBezTo>
                    <a:pt x="71366" y="146269"/>
                    <a:pt x="74873" y="142762"/>
                    <a:pt x="74873" y="138418"/>
                  </a:cubicBezTo>
                  <a:lnTo>
                    <a:pt x="74873" y="7851"/>
                  </a:lnTo>
                  <a:cubicBezTo>
                    <a:pt x="74873" y="3507"/>
                    <a:pt x="71366" y="0"/>
                    <a:pt x="66990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 flipH="1">
              <a:off x="6918712" y="772941"/>
              <a:ext cx="1331639" cy="2528643"/>
            </a:xfrm>
            <a:custGeom>
              <a:avLst/>
              <a:gdLst/>
              <a:ahLst/>
              <a:cxnLst/>
              <a:rect l="l" t="t" r="r" b="b"/>
              <a:pathLst>
                <a:path w="77029" h="146270" extrusionOk="0">
                  <a:moveTo>
                    <a:pt x="7851" y="0"/>
                  </a:moveTo>
                  <a:cubicBezTo>
                    <a:pt x="3508" y="0"/>
                    <a:pt x="0" y="3507"/>
                    <a:pt x="0" y="7851"/>
                  </a:cubicBezTo>
                  <a:lnTo>
                    <a:pt x="0" y="138418"/>
                  </a:lnTo>
                  <a:cubicBezTo>
                    <a:pt x="0" y="142762"/>
                    <a:pt x="3508" y="146269"/>
                    <a:pt x="7851" y="146269"/>
                  </a:cubicBezTo>
                  <a:lnTo>
                    <a:pt x="69145" y="146269"/>
                  </a:lnTo>
                  <a:cubicBezTo>
                    <a:pt x="73521" y="146269"/>
                    <a:pt x="77028" y="142762"/>
                    <a:pt x="77028" y="138418"/>
                  </a:cubicBezTo>
                  <a:lnTo>
                    <a:pt x="77028" y="7851"/>
                  </a:lnTo>
                  <a:cubicBezTo>
                    <a:pt x="77028" y="3507"/>
                    <a:pt x="73521" y="0"/>
                    <a:pt x="6914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 flipH="1">
              <a:off x="8211313" y="3448955"/>
              <a:ext cx="517558" cy="670043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 flipH="1">
              <a:off x="8380422" y="3460558"/>
              <a:ext cx="518150" cy="670043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 flipH="1">
              <a:off x="8537782" y="3626095"/>
              <a:ext cx="250163" cy="338900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9"/>
            <p:cNvSpPr/>
            <p:nvPr/>
          </p:nvSpPr>
          <p:spPr>
            <a:xfrm flipH="1">
              <a:off x="6973221" y="826324"/>
              <a:ext cx="1223177" cy="2415185"/>
            </a:xfrm>
            <a:custGeom>
              <a:avLst/>
              <a:gdLst/>
              <a:ahLst/>
              <a:cxnLst/>
              <a:rect l="l" t="t" r="r" b="b"/>
              <a:pathLst>
                <a:path w="70755" h="139707" extrusionOk="0">
                  <a:moveTo>
                    <a:pt x="7433" y="1"/>
                  </a:moveTo>
                  <a:cubicBezTo>
                    <a:pt x="3314" y="1"/>
                    <a:pt x="0" y="3315"/>
                    <a:pt x="0" y="7433"/>
                  </a:cubicBezTo>
                  <a:lnTo>
                    <a:pt x="0" y="132274"/>
                  </a:lnTo>
                  <a:cubicBezTo>
                    <a:pt x="0" y="136392"/>
                    <a:pt x="3314" y="139706"/>
                    <a:pt x="7433" y="139706"/>
                  </a:cubicBezTo>
                  <a:lnTo>
                    <a:pt x="63322" y="139706"/>
                  </a:lnTo>
                  <a:cubicBezTo>
                    <a:pt x="67440" y="139706"/>
                    <a:pt x="70754" y="136392"/>
                    <a:pt x="70754" y="132274"/>
                  </a:cubicBezTo>
                  <a:lnTo>
                    <a:pt x="70754" y="7433"/>
                  </a:lnTo>
                  <a:cubicBezTo>
                    <a:pt x="70754" y="3315"/>
                    <a:pt x="67440" y="1"/>
                    <a:pt x="63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9"/>
            <p:cNvSpPr/>
            <p:nvPr/>
          </p:nvSpPr>
          <p:spPr>
            <a:xfrm flipH="1">
              <a:off x="7259127" y="799633"/>
              <a:ext cx="619670" cy="92350"/>
            </a:xfrm>
            <a:custGeom>
              <a:avLst/>
              <a:gdLst/>
              <a:ahLst/>
              <a:cxnLst/>
              <a:rect l="l" t="t" r="r" b="b"/>
              <a:pathLst>
                <a:path w="35845" h="5342" extrusionOk="0">
                  <a:moveTo>
                    <a:pt x="1" y="0"/>
                  </a:moveTo>
                  <a:lnTo>
                    <a:pt x="2768" y="3894"/>
                  </a:lnTo>
                  <a:cubicBezTo>
                    <a:pt x="3411" y="4795"/>
                    <a:pt x="4441" y="5342"/>
                    <a:pt x="5567" y="5342"/>
                  </a:cubicBezTo>
                  <a:lnTo>
                    <a:pt x="30632" y="5342"/>
                  </a:lnTo>
                  <a:cubicBezTo>
                    <a:pt x="31790" y="5342"/>
                    <a:pt x="32884" y="4730"/>
                    <a:pt x="33527" y="3733"/>
                  </a:cubicBezTo>
                  <a:lnTo>
                    <a:pt x="35844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 flipH="1">
              <a:off x="7283007" y="2270955"/>
              <a:ext cx="608259" cy="107563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 flipH="1">
              <a:off x="7221807" y="1285500"/>
              <a:ext cx="725420" cy="1055201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9"/>
            <p:cNvSpPr/>
            <p:nvPr/>
          </p:nvSpPr>
          <p:spPr>
            <a:xfrm flipH="1">
              <a:off x="5733421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9"/>
            <p:cNvSpPr/>
            <p:nvPr/>
          </p:nvSpPr>
          <p:spPr>
            <a:xfrm flipH="1">
              <a:off x="7311982" y="3488439"/>
              <a:ext cx="619670" cy="625790"/>
            </a:xfrm>
            <a:custGeom>
              <a:avLst/>
              <a:gdLst/>
              <a:ahLst/>
              <a:cxnLst/>
              <a:rect l="l" t="t" r="r" b="b"/>
              <a:pathLst>
                <a:path w="35845" h="36199" extrusionOk="0">
                  <a:moveTo>
                    <a:pt x="13997" y="1"/>
                  </a:moveTo>
                  <a:cubicBezTo>
                    <a:pt x="6275" y="1"/>
                    <a:pt x="1" y="8109"/>
                    <a:pt x="1" y="18083"/>
                  </a:cubicBezTo>
                  <a:cubicBezTo>
                    <a:pt x="1" y="28090"/>
                    <a:pt x="6275" y="36198"/>
                    <a:pt x="13997" y="36198"/>
                  </a:cubicBezTo>
                  <a:lnTo>
                    <a:pt x="21880" y="36198"/>
                  </a:lnTo>
                  <a:cubicBezTo>
                    <a:pt x="29602" y="36198"/>
                    <a:pt x="35844" y="28090"/>
                    <a:pt x="35844" y="18083"/>
                  </a:cubicBezTo>
                  <a:cubicBezTo>
                    <a:pt x="35844" y="8109"/>
                    <a:pt x="29602" y="1"/>
                    <a:pt x="218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9"/>
            <p:cNvSpPr/>
            <p:nvPr/>
          </p:nvSpPr>
          <p:spPr>
            <a:xfrm flipH="1">
              <a:off x="6635068" y="3372753"/>
              <a:ext cx="663045" cy="527321"/>
            </a:xfrm>
            <a:custGeom>
              <a:avLst/>
              <a:gdLst/>
              <a:ahLst/>
              <a:cxnLst/>
              <a:rect l="l" t="t" r="r" b="b"/>
              <a:pathLst>
                <a:path w="38354" h="30503" extrusionOk="0">
                  <a:moveTo>
                    <a:pt x="9267" y="0"/>
                  </a:moveTo>
                  <a:lnTo>
                    <a:pt x="1" y="4698"/>
                  </a:lnTo>
                  <a:lnTo>
                    <a:pt x="1" y="30503"/>
                  </a:lnTo>
                  <a:lnTo>
                    <a:pt x="38354" y="30503"/>
                  </a:lnTo>
                  <a:lnTo>
                    <a:pt x="37260" y="3411"/>
                  </a:lnTo>
                  <a:lnTo>
                    <a:pt x="9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9"/>
            <p:cNvSpPr/>
            <p:nvPr/>
          </p:nvSpPr>
          <p:spPr>
            <a:xfrm flipH="1">
              <a:off x="6654536" y="3488439"/>
              <a:ext cx="483376" cy="625790"/>
            </a:xfrm>
            <a:custGeom>
              <a:avLst/>
              <a:gdLst/>
              <a:ahLst/>
              <a:cxnLst/>
              <a:rect l="l" t="t" r="r" b="b"/>
              <a:pathLst>
                <a:path w="27961" h="36199" extrusionOk="0">
                  <a:moveTo>
                    <a:pt x="13997" y="1"/>
                  </a:moveTo>
                  <a:cubicBezTo>
                    <a:pt x="6242" y="1"/>
                    <a:pt x="0" y="8109"/>
                    <a:pt x="0" y="18083"/>
                  </a:cubicBezTo>
                  <a:cubicBezTo>
                    <a:pt x="0" y="28090"/>
                    <a:pt x="6242" y="36198"/>
                    <a:pt x="13997" y="36198"/>
                  </a:cubicBezTo>
                  <a:cubicBezTo>
                    <a:pt x="21719" y="36198"/>
                    <a:pt x="27961" y="28090"/>
                    <a:pt x="27961" y="18083"/>
                  </a:cubicBezTo>
                  <a:cubicBezTo>
                    <a:pt x="27961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9"/>
            <p:cNvSpPr/>
            <p:nvPr/>
          </p:nvSpPr>
          <p:spPr>
            <a:xfrm flipH="1">
              <a:off x="6756880" y="3488439"/>
              <a:ext cx="275355" cy="625790"/>
            </a:xfrm>
            <a:custGeom>
              <a:avLst/>
              <a:gdLst/>
              <a:ahLst/>
              <a:cxnLst/>
              <a:rect l="l" t="t" r="r" b="b"/>
              <a:pathLst>
                <a:path w="15928" h="36199" extrusionOk="0">
                  <a:moveTo>
                    <a:pt x="1" y="1"/>
                  </a:moveTo>
                  <a:lnTo>
                    <a:pt x="1" y="36198"/>
                  </a:lnTo>
                  <a:lnTo>
                    <a:pt x="7884" y="36198"/>
                  </a:lnTo>
                  <a:lnTo>
                    <a:pt x="15927" y="28154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 flipH="1">
              <a:off x="5506438" y="2844887"/>
              <a:ext cx="3550438" cy="1055194"/>
            </a:xfrm>
            <a:custGeom>
              <a:avLst/>
              <a:gdLst/>
              <a:ahLst/>
              <a:cxnLst/>
              <a:rect l="l" t="t" r="r" b="b"/>
              <a:pathLst>
                <a:path w="205376" h="61038" extrusionOk="0">
                  <a:moveTo>
                    <a:pt x="53829" y="1"/>
                  </a:moveTo>
                  <a:cubicBezTo>
                    <a:pt x="47394" y="1"/>
                    <a:pt x="41152" y="2060"/>
                    <a:pt x="35972" y="5889"/>
                  </a:cubicBezTo>
                  <a:lnTo>
                    <a:pt x="12709" y="23071"/>
                  </a:lnTo>
                  <a:lnTo>
                    <a:pt x="7046" y="25098"/>
                  </a:lnTo>
                  <a:cubicBezTo>
                    <a:pt x="4376" y="26031"/>
                    <a:pt x="2574" y="28540"/>
                    <a:pt x="2574" y="31404"/>
                  </a:cubicBezTo>
                  <a:lnTo>
                    <a:pt x="2574" y="41089"/>
                  </a:lnTo>
                  <a:cubicBezTo>
                    <a:pt x="1158" y="41121"/>
                    <a:pt x="0" y="42247"/>
                    <a:pt x="0" y="43695"/>
                  </a:cubicBezTo>
                  <a:lnTo>
                    <a:pt x="0" y="50967"/>
                  </a:lnTo>
                  <a:cubicBezTo>
                    <a:pt x="0" y="55439"/>
                    <a:pt x="3636" y="59075"/>
                    <a:pt x="8108" y="59075"/>
                  </a:cubicBezTo>
                  <a:lnTo>
                    <a:pt x="8977" y="59075"/>
                  </a:lnTo>
                  <a:cubicBezTo>
                    <a:pt x="8977" y="59075"/>
                    <a:pt x="6926" y="35297"/>
                    <a:pt x="24571" y="35297"/>
                  </a:cubicBezTo>
                  <a:cubicBezTo>
                    <a:pt x="24607" y="35297"/>
                    <a:pt x="24643" y="35297"/>
                    <a:pt x="24679" y="35297"/>
                  </a:cubicBezTo>
                  <a:cubicBezTo>
                    <a:pt x="43244" y="35394"/>
                    <a:pt x="41699" y="61038"/>
                    <a:pt x="41699" y="61038"/>
                  </a:cubicBezTo>
                  <a:lnTo>
                    <a:pt x="101739" y="61038"/>
                  </a:lnTo>
                  <a:cubicBezTo>
                    <a:pt x="101290" y="52360"/>
                    <a:pt x="102627" y="35714"/>
                    <a:pt x="117674" y="35714"/>
                  </a:cubicBezTo>
                  <a:cubicBezTo>
                    <a:pt x="117746" y="35714"/>
                    <a:pt x="117818" y="35715"/>
                    <a:pt x="117891" y="35716"/>
                  </a:cubicBezTo>
                  <a:cubicBezTo>
                    <a:pt x="132048" y="35876"/>
                    <a:pt x="133721" y="52157"/>
                    <a:pt x="133721" y="52157"/>
                  </a:cubicBezTo>
                  <a:lnTo>
                    <a:pt x="205118" y="52157"/>
                  </a:lnTo>
                  <a:cubicBezTo>
                    <a:pt x="205376" y="48907"/>
                    <a:pt x="205311" y="45690"/>
                    <a:pt x="205022" y="42440"/>
                  </a:cubicBezTo>
                  <a:cubicBezTo>
                    <a:pt x="204378" y="36713"/>
                    <a:pt x="200710" y="31726"/>
                    <a:pt x="195401" y="29441"/>
                  </a:cubicBezTo>
                  <a:lnTo>
                    <a:pt x="160073" y="21172"/>
                  </a:lnTo>
                  <a:lnTo>
                    <a:pt x="125130" y="1256"/>
                  </a:lnTo>
                  <a:cubicBezTo>
                    <a:pt x="123618" y="419"/>
                    <a:pt x="121945" y="1"/>
                    <a:pt x="120240" y="1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 flipH="1">
              <a:off x="7296960" y="2734214"/>
              <a:ext cx="619670" cy="111262"/>
            </a:xfrm>
            <a:custGeom>
              <a:avLst/>
              <a:gdLst/>
              <a:ahLst/>
              <a:cxnLst/>
              <a:rect l="l" t="t" r="r" b="b"/>
              <a:pathLst>
                <a:path w="35845" h="6436" extrusionOk="0">
                  <a:moveTo>
                    <a:pt x="1" y="0"/>
                  </a:moveTo>
                  <a:lnTo>
                    <a:pt x="1835" y="6435"/>
                  </a:lnTo>
                  <a:lnTo>
                    <a:pt x="35844" y="6435"/>
                  </a:lnTo>
                  <a:lnTo>
                    <a:pt x="29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 flipH="1">
              <a:off x="7884906" y="2734214"/>
              <a:ext cx="130175" cy="111262"/>
            </a:xfrm>
            <a:custGeom>
              <a:avLst/>
              <a:gdLst/>
              <a:ahLst/>
              <a:cxnLst/>
              <a:rect l="l" t="t" r="r" b="b"/>
              <a:pathLst>
                <a:path w="7530" h="6436" extrusionOk="0">
                  <a:moveTo>
                    <a:pt x="3347" y="0"/>
                  </a:moveTo>
                  <a:lnTo>
                    <a:pt x="1" y="6435"/>
                  </a:lnTo>
                  <a:lnTo>
                    <a:pt x="7530" y="6435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9"/>
            <p:cNvSpPr/>
            <p:nvPr/>
          </p:nvSpPr>
          <p:spPr>
            <a:xfrm flipH="1">
              <a:off x="5508140" y="3746537"/>
              <a:ext cx="1237076" cy="165770"/>
            </a:xfrm>
            <a:custGeom>
              <a:avLst/>
              <a:gdLst/>
              <a:ahLst/>
              <a:cxnLst/>
              <a:rect l="l" t="t" r="r" b="b"/>
              <a:pathLst>
                <a:path w="71559" h="9589" extrusionOk="0">
                  <a:moveTo>
                    <a:pt x="0" y="0"/>
                  </a:moveTo>
                  <a:lnTo>
                    <a:pt x="0" y="5502"/>
                  </a:lnTo>
                  <a:cubicBezTo>
                    <a:pt x="0" y="7754"/>
                    <a:pt x="1834" y="9588"/>
                    <a:pt x="4086" y="9588"/>
                  </a:cubicBezTo>
                  <a:lnTo>
                    <a:pt x="66603" y="9588"/>
                  </a:lnTo>
                  <a:cubicBezTo>
                    <a:pt x="69338" y="9588"/>
                    <a:pt x="71558" y="7368"/>
                    <a:pt x="71558" y="4633"/>
                  </a:cubicBezTo>
                  <a:lnTo>
                    <a:pt x="71558" y="0"/>
                  </a:lnTo>
                  <a:close/>
                </a:path>
              </a:pathLst>
            </a:custGeom>
            <a:solidFill>
              <a:srgbClr val="404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9"/>
            <p:cNvSpPr/>
            <p:nvPr/>
          </p:nvSpPr>
          <p:spPr>
            <a:xfrm flipH="1">
              <a:off x="5795177" y="3706483"/>
              <a:ext cx="267005" cy="94580"/>
            </a:xfrm>
            <a:custGeom>
              <a:avLst/>
              <a:gdLst/>
              <a:ahLst/>
              <a:cxnLst/>
              <a:rect l="l" t="t" r="r" b="b"/>
              <a:pathLst>
                <a:path w="15445" h="5471" extrusionOk="0">
                  <a:moveTo>
                    <a:pt x="1" y="1"/>
                  </a:moveTo>
                  <a:lnTo>
                    <a:pt x="1" y="5470"/>
                  </a:lnTo>
                  <a:lnTo>
                    <a:pt x="15445" y="5470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9"/>
            <p:cNvSpPr/>
            <p:nvPr/>
          </p:nvSpPr>
          <p:spPr>
            <a:xfrm flipH="1">
              <a:off x="5663338" y="3465084"/>
              <a:ext cx="666952" cy="17"/>
            </a:xfrm>
            <a:custGeom>
              <a:avLst/>
              <a:gdLst/>
              <a:ahLst/>
              <a:cxnLst/>
              <a:rect l="l" t="t" r="r" b="b"/>
              <a:pathLst>
                <a:path w="38580" h="1" fill="none" extrusionOk="0">
                  <a:moveTo>
                    <a:pt x="1" y="0"/>
                  </a:moveTo>
                  <a:lnTo>
                    <a:pt x="38579" y="0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9"/>
            <p:cNvSpPr/>
            <p:nvPr/>
          </p:nvSpPr>
          <p:spPr>
            <a:xfrm flipH="1">
              <a:off x="6569985" y="3465637"/>
              <a:ext cx="449458" cy="114046"/>
            </a:xfrm>
            <a:custGeom>
              <a:avLst/>
              <a:gdLst/>
              <a:ahLst/>
              <a:cxnLst/>
              <a:rect l="l" t="t" r="r" b="b"/>
              <a:pathLst>
                <a:path w="25999" h="6597" fill="none" extrusionOk="0">
                  <a:moveTo>
                    <a:pt x="25998" y="6564"/>
                  </a:moveTo>
                  <a:lnTo>
                    <a:pt x="19949" y="6564"/>
                  </a:lnTo>
                  <a:cubicBezTo>
                    <a:pt x="17826" y="6597"/>
                    <a:pt x="15767" y="5760"/>
                    <a:pt x="14254" y="4280"/>
                  </a:cubicBezTo>
                  <a:cubicBezTo>
                    <a:pt x="12324" y="2349"/>
                    <a:pt x="8270" y="1"/>
                    <a:pt x="1" y="194"/>
                  </a:cubicBez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9"/>
            <p:cNvSpPr/>
            <p:nvPr/>
          </p:nvSpPr>
          <p:spPr>
            <a:xfrm flipH="1">
              <a:off x="5712298" y="3465084"/>
              <a:ext cx="544003" cy="100146"/>
            </a:xfrm>
            <a:custGeom>
              <a:avLst/>
              <a:gdLst/>
              <a:ahLst/>
              <a:cxnLst/>
              <a:rect l="l" t="t" r="r" b="b"/>
              <a:pathLst>
                <a:path w="31468" h="5793" extrusionOk="0">
                  <a:moveTo>
                    <a:pt x="31468" y="0"/>
                  </a:moveTo>
                  <a:lnTo>
                    <a:pt x="0" y="194"/>
                  </a:lnTo>
                  <a:lnTo>
                    <a:pt x="2607" y="3797"/>
                  </a:lnTo>
                  <a:cubicBezTo>
                    <a:pt x="3540" y="5052"/>
                    <a:pt x="4987" y="5792"/>
                    <a:pt x="6564" y="5792"/>
                  </a:cubicBezTo>
                  <a:lnTo>
                    <a:pt x="25065" y="5792"/>
                  </a:lnTo>
                  <a:cubicBezTo>
                    <a:pt x="26706" y="5792"/>
                    <a:pt x="28283" y="4955"/>
                    <a:pt x="29183" y="3572"/>
                  </a:cubicBezTo>
                  <a:lnTo>
                    <a:pt x="314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9"/>
            <p:cNvSpPr/>
            <p:nvPr/>
          </p:nvSpPr>
          <p:spPr>
            <a:xfrm flipH="1">
              <a:off x="6255168" y="3537949"/>
              <a:ext cx="455577" cy="85124"/>
            </a:xfrm>
            <a:custGeom>
              <a:avLst/>
              <a:gdLst/>
              <a:ahLst/>
              <a:cxnLst/>
              <a:rect l="l" t="t" r="r" b="b"/>
              <a:pathLst>
                <a:path w="26353" h="4924" extrusionOk="0">
                  <a:moveTo>
                    <a:pt x="25420" y="0"/>
                  </a:moveTo>
                  <a:lnTo>
                    <a:pt x="323" y="580"/>
                  </a:lnTo>
                  <a:lnTo>
                    <a:pt x="162" y="2060"/>
                  </a:lnTo>
                  <a:cubicBezTo>
                    <a:pt x="1" y="3572"/>
                    <a:pt x="1191" y="4923"/>
                    <a:pt x="2736" y="4923"/>
                  </a:cubicBezTo>
                  <a:lnTo>
                    <a:pt x="23393" y="4923"/>
                  </a:lnTo>
                  <a:cubicBezTo>
                    <a:pt x="25098" y="4923"/>
                    <a:pt x="26353" y="3282"/>
                    <a:pt x="25870" y="1609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9"/>
            <p:cNvSpPr/>
            <p:nvPr/>
          </p:nvSpPr>
          <p:spPr>
            <a:xfrm flipH="1">
              <a:off x="6261841" y="3448955"/>
              <a:ext cx="445551" cy="136848"/>
            </a:xfrm>
            <a:custGeom>
              <a:avLst/>
              <a:gdLst/>
              <a:ahLst/>
              <a:cxnLst/>
              <a:rect l="l" t="t" r="r" b="b"/>
              <a:pathLst>
                <a:path w="25773" h="7916" extrusionOk="0">
                  <a:moveTo>
                    <a:pt x="2510" y="0"/>
                  </a:moveTo>
                  <a:cubicBezTo>
                    <a:pt x="1448" y="0"/>
                    <a:pt x="547" y="773"/>
                    <a:pt x="483" y="1834"/>
                  </a:cubicBezTo>
                  <a:lnTo>
                    <a:pt x="129" y="5728"/>
                  </a:lnTo>
                  <a:cubicBezTo>
                    <a:pt x="0" y="6918"/>
                    <a:pt x="933" y="7916"/>
                    <a:pt x="2124" y="7916"/>
                  </a:cubicBezTo>
                  <a:lnTo>
                    <a:pt x="23359" y="7916"/>
                  </a:lnTo>
                  <a:cubicBezTo>
                    <a:pt x="24775" y="7916"/>
                    <a:pt x="25773" y="6468"/>
                    <a:pt x="25226" y="5148"/>
                  </a:cubicBezTo>
                  <a:lnTo>
                    <a:pt x="23681" y="1255"/>
                  </a:lnTo>
                  <a:cubicBezTo>
                    <a:pt x="23359" y="515"/>
                    <a:pt x="22619" y="0"/>
                    <a:pt x="21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9"/>
            <p:cNvSpPr/>
            <p:nvPr/>
          </p:nvSpPr>
          <p:spPr>
            <a:xfrm flipH="1">
              <a:off x="5509283" y="3543516"/>
              <a:ext cx="200258" cy="79557"/>
            </a:xfrm>
            <a:custGeom>
              <a:avLst/>
              <a:gdLst/>
              <a:ahLst/>
              <a:cxnLst/>
              <a:rect l="l" t="t" r="r" b="b"/>
              <a:pathLst>
                <a:path w="11584" h="4602" extrusionOk="0">
                  <a:moveTo>
                    <a:pt x="11037" y="0"/>
                  </a:moveTo>
                  <a:lnTo>
                    <a:pt x="323" y="258"/>
                  </a:lnTo>
                  <a:lnTo>
                    <a:pt x="162" y="1738"/>
                  </a:lnTo>
                  <a:cubicBezTo>
                    <a:pt x="1" y="3250"/>
                    <a:pt x="1223" y="4601"/>
                    <a:pt x="2736" y="4601"/>
                  </a:cubicBezTo>
                  <a:lnTo>
                    <a:pt x="11584" y="4601"/>
                  </a:lnTo>
                  <a:cubicBezTo>
                    <a:pt x="11520" y="3057"/>
                    <a:pt x="11359" y="1512"/>
                    <a:pt x="11037" y="0"/>
                  </a:cubicBezTo>
                  <a:close/>
                </a:path>
              </a:pathLst>
            </a:custGeom>
            <a:solidFill>
              <a:srgbClr val="CB9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9"/>
            <p:cNvSpPr/>
            <p:nvPr/>
          </p:nvSpPr>
          <p:spPr>
            <a:xfrm flipH="1">
              <a:off x="5511496" y="3451185"/>
              <a:ext cx="194709" cy="136848"/>
            </a:xfrm>
            <a:custGeom>
              <a:avLst/>
              <a:gdLst/>
              <a:ahLst/>
              <a:cxnLst/>
              <a:rect l="l" t="t" r="r" b="b"/>
              <a:pathLst>
                <a:path w="11263" h="7916" extrusionOk="0">
                  <a:moveTo>
                    <a:pt x="2478" y="0"/>
                  </a:moveTo>
                  <a:cubicBezTo>
                    <a:pt x="1449" y="0"/>
                    <a:pt x="548" y="772"/>
                    <a:pt x="483" y="1834"/>
                  </a:cubicBezTo>
                  <a:lnTo>
                    <a:pt x="130" y="5727"/>
                  </a:lnTo>
                  <a:cubicBezTo>
                    <a:pt x="1" y="6886"/>
                    <a:pt x="934" y="7915"/>
                    <a:pt x="2124" y="7915"/>
                  </a:cubicBezTo>
                  <a:lnTo>
                    <a:pt x="11262" y="7915"/>
                  </a:lnTo>
                  <a:cubicBezTo>
                    <a:pt x="10715" y="2606"/>
                    <a:pt x="8334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9"/>
            <p:cNvSpPr/>
            <p:nvPr/>
          </p:nvSpPr>
          <p:spPr>
            <a:xfrm flipH="1">
              <a:off x="6289643" y="2894951"/>
              <a:ext cx="1146956" cy="312074"/>
            </a:xfrm>
            <a:custGeom>
              <a:avLst/>
              <a:gdLst/>
              <a:ahLst/>
              <a:cxnLst/>
              <a:rect l="l" t="t" r="r" b="b"/>
              <a:pathLst>
                <a:path w="66346" h="18052" extrusionOk="0">
                  <a:moveTo>
                    <a:pt x="1609" y="1"/>
                  </a:moveTo>
                  <a:cubicBezTo>
                    <a:pt x="547" y="1"/>
                    <a:pt x="0" y="1256"/>
                    <a:pt x="740" y="2028"/>
                  </a:cubicBezTo>
                  <a:lnTo>
                    <a:pt x="14222" y="16346"/>
                  </a:lnTo>
                  <a:cubicBezTo>
                    <a:pt x="15251" y="17408"/>
                    <a:pt x="16667" y="18051"/>
                    <a:pt x="18179" y="18051"/>
                  </a:cubicBezTo>
                  <a:lnTo>
                    <a:pt x="66346" y="18051"/>
                  </a:lnTo>
                  <a:lnTo>
                    <a:pt x="344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9"/>
            <p:cNvSpPr/>
            <p:nvPr/>
          </p:nvSpPr>
          <p:spPr>
            <a:xfrm flipH="1">
              <a:off x="7243001" y="2894951"/>
              <a:ext cx="932263" cy="312074"/>
            </a:xfrm>
            <a:custGeom>
              <a:avLst/>
              <a:gdLst/>
              <a:ahLst/>
              <a:cxnLst/>
              <a:rect l="l" t="t" r="r" b="b"/>
              <a:pathLst>
                <a:path w="53927" h="18052" extrusionOk="0">
                  <a:moveTo>
                    <a:pt x="4119" y="1"/>
                  </a:moveTo>
                  <a:cubicBezTo>
                    <a:pt x="1834" y="1"/>
                    <a:pt x="0" y="1835"/>
                    <a:pt x="0" y="4087"/>
                  </a:cubicBezTo>
                  <a:lnTo>
                    <a:pt x="0" y="18051"/>
                  </a:lnTo>
                  <a:lnTo>
                    <a:pt x="53637" y="18051"/>
                  </a:lnTo>
                  <a:cubicBezTo>
                    <a:pt x="53830" y="18051"/>
                    <a:pt x="53926" y="17826"/>
                    <a:pt x="53797" y="17697"/>
                  </a:cubicBezTo>
                  <a:lnTo>
                    <a:pt x="38031" y="1256"/>
                  </a:lnTo>
                  <a:cubicBezTo>
                    <a:pt x="37259" y="451"/>
                    <a:pt x="36197" y="1"/>
                    <a:pt x="350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9"/>
            <p:cNvSpPr/>
            <p:nvPr/>
          </p:nvSpPr>
          <p:spPr>
            <a:xfrm flipH="1">
              <a:off x="7248567" y="3203666"/>
              <a:ext cx="926696" cy="597404"/>
            </a:xfrm>
            <a:custGeom>
              <a:avLst/>
              <a:gdLst/>
              <a:ahLst/>
              <a:cxnLst/>
              <a:rect l="l" t="t" r="r" b="b"/>
              <a:pathLst>
                <a:path w="53605" h="34557" fill="none" extrusionOk="0">
                  <a:moveTo>
                    <a:pt x="53604" y="0"/>
                  </a:moveTo>
                  <a:cubicBezTo>
                    <a:pt x="53604" y="0"/>
                    <a:pt x="44756" y="2992"/>
                    <a:pt x="44756" y="13932"/>
                  </a:cubicBezTo>
                  <a:lnTo>
                    <a:pt x="44756" y="34556"/>
                  </a:lnTo>
                  <a:lnTo>
                    <a:pt x="0" y="34556"/>
                  </a:lnTo>
                  <a:lnTo>
                    <a:pt x="0" y="193"/>
                  </a:lnTo>
                </a:path>
              </a:pathLst>
            </a:custGeom>
            <a:noFill/>
            <a:ln w="104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9"/>
            <p:cNvSpPr/>
            <p:nvPr/>
          </p:nvSpPr>
          <p:spPr>
            <a:xfrm flipH="1">
              <a:off x="7876555" y="3297104"/>
              <a:ext cx="185253" cy="45622"/>
            </a:xfrm>
            <a:custGeom>
              <a:avLst/>
              <a:gdLst/>
              <a:ahLst/>
              <a:cxnLst/>
              <a:rect l="l" t="t" r="r" b="b"/>
              <a:pathLst>
                <a:path w="10716" h="2639" extrusionOk="0">
                  <a:moveTo>
                    <a:pt x="1320" y="1"/>
                  </a:moveTo>
                  <a:cubicBezTo>
                    <a:pt x="612" y="1"/>
                    <a:pt x="1" y="580"/>
                    <a:pt x="1" y="1320"/>
                  </a:cubicBezTo>
                  <a:cubicBezTo>
                    <a:pt x="1" y="2060"/>
                    <a:pt x="612" y="2639"/>
                    <a:pt x="1320" y="2639"/>
                  </a:cubicBezTo>
                  <a:lnTo>
                    <a:pt x="9396" y="2639"/>
                  </a:lnTo>
                  <a:cubicBezTo>
                    <a:pt x="10136" y="2639"/>
                    <a:pt x="10715" y="2060"/>
                    <a:pt x="10715" y="1320"/>
                  </a:cubicBezTo>
                  <a:cubicBezTo>
                    <a:pt x="10715" y="580"/>
                    <a:pt x="10136" y="1"/>
                    <a:pt x="93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9"/>
            <p:cNvSpPr/>
            <p:nvPr/>
          </p:nvSpPr>
          <p:spPr>
            <a:xfrm flipH="1">
              <a:off x="6831419" y="2894951"/>
              <a:ext cx="446657" cy="312074"/>
            </a:xfrm>
            <a:custGeom>
              <a:avLst/>
              <a:gdLst/>
              <a:ahLst/>
              <a:cxnLst/>
              <a:rect l="l" t="t" r="r" b="b"/>
              <a:pathLst>
                <a:path w="25837" h="18052" extrusionOk="0">
                  <a:moveTo>
                    <a:pt x="0" y="1"/>
                  </a:moveTo>
                  <a:lnTo>
                    <a:pt x="22555" y="18051"/>
                  </a:lnTo>
                  <a:lnTo>
                    <a:pt x="25837" y="18051"/>
                  </a:lnTo>
                  <a:lnTo>
                    <a:pt x="3250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9"/>
            <p:cNvSpPr/>
            <p:nvPr/>
          </p:nvSpPr>
          <p:spPr>
            <a:xfrm flipH="1">
              <a:off x="6542738" y="2894951"/>
              <a:ext cx="587395" cy="312074"/>
            </a:xfrm>
            <a:custGeom>
              <a:avLst/>
              <a:gdLst/>
              <a:ahLst/>
              <a:cxnLst/>
              <a:rect l="l" t="t" r="r" b="b"/>
              <a:pathLst>
                <a:path w="33978" h="18052" extrusionOk="0">
                  <a:moveTo>
                    <a:pt x="1" y="1"/>
                  </a:moveTo>
                  <a:lnTo>
                    <a:pt x="24872" y="18051"/>
                  </a:lnTo>
                  <a:lnTo>
                    <a:pt x="33978" y="18051"/>
                  </a:lnTo>
                  <a:lnTo>
                    <a:pt x="9106" y="1"/>
                  </a:lnTo>
                  <a:close/>
                </a:path>
              </a:pathLst>
            </a:custGeom>
            <a:solidFill>
              <a:srgbClr val="5656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9"/>
            <p:cNvSpPr/>
            <p:nvPr/>
          </p:nvSpPr>
          <p:spPr>
            <a:xfrm flipH="1">
              <a:off x="4745029" y="1723551"/>
              <a:ext cx="501735" cy="386047"/>
            </a:xfrm>
            <a:custGeom>
              <a:avLst/>
              <a:gdLst/>
              <a:ahLst/>
              <a:cxnLst/>
              <a:rect l="l" t="t" r="r" b="b"/>
              <a:pathLst>
                <a:path w="29023" h="22331" extrusionOk="0">
                  <a:moveTo>
                    <a:pt x="17215" y="0"/>
                  </a:moveTo>
                  <a:lnTo>
                    <a:pt x="7594" y="1127"/>
                  </a:lnTo>
                  <a:cubicBezTo>
                    <a:pt x="7594" y="1127"/>
                    <a:pt x="1" y="13321"/>
                    <a:pt x="4344" y="22041"/>
                  </a:cubicBezTo>
                  <a:lnTo>
                    <a:pt x="26159" y="22330"/>
                  </a:lnTo>
                  <a:cubicBezTo>
                    <a:pt x="26159" y="22330"/>
                    <a:pt x="29023" y="11744"/>
                    <a:pt x="17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9"/>
            <p:cNvSpPr/>
            <p:nvPr/>
          </p:nvSpPr>
          <p:spPr>
            <a:xfrm flipH="1">
              <a:off x="5137715" y="1613172"/>
              <a:ext cx="91157" cy="209957"/>
            </a:xfrm>
            <a:custGeom>
              <a:avLst/>
              <a:gdLst/>
              <a:ahLst/>
              <a:cxnLst/>
              <a:rect l="l" t="t" r="r" b="b"/>
              <a:pathLst>
                <a:path w="5273" h="12145" extrusionOk="0">
                  <a:moveTo>
                    <a:pt x="4487" y="0"/>
                  </a:moveTo>
                  <a:cubicBezTo>
                    <a:pt x="3356" y="0"/>
                    <a:pt x="1" y="356"/>
                    <a:pt x="27" y="4584"/>
                  </a:cubicBezTo>
                  <a:cubicBezTo>
                    <a:pt x="60" y="9410"/>
                    <a:pt x="5272" y="12145"/>
                    <a:pt x="5272" y="12145"/>
                  </a:cubicBezTo>
                  <a:lnTo>
                    <a:pt x="4854" y="15"/>
                  </a:lnTo>
                  <a:cubicBezTo>
                    <a:pt x="4854" y="15"/>
                    <a:pt x="4716" y="0"/>
                    <a:pt x="448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9"/>
            <p:cNvSpPr/>
            <p:nvPr/>
          </p:nvSpPr>
          <p:spPr>
            <a:xfrm flipH="1">
              <a:off x="4914119" y="1574691"/>
              <a:ext cx="302600" cy="292747"/>
            </a:xfrm>
            <a:custGeom>
              <a:avLst/>
              <a:gdLst/>
              <a:ahLst/>
              <a:cxnLst/>
              <a:rect l="l" t="t" r="r" b="b"/>
              <a:pathLst>
                <a:path w="17504" h="16934" extrusionOk="0">
                  <a:moveTo>
                    <a:pt x="8738" y="0"/>
                  </a:moveTo>
                  <a:cubicBezTo>
                    <a:pt x="4329" y="0"/>
                    <a:pt x="630" y="3405"/>
                    <a:pt x="322" y="7871"/>
                  </a:cubicBezTo>
                  <a:cubicBezTo>
                    <a:pt x="0" y="12537"/>
                    <a:pt x="3507" y="16591"/>
                    <a:pt x="8173" y="16913"/>
                  </a:cubicBezTo>
                  <a:cubicBezTo>
                    <a:pt x="8372" y="16926"/>
                    <a:pt x="8570" y="16933"/>
                    <a:pt x="8766" y="16933"/>
                  </a:cubicBezTo>
                  <a:cubicBezTo>
                    <a:pt x="13175" y="16933"/>
                    <a:pt x="16874" y="13528"/>
                    <a:pt x="17182" y="9062"/>
                  </a:cubicBezTo>
                  <a:cubicBezTo>
                    <a:pt x="17504" y="4397"/>
                    <a:pt x="13996" y="342"/>
                    <a:pt x="9331" y="21"/>
                  </a:cubicBezTo>
                  <a:cubicBezTo>
                    <a:pt x="9132" y="7"/>
                    <a:pt x="8934" y="0"/>
                    <a:pt x="87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9"/>
            <p:cNvSpPr/>
            <p:nvPr/>
          </p:nvSpPr>
          <p:spPr>
            <a:xfrm flipH="1">
              <a:off x="5141138" y="1760148"/>
              <a:ext cx="90604" cy="77552"/>
            </a:xfrm>
            <a:custGeom>
              <a:avLst/>
              <a:gdLst/>
              <a:ahLst/>
              <a:cxnLst/>
              <a:rect l="l" t="t" r="r" b="b"/>
              <a:pathLst>
                <a:path w="5241" h="4486" extrusionOk="0">
                  <a:moveTo>
                    <a:pt x="2618" y="0"/>
                  </a:moveTo>
                  <a:cubicBezTo>
                    <a:pt x="2394" y="0"/>
                    <a:pt x="2155" y="61"/>
                    <a:pt x="1899" y="200"/>
                  </a:cubicBezTo>
                  <a:cubicBezTo>
                    <a:pt x="0" y="1230"/>
                    <a:pt x="2092" y="4319"/>
                    <a:pt x="4119" y="4479"/>
                  </a:cubicBezTo>
                  <a:cubicBezTo>
                    <a:pt x="4158" y="4484"/>
                    <a:pt x="4197" y="4486"/>
                    <a:pt x="4236" y="4486"/>
                  </a:cubicBezTo>
                  <a:cubicBezTo>
                    <a:pt x="4794" y="4486"/>
                    <a:pt x="5241" y="4062"/>
                    <a:pt x="5181" y="3611"/>
                  </a:cubicBezTo>
                  <a:cubicBezTo>
                    <a:pt x="5052" y="2838"/>
                    <a:pt x="4795" y="2098"/>
                    <a:pt x="4408" y="1423"/>
                  </a:cubicBezTo>
                  <a:cubicBezTo>
                    <a:pt x="3961" y="702"/>
                    <a:pt x="3379" y="0"/>
                    <a:pt x="2618" y="0"/>
                  </a:cubicBez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9"/>
            <p:cNvSpPr/>
            <p:nvPr/>
          </p:nvSpPr>
          <p:spPr>
            <a:xfrm flipH="1">
              <a:off x="4998674" y="1837578"/>
              <a:ext cx="118489" cy="216941"/>
            </a:xfrm>
            <a:custGeom>
              <a:avLst/>
              <a:gdLst/>
              <a:ahLst/>
              <a:cxnLst/>
              <a:rect l="l" t="t" r="r" b="b"/>
              <a:pathLst>
                <a:path w="6854" h="12549" extrusionOk="0">
                  <a:moveTo>
                    <a:pt x="4891" y="0"/>
                  </a:moveTo>
                  <a:lnTo>
                    <a:pt x="1" y="1448"/>
                  </a:lnTo>
                  <a:lnTo>
                    <a:pt x="226" y="12549"/>
                  </a:lnTo>
                  <a:lnTo>
                    <a:pt x="6854" y="12549"/>
                  </a:lnTo>
                  <a:lnTo>
                    <a:pt x="489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9"/>
            <p:cNvSpPr/>
            <p:nvPr/>
          </p:nvSpPr>
          <p:spPr>
            <a:xfrm flipH="1">
              <a:off x="5028149" y="1885411"/>
              <a:ext cx="88460" cy="82894"/>
            </a:xfrm>
            <a:custGeom>
              <a:avLst/>
              <a:gdLst/>
              <a:ahLst/>
              <a:cxnLst/>
              <a:rect l="l" t="t" r="r" b="b"/>
              <a:pathLst>
                <a:path w="5117" h="4795" extrusionOk="0">
                  <a:moveTo>
                    <a:pt x="5117" y="1"/>
                  </a:moveTo>
                  <a:lnTo>
                    <a:pt x="1" y="869"/>
                  </a:lnTo>
                  <a:lnTo>
                    <a:pt x="65" y="4795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995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9"/>
            <p:cNvSpPr/>
            <p:nvPr/>
          </p:nvSpPr>
          <p:spPr>
            <a:xfrm flipH="1">
              <a:off x="4962334" y="1638913"/>
              <a:ext cx="242717" cy="277637"/>
            </a:xfrm>
            <a:custGeom>
              <a:avLst/>
              <a:gdLst/>
              <a:ahLst/>
              <a:cxnLst/>
              <a:rect l="l" t="t" r="r" b="b"/>
              <a:pathLst>
                <a:path w="14040" h="16060" extrusionOk="0">
                  <a:moveTo>
                    <a:pt x="6139" y="0"/>
                  </a:moveTo>
                  <a:cubicBezTo>
                    <a:pt x="5775" y="0"/>
                    <a:pt x="5391" y="12"/>
                    <a:pt x="4988" y="38"/>
                  </a:cubicBezTo>
                  <a:cubicBezTo>
                    <a:pt x="4988" y="38"/>
                    <a:pt x="1" y="682"/>
                    <a:pt x="451" y="5443"/>
                  </a:cubicBezTo>
                  <a:cubicBezTo>
                    <a:pt x="1030" y="11267"/>
                    <a:pt x="1513" y="14774"/>
                    <a:pt x="4956" y="15836"/>
                  </a:cubicBezTo>
                  <a:cubicBezTo>
                    <a:pt x="5440" y="15987"/>
                    <a:pt x="5936" y="16060"/>
                    <a:pt x="6432" y="16060"/>
                  </a:cubicBezTo>
                  <a:cubicBezTo>
                    <a:pt x="8376" y="16060"/>
                    <a:pt x="10321" y="14933"/>
                    <a:pt x="11552" y="12908"/>
                  </a:cubicBezTo>
                  <a:cubicBezTo>
                    <a:pt x="12131" y="11911"/>
                    <a:pt x="12099" y="9337"/>
                    <a:pt x="12163" y="8178"/>
                  </a:cubicBezTo>
                  <a:lnTo>
                    <a:pt x="13128" y="5733"/>
                  </a:lnTo>
                  <a:cubicBezTo>
                    <a:pt x="13128" y="5733"/>
                    <a:pt x="14040" y="0"/>
                    <a:pt x="6139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9"/>
            <p:cNvSpPr/>
            <p:nvPr/>
          </p:nvSpPr>
          <p:spPr>
            <a:xfrm flipH="1">
              <a:off x="4944721" y="1711865"/>
              <a:ext cx="55078" cy="87907"/>
            </a:xfrm>
            <a:custGeom>
              <a:avLst/>
              <a:gdLst/>
              <a:ahLst/>
              <a:cxnLst/>
              <a:rect l="l" t="t" r="r" b="b"/>
              <a:pathLst>
                <a:path w="3186" h="5085" extrusionOk="0">
                  <a:moveTo>
                    <a:pt x="65" y="1"/>
                  </a:moveTo>
                  <a:lnTo>
                    <a:pt x="1" y="5085"/>
                  </a:lnTo>
                  <a:lnTo>
                    <a:pt x="3186" y="70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9"/>
            <p:cNvSpPr/>
            <p:nvPr/>
          </p:nvSpPr>
          <p:spPr>
            <a:xfrm flipH="1">
              <a:off x="4919119" y="1759128"/>
              <a:ext cx="88356" cy="78710"/>
            </a:xfrm>
            <a:custGeom>
              <a:avLst/>
              <a:gdLst/>
              <a:ahLst/>
              <a:cxnLst/>
              <a:rect l="l" t="t" r="r" b="b"/>
              <a:pathLst>
                <a:path w="5111" h="4553" extrusionOk="0">
                  <a:moveTo>
                    <a:pt x="2497" y="0"/>
                  </a:moveTo>
                  <a:cubicBezTo>
                    <a:pt x="1715" y="0"/>
                    <a:pt x="1143" y="747"/>
                    <a:pt x="734" y="1514"/>
                  </a:cubicBezTo>
                  <a:cubicBezTo>
                    <a:pt x="380" y="2190"/>
                    <a:pt x="155" y="2930"/>
                    <a:pt x="58" y="3734"/>
                  </a:cubicBezTo>
                  <a:cubicBezTo>
                    <a:pt x="0" y="4169"/>
                    <a:pt x="440" y="4552"/>
                    <a:pt x="952" y="4552"/>
                  </a:cubicBezTo>
                  <a:cubicBezTo>
                    <a:pt x="1007" y="4552"/>
                    <a:pt x="1064" y="4548"/>
                    <a:pt x="1120" y="4538"/>
                  </a:cubicBezTo>
                  <a:cubicBezTo>
                    <a:pt x="3147" y="4281"/>
                    <a:pt x="5110" y="1096"/>
                    <a:pt x="3147" y="163"/>
                  </a:cubicBezTo>
                  <a:cubicBezTo>
                    <a:pt x="2916" y="50"/>
                    <a:pt x="2700" y="0"/>
                    <a:pt x="2497" y="0"/>
                  </a:cubicBez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9"/>
            <p:cNvSpPr/>
            <p:nvPr/>
          </p:nvSpPr>
          <p:spPr>
            <a:xfrm flipH="1">
              <a:off x="4958068" y="1788638"/>
              <a:ext cx="29492" cy="21143"/>
            </a:xfrm>
            <a:custGeom>
              <a:avLst/>
              <a:gdLst/>
              <a:ahLst/>
              <a:cxnLst/>
              <a:rect l="l" t="t" r="r" b="b"/>
              <a:pathLst>
                <a:path w="1706" h="1223" fill="none" extrusionOk="0">
                  <a:moveTo>
                    <a:pt x="1706" y="0"/>
                  </a:moveTo>
                  <a:cubicBezTo>
                    <a:pt x="805" y="0"/>
                    <a:pt x="0" y="1223"/>
                    <a:pt x="0" y="1223"/>
                  </a:cubicBez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9"/>
            <p:cNvSpPr/>
            <p:nvPr/>
          </p:nvSpPr>
          <p:spPr>
            <a:xfrm flipH="1">
              <a:off x="4910229" y="1604909"/>
              <a:ext cx="279245" cy="128014"/>
            </a:xfrm>
            <a:custGeom>
              <a:avLst/>
              <a:gdLst/>
              <a:ahLst/>
              <a:cxnLst/>
              <a:rect l="l" t="t" r="r" b="b"/>
              <a:pathLst>
                <a:path w="16153" h="7405" extrusionOk="0">
                  <a:moveTo>
                    <a:pt x="6198" y="0"/>
                  </a:moveTo>
                  <a:cubicBezTo>
                    <a:pt x="3781" y="0"/>
                    <a:pt x="1419" y="596"/>
                    <a:pt x="1" y="1297"/>
                  </a:cubicBezTo>
                  <a:cubicBezTo>
                    <a:pt x="1" y="1297"/>
                    <a:pt x="1284" y="7405"/>
                    <a:pt x="9648" y="7405"/>
                  </a:cubicBezTo>
                  <a:cubicBezTo>
                    <a:pt x="10650" y="7405"/>
                    <a:pt x="11753" y="7317"/>
                    <a:pt x="12967" y="7121"/>
                  </a:cubicBezTo>
                  <a:cubicBezTo>
                    <a:pt x="12967" y="7121"/>
                    <a:pt x="16153" y="6413"/>
                    <a:pt x="13032" y="2616"/>
                  </a:cubicBezTo>
                  <a:cubicBezTo>
                    <a:pt x="11406" y="675"/>
                    <a:pt x="8771" y="0"/>
                    <a:pt x="61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9"/>
            <p:cNvSpPr/>
            <p:nvPr/>
          </p:nvSpPr>
          <p:spPr>
            <a:xfrm flipH="1">
              <a:off x="5134380" y="1806979"/>
              <a:ext cx="14487" cy="29510"/>
            </a:xfrm>
            <a:custGeom>
              <a:avLst/>
              <a:gdLst/>
              <a:ahLst/>
              <a:cxnLst/>
              <a:rect l="l" t="t" r="r" b="b"/>
              <a:pathLst>
                <a:path w="838" h="1707" fill="none" extrusionOk="0">
                  <a:moveTo>
                    <a:pt x="451" y="1"/>
                  </a:moveTo>
                  <a:lnTo>
                    <a:pt x="1" y="1320"/>
                  </a:lnTo>
                  <a:lnTo>
                    <a:pt x="837" y="1706"/>
                  </a:lnTo>
                </a:path>
              </a:pathLst>
            </a:custGeom>
            <a:noFill/>
            <a:ln w="40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9"/>
            <p:cNvSpPr/>
            <p:nvPr/>
          </p:nvSpPr>
          <p:spPr>
            <a:xfrm flipH="1">
              <a:off x="5079320" y="1780824"/>
              <a:ext cx="23234" cy="19552"/>
            </a:xfrm>
            <a:custGeom>
              <a:avLst/>
              <a:gdLst/>
              <a:ahLst/>
              <a:cxnLst/>
              <a:rect l="l" t="t" r="r" b="b"/>
              <a:pathLst>
                <a:path w="1344" h="1131" extrusionOk="0">
                  <a:moveTo>
                    <a:pt x="727" y="0"/>
                  </a:moveTo>
                  <a:cubicBezTo>
                    <a:pt x="237" y="0"/>
                    <a:pt x="1" y="621"/>
                    <a:pt x="346" y="967"/>
                  </a:cubicBezTo>
                  <a:cubicBezTo>
                    <a:pt x="459" y="1080"/>
                    <a:pt x="601" y="1130"/>
                    <a:pt x="743" y="1130"/>
                  </a:cubicBezTo>
                  <a:cubicBezTo>
                    <a:pt x="1045" y="1130"/>
                    <a:pt x="1344" y="899"/>
                    <a:pt x="1344" y="549"/>
                  </a:cubicBezTo>
                  <a:cubicBezTo>
                    <a:pt x="1344" y="259"/>
                    <a:pt x="1086" y="2"/>
                    <a:pt x="764" y="2"/>
                  </a:cubicBezTo>
                  <a:cubicBezTo>
                    <a:pt x="752" y="1"/>
                    <a:pt x="740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9"/>
            <p:cNvSpPr/>
            <p:nvPr/>
          </p:nvSpPr>
          <p:spPr>
            <a:xfrm flipH="1">
              <a:off x="5158858" y="1779735"/>
              <a:ext cx="21160" cy="18446"/>
            </a:xfrm>
            <a:custGeom>
              <a:avLst/>
              <a:gdLst/>
              <a:ahLst/>
              <a:cxnLst/>
              <a:rect l="l" t="t" r="r" b="b"/>
              <a:pathLst>
                <a:path w="1224" h="1067" extrusionOk="0">
                  <a:moveTo>
                    <a:pt x="709" y="0"/>
                  </a:moveTo>
                  <a:cubicBezTo>
                    <a:pt x="226" y="0"/>
                    <a:pt x="1" y="579"/>
                    <a:pt x="323" y="901"/>
                  </a:cubicBezTo>
                  <a:cubicBezTo>
                    <a:pt x="427" y="1016"/>
                    <a:pt x="559" y="1067"/>
                    <a:pt x="690" y="1067"/>
                  </a:cubicBezTo>
                  <a:cubicBezTo>
                    <a:pt x="960" y="1067"/>
                    <a:pt x="1223" y="851"/>
                    <a:pt x="1223" y="547"/>
                  </a:cubicBezTo>
                  <a:cubicBezTo>
                    <a:pt x="1223" y="225"/>
                    <a:pt x="998" y="0"/>
                    <a:pt x="7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9"/>
            <p:cNvSpPr/>
            <p:nvPr/>
          </p:nvSpPr>
          <p:spPr>
            <a:xfrm flipH="1">
              <a:off x="5147172" y="1717224"/>
              <a:ext cx="46192" cy="31584"/>
            </a:xfrm>
            <a:custGeom>
              <a:avLst/>
              <a:gdLst/>
              <a:ahLst/>
              <a:cxnLst/>
              <a:rect l="l" t="t" r="r" b="b"/>
              <a:pathLst>
                <a:path w="2672" h="1827" extrusionOk="0">
                  <a:moveTo>
                    <a:pt x="1770" y="0"/>
                  </a:moveTo>
                  <a:cubicBezTo>
                    <a:pt x="1666" y="0"/>
                    <a:pt x="1549" y="14"/>
                    <a:pt x="1416" y="45"/>
                  </a:cubicBezTo>
                  <a:cubicBezTo>
                    <a:pt x="837" y="173"/>
                    <a:pt x="354" y="527"/>
                    <a:pt x="97" y="1042"/>
                  </a:cubicBezTo>
                  <a:cubicBezTo>
                    <a:pt x="1" y="1235"/>
                    <a:pt x="1" y="1428"/>
                    <a:pt x="97" y="1621"/>
                  </a:cubicBezTo>
                  <a:cubicBezTo>
                    <a:pt x="164" y="1755"/>
                    <a:pt x="292" y="1827"/>
                    <a:pt x="428" y="1827"/>
                  </a:cubicBezTo>
                  <a:cubicBezTo>
                    <a:pt x="489" y="1827"/>
                    <a:pt x="552" y="1812"/>
                    <a:pt x="612" y="1782"/>
                  </a:cubicBezTo>
                  <a:cubicBezTo>
                    <a:pt x="1062" y="1621"/>
                    <a:pt x="1481" y="1493"/>
                    <a:pt x="1963" y="1428"/>
                  </a:cubicBezTo>
                  <a:cubicBezTo>
                    <a:pt x="2382" y="1364"/>
                    <a:pt x="2671" y="946"/>
                    <a:pt x="2542" y="527"/>
                  </a:cubicBezTo>
                  <a:cubicBezTo>
                    <a:pt x="2542" y="527"/>
                    <a:pt x="2423" y="0"/>
                    <a:pt x="1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9"/>
            <p:cNvSpPr/>
            <p:nvPr/>
          </p:nvSpPr>
          <p:spPr>
            <a:xfrm flipH="1">
              <a:off x="5042048" y="1717017"/>
              <a:ext cx="68994" cy="36684"/>
            </a:xfrm>
            <a:custGeom>
              <a:avLst/>
              <a:gdLst/>
              <a:ahLst/>
              <a:cxnLst/>
              <a:rect l="l" t="t" r="r" b="b"/>
              <a:pathLst>
                <a:path w="3991" h="2122" extrusionOk="0">
                  <a:moveTo>
                    <a:pt x="1353" y="1"/>
                  </a:moveTo>
                  <a:cubicBezTo>
                    <a:pt x="407" y="1"/>
                    <a:pt x="226" y="572"/>
                    <a:pt x="226" y="572"/>
                  </a:cubicBezTo>
                  <a:cubicBezTo>
                    <a:pt x="226" y="572"/>
                    <a:pt x="1" y="1312"/>
                    <a:pt x="1030" y="1472"/>
                  </a:cubicBezTo>
                  <a:cubicBezTo>
                    <a:pt x="1770" y="1601"/>
                    <a:pt x="2510" y="1794"/>
                    <a:pt x="3186" y="2084"/>
                  </a:cubicBezTo>
                  <a:cubicBezTo>
                    <a:pt x="3253" y="2109"/>
                    <a:pt x="3323" y="2121"/>
                    <a:pt x="3391" y="2121"/>
                  </a:cubicBezTo>
                  <a:cubicBezTo>
                    <a:pt x="3586" y="2121"/>
                    <a:pt x="3775" y="2025"/>
                    <a:pt x="3894" y="1859"/>
                  </a:cubicBezTo>
                  <a:cubicBezTo>
                    <a:pt x="3990" y="1698"/>
                    <a:pt x="3990" y="1472"/>
                    <a:pt x="3894" y="1312"/>
                  </a:cubicBezTo>
                  <a:cubicBezTo>
                    <a:pt x="3315" y="668"/>
                    <a:pt x="2542" y="218"/>
                    <a:pt x="1706" y="25"/>
                  </a:cubicBezTo>
                  <a:cubicBezTo>
                    <a:pt x="1578" y="8"/>
                    <a:pt x="1460" y="1"/>
                    <a:pt x="13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9"/>
            <p:cNvSpPr/>
            <p:nvPr/>
          </p:nvSpPr>
          <p:spPr>
            <a:xfrm flipH="1">
              <a:off x="5087669" y="1840361"/>
              <a:ext cx="54525" cy="21143"/>
            </a:xfrm>
            <a:custGeom>
              <a:avLst/>
              <a:gdLst/>
              <a:ahLst/>
              <a:cxnLst/>
              <a:rect l="l" t="t" r="r" b="b"/>
              <a:pathLst>
                <a:path w="3154" h="1223" extrusionOk="0">
                  <a:moveTo>
                    <a:pt x="3154" y="0"/>
                  </a:moveTo>
                  <a:lnTo>
                    <a:pt x="3154" y="0"/>
                  </a:lnTo>
                  <a:cubicBezTo>
                    <a:pt x="2167" y="631"/>
                    <a:pt x="573" y="677"/>
                    <a:pt x="123" y="677"/>
                  </a:cubicBezTo>
                  <a:cubicBezTo>
                    <a:pt x="45" y="677"/>
                    <a:pt x="1" y="676"/>
                    <a:pt x="1" y="676"/>
                  </a:cubicBezTo>
                  <a:lnTo>
                    <a:pt x="1" y="676"/>
                  </a:lnTo>
                  <a:cubicBezTo>
                    <a:pt x="582" y="1075"/>
                    <a:pt x="1073" y="1222"/>
                    <a:pt x="1482" y="1222"/>
                  </a:cubicBezTo>
                  <a:cubicBezTo>
                    <a:pt x="2658" y="1222"/>
                    <a:pt x="3154" y="0"/>
                    <a:pt x="3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9"/>
            <p:cNvSpPr/>
            <p:nvPr/>
          </p:nvSpPr>
          <p:spPr>
            <a:xfrm flipH="1">
              <a:off x="5250081" y="2798177"/>
              <a:ext cx="135741" cy="211443"/>
            </a:xfrm>
            <a:custGeom>
              <a:avLst/>
              <a:gdLst/>
              <a:ahLst/>
              <a:cxnLst/>
              <a:rect l="l" t="t" r="r" b="b"/>
              <a:pathLst>
                <a:path w="7852" h="12231" extrusionOk="0">
                  <a:moveTo>
                    <a:pt x="4763" y="0"/>
                  </a:moveTo>
                  <a:lnTo>
                    <a:pt x="3186" y="901"/>
                  </a:lnTo>
                  <a:cubicBezTo>
                    <a:pt x="2350" y="1384"/>
                    <a:pt x="1642" y="2059"/>
                    <a:pt x="1127" y="2832"/>
                  </a:cubicBezTo>
                  <a:lnTo>
                    <a:pt x="194" y="4247"/>
                  </a:lnTo>
                  <a:cubicBezTo>
                    <a:pt x="1" y="4569"/>
                    <a:pt x="130" y="5020"/>
                    <a:pt x="483" y="5180"/>
                  </a:cubicBezTo>
                  <a:cubicBezTo>
                    <a:pt x="594" y="5225"/>
                    <a:pt x="708" y="5246"/>
                    <a:pt x="820" y="5246"/>
                  </a:cubicBezTo>
                  <a:cubicBezTo>
                    <a:pt x="1033" y="5246"/>
                    <a:pt x="1236" y="5168"/>
                    <a:pt x="1384" y="5020"/>
                  </a:cubicBezTo>
                  <a:lnTo>
                    <a:pt x="2671" y="3765"/>
                  </a:lnTo>
                  <a:lnTo>
                    <a:pt x="741" y="10457"/>
                  </a:lnTo>
                  <a:cubicBezTo>
                    <a:pt x="644" y="10747"/>
                    <a:pt x="837" y="11069"/>
                    <a:pt x="1159" y="11101"/>
                  </a:cubicBezTo>
                  <a:lnTo>
                    <a:pt x="1352" y="11133"/>
                  </a:lnTo>
                  <a:cubicBezTo>
                    <a:pt x="1391" y="11144"/>
                    <a:pt x="1431" y="11149"/>
                    <a:pt x="1469" y="11149"/>
                  </a:cubicBezTo>
                  <a:cubicBezTo>
                    <a:pt x="1652" y="11149"/>
                    <a:pt x="1819" y="11029"/>
                    <a:pt x="1899" y="10843"/>
                  </a:cubicBezTo>
                  <a:lnTo>
                    <a:pt x="3154" y="6918"/>
                  </a:lnTo>
                  <a:lnTo>
                    <a:pt x="2317" y="11616"/>
                  </a:lnTo>
                  <a:cubicBezTo>
                    <a:pt x="2253" y="11905"/>
                    <a:pt x="2446" y="12195"/>
                    <a:pt x="2768" y="12227"/>
                  </a:cubicBezTo>
                  <a:lnTo>
                    <a:pt x="2897" y="12227"/>
                  </a:lnTo>
                  <a:cubicBezTo>
                    <a:pt x="2919" y="12230"/>
                    <a:pt x="2940" y="12231"/>
                    <a:pt x="2962" y="12231"/>
                  </a:cubicBezTo>
                  <a:cubicBezTo>
                    <a:pt x="3191" y="12231"/>
                    <a:pt x="3385" y="12076"/>
                    <a:pt x="3444" y="11841"/>
                  </a:cubicBezTo>
                  <a:lnTo>
                    <a:pt x="4473" y="6982"/>
                  </a:lnTo>
                  <a:lnTo>
                    <a:pt x="4345" y="11069"/>
                  </a:lnTo>
                  <a:cubicBezTo>
                    <a:pt x="4345" y="11357"/>
                    <a:pt x="4577" y="11593"/>
                    <a:pt x="4856" y="11593"/>
                  </a:cubicBezTo>
                  <a:cubicBezTo>
                    <a:pt x="4889" y="11593"/>
                    <a:pt x="4922" y="11590"/>
                    <a:pt x="4956" y="11583"/>
                  </a:cubicBezTo>
                  <a:lnTo>
                    <a:pt x="5020" y="11583"/>
                  </a:lnTo>
                  <a:cubicBezTo>
                    <a:pt x="5213" y="11551"/>
                    <a:pt x="5374" y="11358"/>
                    <a:pt x="5406" y="11165"/>
                  </a:cubicBezTo>
                  <a:lnTo>
                    <a:pt x="5760" y="7079"/>
                  </a:lnTo>
                  <a:lnTo>
                    <a:pt x="5953" y="9524"/>
                  </a:lnTo>
                  <a:cubicBezTo>
                    <a:pt x="5953" y="9804"/>
                    <a:pt x="6195" y="10024"/>
                    <a:pt x="6455" y="10024"/>
                  </a:cubicBezTo>
                  <a:cubicBezTo>
                    <a:pt x="6524" y="10024"/>
                    <a:pt x="6594" y="10008"/>
                    <a:pt x="6661" y="9975"/>
                  </a:cubicBezTo>
                  <a:cubicBezTo>
                    <a:pt x="6822" y="9910"/>
                    <a:pt x="6951" y="9749"/>
                    <a:pt x="6951" y="9588"/>
                  </a:cubicBezTo>
                  <a:lnTo>
                    <a:pt x="7852" y="129"/>
                  </a:lnTo>
                  <a:lnTo>
                    <a:pt x="4763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9"/>
            <p:cNvSpPr/>
            <p:nvPr/>
          </p:nvSpPr>
          <p:spPr>
            <a:xfrm flipH="1">
              <a:off x="5295686" y="2843228"/>
              <a:ext cx="43962" cy="20589"/>
            </a:xfrm>
            <a:custGeom>
              <a:avLst/>
              <a:gdLst/>
              <a:ahLst/>
              <a:cxnLst/>
              <a:rect l="l" t="t" r="r" b="b"/>
              <a:pathLst>
                <a:path w="2543" h="1191" fill="none" extrusionOk="0">
                  <a:moveTo>
                    <a:pt x="0" y="1191"/>
                  </a:moveTo>
                  <a:cubicBezTo>
                    <a:pt x="966" y="1191"/>
                    <a:pt x="1899" y="740"/>
                    <a:pt x="2542" y="0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9"/>
            <p:cNvSpPr/>
            <p:nvPr/>
          </p:nvSpPr>
          <p:spPr>
            <a:xfrm flipH="1">
              <a:off x="5210027" y="2669128"/>
              <a:ext cx="93474" cy="131281"/>
            </a:xfrm>
            <a:custGeom>
              <a:avLst/>
              <a:gdLst/>
              <a:ahLst/>
              <a:cxnLst/>
              <a:rect l="l" t="t" r="r" b="b"/>
              <a:pathLst>
                <a:path w="5407" h="7594" extrusionOk="0">
                  <a:moveTo>
                    <a:pt x="5406" y="1"/>
                  </a:moveTo>
                  <a:lnTo>
                    <a:pt x="483" y="194"/>
                  </a:lnTo>
                  <a:lnTo>
                    <a:pt x="1" y="7465"/>
                  </a:lnTo>
                  <a:lnTo>
                    <a:pt x="3090" y="7594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9"/>
            <p:cNvSpPr/>
            <p:nvPr/>
          </p:nvSpPr>
          <p:spPr>
            <a:xfrm flipH="1">
              <a:off x="5159409" y="2057281"/>
              <a:ext cx="180239" cy="706990"/>
            </a:xfrm>
            <a:custGeom>
              <a:avLst/>
              <a:gdLst/>
              <a:ahLst/>
              <a:cxnLst/>
              <a:rect l="l" t="t" r="r" b="b"/>
              <a:pathLst>
                <a:path w="10426" h="40896" extrusionOk="0">
                  <a:moveTo>
                    <a:pt x="5277" y="1"/>
                  </a:moveTo>
                  <a:cubicBezTo>
                    <a:pt x="5277" y="1"/>
                    <a:pt x="2767" y="805"/>
                    <a:pt x="1802" y="9171"/>
                  </a:cubicBezTo>
                  <a:cubicBezTo>
                    <a:pt x="676" y="18984"/>
                    <a:pt x="0" y="40413"/>
                    <a:pt x="0" y="40413"/>
                  </a:cubicBezTo>
                  <a:lnTo>
                    <a:pt x="6564" y="40896"/>
                  </a:lnTo>
                  <a:lnTo>
                    <a:pt x="10425" y="9171"/>
                  </a:lnTo>
                  <a:lnTo>
                    <a:pt x="52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9"/>
            <p:cNvSpPr/>
            <p:nvPr/>
          </p:nvSpPr>
          <p:spPr>
            <a:xfrm flipH="1">
              <a:off x="5035925" y="2442198"/>
              <a:ext cx="234747" cy="880522"/>
            </a:xfrm>
            <a:custGeom>
              <a:avLst/>
              <a:gdLst/>
              <a:ahLst/>
              <a:cxnLst/>
              <a:rect l="l" t="t" r="r" b="b"/>
              <a:pathLst>
                <a:path w="13579" h="50934" extrusionOk="0">
                  <a:moveTo>
                    <a:pt x="4923" y="0"/>
                  </a:moveTo>
                  <a:cubicBezTo>
                    <a:pt x="4923" y="0"/>
                    <a:pt x="1094" y="7111"/>
                    <a:pt x="418" y="20914"/>
                  </a:cubicBezTo>
                  <a:cubicBezTo>
                    <a:pt x="0" y="30020"/>
                    <a:pt x="547" y="40155"/>
                    <a:pt x="998" y="46043"/>
                  </a:cubicBezTo>
                  <a:cubicBezTo>
                    <a:pt x="1191" y="48810"/>
                    <a:pt x="3507" y="50934"/>
                    <a:pt x="6274" y="50934"/>
                  </a:cubicBezTo>
                  <a:cubicBezTo>
                    <a:pt x="9106" y="50934"/>
                    <a:pt x="11455" y="48713"/>
                    <a:pt x="11583" y="45882"/>
                  </a:cubicBezTo>
                  <a:lnTo>
                    <a:pt x="13578" y="32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 flipH="1">
              <a:off x="5056518" y="2691377"/>
              <a:ext cx="44515" cy="482269"/>
            </a:xfrm>
            <a:custGeom>
              <a:avLst/>
              <a:gdLst/>
              <a:ahLst/>
              <a:cxnLst/>
              <a:rect l="l" t="t" r="r" b="b"/>
              <a:pathLst>
                <a:path w="2575" h="27897" extrusionOk="0">
                  <a:moveTo>
                    <a:pt x="1" y="1"/>
                  </a:moveTo>
                  <a:lnTo>
                    <a:pt x="1931" y="27897"/>
                  </a:lnTo>
                  <a:lnTo>
                    <a:pt x="2575" y="129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 flipH="1">
              <a:off x="5019798" y="3702040"/>
              <a:ext cx="150764" cy="285365"/>
            </a:xfrm>
            <a:custGeom>
              <a:avLst/>
              <a:gdLst/>
              <a:ahLst/>
              <a:cxnLst/>
              <a:rect l="l" t="t" r="r" b="b"/>
              <a:pathLst>
                <a:path w="8721" h="16507" extrusionOk="0">
                  <a:moveTo>
                    <a:pt x="1" y="0"/>
                  </a:moveTo>
                  <a:lnTo>
                    <a:pt x="2543" y="16506"/>
                  </a:lnTo>
                  <a:lnTo>
                    <a:pt x="8720" y="16313"/>
                  </a:lnTo>
                  <a:lnTo>
                    <a:pt x="7305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 flipH="1">
              <a:off x="4982522" y="3935089"/>
              <a:ext cx="420536" cy="142414"/>
            </a:xfrm>
            <a:custGeom>
              <a:avLst/>
              <a:gdLst/>
              <a:ahLst/>
              <a:cxnLst/>
              <a:rect l="l" t="t" r="r" b="b"/>
              <a:pathLst>
                <a:path w="24326" h="8238" extrusionOk="0">
                  <a:moveTo>
                    <a:pt x="15541" y="1"/>
                  </a:moveTo>
                  <a:lnTo>
                    <a:pt x="0" y="8238"/>
                  </a:lnTo>
                  <a:lnTo>
                    <a:pt x="0" y="8238"/>
                  </a:lnTo>
                  <a:lnTo>
                    <a:pt x="24325" y="8109"/>
                  </a:lnTo>
                  <a:lnTo>
                    <a:pt x="22008" y="1352"/>
                  </a:lnTo>
                  <a:cubicBezTo>
                    <a:pt x="22008" y="1352"/>
                    <a:pt x="20615" y="2167"/>
                    <a:pt x="19021" y="2167"/>
                  </a:cubicBezTo>
                  <a:cubicBezTo>
                    <a:pt x="17801" y="2167"/>
                    <a:pt x="16462" y="1689"/>
                    <a:pt x="15541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 flipH="1">
              <a:off x="4982522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0" y="130"/>
                  </a:lnTo>
                  <a:lnTo>
                    <a:pt x="0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 flipH="1">
              <a:off x="5154415" y="3958098"/>
              <a:ext cx="50635" cy="47143"/>
            </a:xfrm>
            <a:custGeom>
              <a:avLst/>
              <a:gdLst/>
              <a:ahLst/>
              <a:cxnLst/>
              <a:rect l="l" t="t" r="r" b="b"/>
              <a:pathLst>
                <a:path w="2929" h="2727" extrusionOk="0">
                  <a:moveTo>
                    <a:pt x="476" y="0"/>
                  </a:moveTo>
                  <a:cubicBezTo>
                    <a:pt x="347" y="0"/>
                    <a:pt x="212" y="58"/>
                    <a:pt x="130" y="182"/>
                  </a:cubicBezTo>
                  <a:cubicBezTo>
                    <a:pt x="1" y="343"/>
                    <a:pt x="65" y="600"/>
                    <a:pt x="226" y="697"/>
                  </a:cubicBezTo>
                  <a:cubicBezTo>
                    <a:pt x="966" y="1211"/>
                    <a:pt x="1610" y="1855"/>
                    <a:pt x="2157" y="2563"/>
                  </a:cubicBezTo>
                  <a:cubicBezTo>
                    <a:pt x="2189" y="2627"/>
                    <a:pt x="2253" y="2659"/>
                    <a:pt x="2317" y="2692"/>
                  </a:cubicBezTo>
                  <a:cubicBezTo>
                    <a:pt x="2367" y="2716"/>
                    <a:pt x="2421" y="2727"/>
                    <a:pt x="2474" y="2727"/>
                  </a:cubicBezTo>
                  <a:cubicBezTo>
                    <a:pt x="2560" y="2727"/>
                    <a:pt x="2644" y="2699"/>
                    <a:pt x="2704" y="2659"/>
                  </a:cubicBezTo>
                  <a:cubicBezTo>
                    <a:pt x="2897" y="2531"/>
                    <a:pt x="2929" y="2273"/>
                    <a:pt x="2800" y="2112"/>
                  </a:cubicBezTo>
                  <a:cubicBezTo>
                    <a:pt x="2221" y="1308"/>
                    <a:pt x="1513" y="632"/>
                    <a:pt x="677" y="53"/>
                  </a:cubicBezTo>
                  <a:cubicBezTo>
                    <a:pt x="619" y="19"/>
                    <a:pt x="549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 flipH="1">
              <a:off x="5188903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80" y="0"/>
                  </a:moveTo>
                  <a:cubicBezTo>
                    <a:pt x="344" y="0"/>
                    <a:pt x="211" y="63"/>
                    <a:pt x="130" y="165"/>
                  </a:cubicBezTo>
                  <a:cubicBezTo>
                    <a:pt x="1" y="358"/>
                    <a:pt x="65" y="583"/>
                    <a:pt x="258" y="712"/>
                  </a:cubicBezTo>
                  <a:cubicBezTo>
                    <a:pt x="966" y="1227"/>
                    <a:pt x="1610" y="1838"/>
                    <a:pt x="2157" y="2578"/>
                  </a:cubicBezTo>
                  <a:cubicBezTo>
                    <a:pt x="2189" y="2610"/>
                    <a:pt x="2253" y="2675"/>
                    <a:pt x="2318" y="2675"/>
                  </a:cubicBezTo>
                  <a:cubicBezTo>
                    <a:pt x="2375" y="2704"/>
                    <a:pt x="2440" y="2720"/>
                    <a:pt x="2502" y="2720"/>
                  </a:cubicBezTo>
                  <a:cubicBezTo>
                    <a:pt x="2578" y="2720"/>
                    <a:pt x="2651" y="2696"/>
                    <a:pt x="2704" y="2643"/>
                  </a:cubicBezTo>
                  <a:cubicBezTo>
                    <a:pt x="2897" y="2546"/>
                    <a:pt x="2929" y="2289"/>
                    <a:pt x="2800" y="2128"/>
                  </a:cubicBezTo>
                  <a:cubicBezTo>
                    <a:pt x="2221" y="1323"/>
                    <a:pt x="1513" y="616"/>
                    <a:pt x="709" y="69"/>
                  </a:cubicBezTo>
                  <a:cubicBezTo>
                    <a:pt x="638" y="21"/>
                    <a:pt x="558" y="0"/>
                    <a:pt x="4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 flipH="1">
              <a:off x="5222820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68"/>
                    <a:pt x="64" y="593"/>
                    <a:pt x="258" y="722"/>
                  </a:cubicBezTo>
                  <a:cubicBezTo>
                    <a:pt x="965" y="1236"/>
                    <a:pt x="1609" y="1848"/>
                    <a:pt x="2156" y="2556"/>
                  </a:cubicBezTo>
                  <a:cubicBezTo>
                    <a:pt x="2188" y="2620"/>
                    <a:pt x="2252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56"/>
                    <a:pt x="2960" y="2298"/>
                    <a:pt x="2832" y="2137"/>
                  </a:cubicBezTo>
                  <a:cubicBezTo>
                    <a:pt x="2220" y="1333"/>
                    <a:pt x="1512" y="625"/>
                    <a:pt x="708" y="78"/>
                  </a:cubicBezTo>
                  <a:cubicBezTo>
                    <a:pt x="631" y="27"/>
                    <a:pt x="543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 flipH="1">
              <a:off x="5009234" y="3234801"/>
              <a:ext cx="244203" cy="645256"/>
            </a:xfrm>
            <a:custGeom>
              <a:avLst/>
              <a:gdLst/>
              <a:ahLst/>
              <a:cxnLst/>
              <a:rect l="l" t="t" r="r" b="b"/>
              <a:pathLst>
                <a:path w="14126" h="37325" extrusionOk="0">
                  <a:moveTo>
                    <a:pt x="10586" y="1"/>
                  </a:moveTo>
                  <a:lnTo>
                    <a:pt x="1" y="162"/>
                  </a:lnTo>
                  <a:lnTo>
                    <a:pt x="4344" y="37324"/>
                  </a:lnTo>
                  <a:lnTo>
                    <a:pt x="14126" y="37324"/>
                  </a:lnTo>
                  <a:lnTo>
                    <a:pt x="10586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 flipH="1">
              <a:off x="5015908" y="3812159"/>
              <a:ext cx="170230" cy="17"/>
            </a:xfrm>
            <a:custGeom>
              <a:avLst/>
              <a:gdLst/>
              <a:ahLst/>
              <a:cxnLst/>
              <a:rect l="l" t="t" r="r" b="b"/>
              <a:pathLst>
                <a:path w="9847" h="1" fill="none" extrusionOk="0">
                  <a:moveTo>
                    <a:pt x="9847" y="1"/>
                  </a:moveTo>
                  <a:lnTo>
                    <a:pt x="1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9"/>
            <p:cNvSpPr/>
            <p:nvPr/>
          </p:nvSpPr>
          <p:spPr>
            <a:xfrm flipH="1">
              <a:off x="4781732" y="2442198"/>
              <a:ext cx="356572" cy="880522"/>
            </a:xfrm>
            <a:custGeom>
              <a:avLst/>
              <a:gdLst/>
              <a:ahLst/>
              <a:cxnLst/>
              <a:rect l="l" t="t" r="r" b="b"/>
              <a:pathLst>
                <a:path w="20626" h="50934" extrusionOk="0">
                  <a:moveTo>
                    <a:pt x="1" y="0"/>
                  </a:moveTo>
                  <a:lnTo>
                    <a:pt x="4731" y="27317"/>
                  </a:lnTo>
                  <a:lnTo>
                    <a:pt x="8978" y="46397"/>
                  </a:lnTo>
                  <a:cubicBezTo>
                    <a:pt x="9589" y="49035"/>
                    <a:pt x="11906" y="50934"/>
                    <a:pt x="14609" y="50934"/>
                  </a:cubicBezTo>
                  <a:cubicBezTo>
                    <a:pt x="17987" y="50934"/>
                    <a:pt x="20625" y="48070"/>
                    <a:pt x="20368" y="44724"/>
                  </a:cubicBezTo>
                  <a:cubicBezTo>
                    <a:pt x="20078" y="40734"/>
                    <a:pt x="19628" y="34267"/>
                    <a:pt x="18984" y="24067"/>
                  </a:cubicBezTo>
                  <a:cubicBezTo>
                    <a:pt x="17955" y="7851"/>
                    <a:pt x="12678" y="0"/>
                    <a:pt x="12678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9"/>
            <p:cNvSpPr/>
            <p:nvPr/>
          </p:nvSpPr>
          <p:spPr>
            <a:xfrm flipH="1">
              <a:off x="5056516" y="2629073"/>
              <a:ext cx="119042" cy="285365"/>
            </a:xfrm>
            <a:custGeom>
              <a:avLst/>
              <a:gdLst/>
              <a:ahLst/>
              <a:cxnLst/>
              <a:rect l="l" t="t" r="r" b="b"/>
              <a:pathLst>
                <a:path w="6886" h="16507" fill="none" extrusionOk="0">
                  <a:moveTo>
                    <a:pt x="6886" y="16507"/>
                  </a:moveTo>
                  <a:lnTo>
                    <a:pt x="4312" y="3605"/>
                  </a:ln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9"/>
            <p:cNvSpPr/>
            <p:nvPr/>
          </p:nvSpPr>
          <p:spPr>
            <a:xfrm flipH="1">
              <a:off x="4639894" y="3702040"/>
              <a:ext cx="179133" cy="282581"/>
            </a:xfrm>
            <a:custGeom>
              <a:avLst/>
              <a:gdLst/>
              <a:ahLst/>
              <a:cxnLst/>
              <a:rect l="l" t="t" r="r" b="b"/>
              <a:pathLst>
                <a:path w="10362" h="16346" extrusionOk="0">
                  <a:moveTo>
                    <a:pt x="1" y="0"/>
                  </a:moveTo>
                  <a:lnTo>
                    <a:pt x="4183" y="16345"/>
                  </a:lnTo>
                  <a:lnTo>
                    <a:pt x="10361" y="16152"/>
                  </a:lnTo>
                  <a:lnTo>
                    <a:pt x="7272" y="2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9"/>
            <p:cNvSpPr/>
            <p:nvPr/>
          </p:nvSpPr>
          <p:spPr>
            <a:xfrm flipH="1">
              <a:off x="4604296" y="3937319"/>
              <a:ext cx="420536" cy="140184"/>
            </a:xfrm>
            <a:custGeom>
              <a:avLst/>
              <a:gdLst/>
              <a:ahLst/>
              <a:cxnLst/>
              <a:rect l="l" t="t" r="r" b="b"/>
              <a:pathLst>
                <a:path w="24326" h="8109" extrusionOk="0">
                  <a:moveTo>
                    <a:pt x="15381" y="0"/>
                  </a:moveTo>
                  <a:lnTo>
                    <a:pt x="1" y="8109"/>
                  </a:lnTo>
                  <a:lnTo>
                    <a:pt x="24325" y="7948"/>
                  </a:lnTo>
                  <a:lnTo>
                    <a:pt x="22009" y="1223"/>
                  </a:lnTo>
                  <a:cubicBezTo>
                    <a:pt x="22009" y="1223"/>
                    <a:pt x="20513" y="2116"/>
                    <a:pt x="18834" y="2116"/>
                  </a:cubicBezTo>
                  <a:cubicBezTo>
                    <a:pt x="17610" y="2116"/>
                    <a:pt x="16289" y="1642"/>
                    <a:pt x="15381" y="0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9"/>
            <p:cNvSpPr/>
            <p:nvPr/>
          </p:nvSpPr>
          <p:spPr>
            <a:xfrm flipH="1">
              <a:off x="4604296" y="4075254"/>
              <a:ext cx="420536" cy="38966"/>
            </a:xfrm>
            <a:custGeom>
              <a:avLst/>
              <a:gdLst/>
              <a:ahLst/>
              <a:cxnLst/>
              <a:rect l="l" t="t" r="r" b="b"/>
              <a:pathLst>
                <a:path w="24326" h="2254" extrusionOk="0">
                  <a:moveTo>
                    <a:pt x="24325" y="1"/>
                  </a:moveTo>
                  <a:lnTo>
                    <a:pt x="1" y="130"/>
                  </a:lnTo>
                  <a:lnTo>
                    <a:pt x="1" y="2253"/>
                  </a:lnTo>
                  <a:lnTo>
                    <a:pt x="24325" y="2124"/>
                  </a:lnTo>
                  <a:lnTo>
                    <a:pt x="24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9"/>
            <p:cNvSpPr/>
            <p:nvPr/>
          </p:nvSpPr>
          <p:spPr>
            <a:xfrm flipH="1">
              <a:off x="4776172" y="3957545"/>
              <a:ext cx="50635" cy="47420"/>
            </a:xfrm>
            <a:custGeom>
              <a:avLst/>
              <a:gdLst/>
              <a:ahLst/>
              <a:cxnLst/>
              <a:rect l="l" t="t" r="r" b="b"/>
              <a:pathLst>
                <a:path w="2929" h="2743" extrusionOk="0">
                  <a:moveTo>
                    <a:pt x="484" y="0"/>
                  </a:moveTo>
                  <a:cubicBezTo>
                    <a:pt x="347" y="0"/>
                    <a:pt x="211" y="58"/>
                    <a:pt x="129" y="182"/>
                  </a:cubicBezTo>
                  <a:cubicBezTo>
                    <a:pt x="0" y="343"/>
                    <a:pt x="65" y="600"/>
                    <a:pt x="258" y="729"/>
                  </a:cubicBezTo>
                  <a:cubicBezTo>
                    <a:pt x="965" y="1243"/>
                    <a:pt x="1609" y="1887"/>
                    <a:pt x="2156" y="2595"/>
                  </a:cubicBezTo>
                  <a:cubicBezTo>
                    <a:pt x="2188" y="2659"/>
                    <a:pt x="2252" y="2691"/>
                    <a:pt x="2317" y="2724"/>
                  </a:cubicBezTo>
                  <a:cubicBezTo>
                    <a:pt x="2364" y="2735"/>
                    <a:pt x="2415" y="2743"/>
                    <a:pt x="2466" y="2743"/>
                  </a:cubicBezTo>
                  <a:cubicBezTo>
                    <a:pt x="2555" y="2743"/>
                    <a:pt x="2642" y="2720"/>
                    <a:pt x="2703" y="2659"/>
                  </a:cubicBezTo>
                  <a:cubicBezTo>
                    <a:pt x="2896" y="2530"/>
                    <a:pt x="2928" y="2273"/>
                    <a:pt x="2799" y="2112"/>
                  </a:cubicBezTo>
                  <a:cubicBezTo>
                    <a:pt x="2220" y="1308"/>
                    <a:pt x="1512" y="632"/>
                    <a:pt x="708" y="53"/>
                  </a:cubicBezTo>
                  <a:cubicBezTo>
                    <a:pt x="639" y="18"/>
                    <a:pt x="561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9"/>
            <p:cNvSpPr/>
            <p:nvPr/>
          </p:nvSpPr>
          <p:spPr>
            <a:xfrm flipH="1">
              <a:off x="4810660" y="3975074"/>
              <a:ext cx="50635" cy="47022"/>
            </a:xfrm>
            <a:custGeom>
              <a:avLst/>
              <a:gdLst/>
              <a:ahLst/>
              <a:cxnLst/>
              <a:rect l="l" t="t" r="r" b="b"/>
              <a:pathLst>
                <a:path w="2929" h="2720" extrusionOk="0">
                  <a:moveTo>
                    <a:pt x="479" y="0"/>
                  </a:moveTo>
                  <a:cubicBezTo>
                    <a:pt x="343" y="0"/>
                    <a:pt x="210" y="63"/>
                    <a:pt x="129" y="165"/>
                  </a:cubicBezTo>
                  <a:cubicBezTo>
                    <a:pt x="0" y="358"/>
                    <a:pt x="65" y="583"/>
                    <a:pt x="258" y="712"/>
                  </a:cubicBezTo>
                  <a:cubicBezTo>
                    <a:pt x="966" y="1227"/>
                    <a:pt x="1609" y="1838"/>
                    <a:pt x="2156" y="2578"/>
                  </a:cubicBezTo>
                  <a:cubicBezTo>
                    <a:pt x="2188" y="2610"/>
                    <a:pt x="2253" y="2675"/>
                    <a:pt x="2317" y="2675"/>
                  </a:cubicBezTo>
                  <a:cubicBezTo>
                    <a:pt x="2375" y="2704"/>
                    <a:pt x="2439" y="2720"/>
                    <a:pt x="2504" y="2720"/>
                  </a:cubicBezTo>
                  <a:cubicBezTo>
                    <a:pt x="2584" y="2720"/>
                    <a:pt x="2664" y="2696"/>
                    <a:pt x="2735" y="2643"/>
                  </a:cubicBezTo>
                  <a:cubicBezTo>
                    <a:pt x="2896" y="2514"/>
                    <a:pt x="2928" y="2289"/>
                    <a:pt x="2800" y="2096"/>
                  </a:cubicBezTo>
                  <a:cubicBezTo>
                    <a:pt x="2220" y="1323"/>
                    <a:pt x="1513" y="616"/>
                    <a:pt x="708" y="69"/>
                  </a:cubicBezTo>
                  <a:cubicBezTo>
                    <a:pt x="637" y="21"/>
                    <a:pt x="558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9"/>
            <p:cNvSpPr/>
            <p:nvPr/>
          </p:nvSpPr>
          <p:spPr>
            <a:xfrm flipH="1">
              <a:off x="4844594" y="3992154"/>
              <a:ext cx="51188" cy="47195"/>
            </a:xfrm>
            <a:custGeom>
              <a:avLst/>
              <a:gdLst/>
              <a:ahLst/>
              <a:cxnLst/>
              <a:rect l="l" t="t" r="r" b="b"/>
              <a:pathLst>
                <a:path w="2961" h="2730" extrusionOk="0">
                  <a:moveTo>
                    <a:pt x="458" y="1"/>
                  </a:moveTo>
                  <a:cubicBezTo>
                    <a:pt x="330" y="1"/>
                    <a:pt x="206" y="59"/>
                    <a:pt x="129" y="175"/>
                  </a:cubicBezTo>
                  <a:cubicBezTo>
                    <a:pt x="0" y="335"/>
                    <a:pt x="65" y="593"/>
                    <a:pt x="258" y="722"/>
                  </a:cubicBezTo>
                  <a:cubicBezTo>
                    <a:pt x="966" y="1236"/>
                    <a:pt x="1609" y="1848"/>
                    <a:pt x="2156" y="2556"/>
                  </a:cubicBezTo>
                  <a:cubicBezTo>
                    <a:pt x="2188" y="2620"/>
                    <a:pt x="2253" y="2652"/>
                    <a:pt x="2317" y="2684"/>
                  </a:cubicBezTo>
                  <a:cubicBezTo>
                    <a:pt x="2375" y="2713"/>
                    <a:pt x="2439" y="2729"/>
                    <a:pt x="2504" y="2729"/>
                  </a:cubicBezTo>
                  <a:cubicBezTo>
                    <a:pt x="2584" y="2729"/>
                    <a:pt x="2664" y="2705"/>
                    <a:pt x="2735" y="2652"/>
                  </a:cubicBezTo>
                  <a:cubicBezTo>
                    <a:pt x="2896" y="2523"/>
                    <a:pt x="2961" y="2266"/>
                    <a:pt x="2832" y="2105"/>
                  </a:cubicBezTo>
                  <a:cubicBezTo>
                    <a:pt x="2221" y="1301"/>
                    <a:pt x="1513" y="625"/>
                    <a:pt x="708" y="78"/>
                  </a:cubicBezTo>
                  <a:cubicBezTo>
                    <a:pt x="631" y="27"/>
                    <a:pt x="544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9"/>
            <p:cNvSpPr/>
            <p:nvPr/>
          </p:nvSpPr>
          <p:spPr>
            <a:xfrm flipH="1">
              <a:off x="4635448" y="3215335"/>
              <a:ext cx="347669" cy="664722"/>
            </a:xfrm>
            <a:custGeom>
              <a:avLst/>
              <a:gdLst/>
              <a:ahLst/>
              <a:cxnLst/>
              <a:rect l="l" t="t" r="r" b="b"/>
              <a:pathLst>
                <a:path w="20111" h="38451" extrusionOk="0">
                  <a:moveTo>
                    <a:pt x="11391" y="1"/>
                  </a:moveTo>
                  <a:lnTo>
                    <a:pt x="1" y="1674"/>
                  </a:lnTo>
                  <a:lnTo>
                    <a:pt x="9782" y="38450"/>
                  </a:lnTo>
                  <a:lnTo>
                    <a:pt x="20111" y="38450"/>
                  </a:lnTo>
                  <a:lnTo>
                    <a:pt x="11391" y="1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9"/>
            <p:cNvSpPr/>
            <p:nvPr/>
          </p:nvSpPr>
          <p:spPr>
            <a:xfrm flipH="1">
              <a:off x="4650474" y="3812159"/>
              <a:ext cx="181346" cy="17"/>
            </a:xfrm>
            <a:custGeom>
              <a:avLst/>
              <a:gdLst/>
              <a:ahLst/>
              <a:cxnLst/>
              <a:rect l="l" t="t" r="r" b="b"/>
              <a:pathLst>
                <a:path w="10490" h="1" fill="none" extrusionOk="0">
                  <a:moveTo>
                    <a:pt x="1" y="1"/>
                  </a:moveTo>
                  <a:lnTo>
                    <a:pt x="10490" y="1"/>
                  </a:lnTo>
                </a:path>
              </a:pathLst>
            </a:custGeom>
            <a:solidFill>
              <a:srgbClr val="674EA7"/>
            </a:solidFill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 flipH="1">
              <a:off x="4781730" y="2022240"/>
              <a:ext cx="473937" cy="419983"/>
            </a:xfrm>
            <a:custGeom>
              <a:avLst/>
              <a:gdLst/>
              <a:ahLst/>
              <a:cxnLst/>
              <a:rect l="l" t="t" r="r" b="b"/>
              <a:pathLst>
                <a:path w="27415" h="24294" extrusionOk="0">
                  <a:moveTo>
                    <a:pt x="20786" y="1"/>
                  </a:moveTo>
                  <a:lnTo>
                    <a:pt x="5342" y="451"/>
                  </a:lnTo>
                  <a:lnTo>
                    <a:pt x="419" y="2028"/>
                  </a:lnTo>
                  <a:lnTo>
                    <a:pt x="1803" y="13193"/>
                  </a:lnTo>
                  <a:cubicBezTo>
                    <a:pt x="1803" y="13193"/>
                    <a:pt x="1" y="20271"/>
                    <a:pt x="3862" y="24293"/>
                  </a:cubicBezTo>
                  <a:lnTo>
                    <a:pt x="19371" y="24293"/>
                  </a:lnTo>
                  <a:cubicBezTo>
                    <a:pt x="20561" y="22909"/>
                    <a:pt x="21365" y="21236"/>
                    <a:pt x="21751" y="19435"/>
                  </a:cubicBezTo>
                  <a:lnTo>
                    <a:pt x="27060" y="3443"/>
                  </a:lnTo>
                  <a:cubicBezTo>
                    <a:pt x="27414" y="2060"/>
                    <a:pt x="25098" y="676"/>
                    <a:pt x="23714" y="451"/>
                  </a:cubicBezTo>
                  <a:lnTo>
                    <a:pt x="20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 flipH="1">
              <a:off x="5187779" y="2127364"/>
              <a:ext cx="65658" cy="315410"/>
            </a:xfrm>
            <a:custGeom>
              <a:avLst/>
              <a:gdLst/>
              <a:ahLst/>
              <a:cxnLst/>
              <a:rect l="l" t="t" r="r" b="b"/>
              <a:pathLst>
                <a:path w="3798" h="18245" fill="none" extrusionOk="0">
                  <a:moveTo>
                    <a:pt x="805" y="1"/>
                  </a:moveTo>
                  <a:lnTo>
                    <a:pt x="1642" y="7112"/>
                  </a:lnTo>
                  <a:cubicBezTo>
                    <a:pt x="1642" y="7112"/>
                    <a:pt x="1" y="15059"/>
                    <a:pt x="3797" y="18244"/>
                  </a:cubicBez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 flipH="1">
              <a:off x="4886857" y="1997761"/>
              <a:ext cx="307061" cy="79004"/>
            </a:xfrm>
            <a:custGeom>
              <a:avLst/>
              <a:gdLst/>
              <a:ahLst/>
              <a:cxnLst/>
              <a:rect l="l" t="t" r="r" b="b"/>
              <a:pathLst>
                <a:path w="17762" h="4570" extrusionOk="0">
                  <a:moveTo>
                    <a:pt x="8044" y="1"/>
                  </a:moveTo>
                  <a:lnTo>
                    <a:pt x="0" y="2414"/>
                  </a:lnTo>
                  <a:cubicBezTo>
                    <a:pt x="0" y="2414"/>
                    <a:pt x="2703" y="4570"/>
                    <a:pt x="8141" y="4570"/>
                  </a:cubicBezTo>
                  <a:cubicBezTo>
                    <a:pt x="13578" y="4570"/>
                    <a:pt x="17761" y="1481"/>
                    <a:pt x="17761" y="1481"/>
                  </a:cubicBezTo>
                  <a:lnTo>
                    <a:pt x="8044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 flipH="1">
              <a:off x="4690510" y="2030451"/>
              <a:ext cx="256443" cy="482408"/>
            </a:xfrm>
            <a:custGeom>
              <a:avLst/>
              <a:gdLst/>
              <a:ahLst/>
              <a:cxnLst/>
              <a:rect l="l" t="t" r="r" b="b"/>
              <a:pathLst>
                <a:path w="14834" h="27905" extrusionOk="0">
                  <a:moveTo>
                    <a:pt x="5192" y="0"/>
                  </a:moveTo>
                  <a:cubicBezTo>
                    <a:pt x="4559" y="0"/>
                    <a:pt x="3911" y="126"/>
                    <a:pt x="3282" y="394"/>
                  </a:cubicBezTo>
                  <a:cubicBezTo>
                    <a:pt x="1159" y="1295"/>
                    <a:pt x="0" y="3612"/>
                    <a:pt x="515" y="5896"/>
                  </a:cubicBezTo>
                  <a:lnTo>
                    <a:pt x="5599" y="24429"/>
                  </a:lnTo>
                  <a:cubicBezTo>
                    <a:pt x="6044" y="26466"/>
                    <a:pt x="7875" y="27905"/>
                    <a:pt x="9938" y="27905"/>
                  </a:cubicBezTo>
                  <a:cubicBezTo>
                    <a:pt x="9961" y="27905"/>
                    <a:pt x="9984" y="27905"/>
                    <a:pt x="10007" y="27904"/>
                  </a:cubicBezTo>
                  <a:cubicBezTo>
                    <a:pt x="12774" y="27872"/>
                    <a:pt x="14833" y="25362"/>
                    <a:pt x="14383" y="22660"/>
                  </a:cubicBezTo>
                  <a:lnTo>
                    <a:pt x="9942" y="3998"/>
                  </a:lnTo>
                  <a:cubicBezTo>
                    <a:pt x="9516" y="1588"/>
                    <a:pt x="7443" y="0"/>
                    <a:pt x="5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 flipH="1">
              <a:off x="4880189" y="2190773"/>
              <a:ext cx="41732" cy="153548"/>
            </a:xfrm>
            <a:custGeom>
              <a:avLst/>
              <a:gdLst/>
              <a:ahLst/>
              <a:cxnLst/>
              <a:rect l="l" t="t" r="r" b="b"/>
              <a:pathLst>
                <a:path w="2414" h="8882" fill="none" extrusionOk="0">
                  <a:moveTo>
                    <a:pt x="2413" y="8881"/>
                  </a:moveTo>
                  <a:lnTo>
                    <a:pt x="0" y="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 flipH="1">
              <a:off x="4880189" y="2232487"/>
              <a:ext cx="41732" cy="111833"/>
            </a:xfrm>
            <a:custGeom>
              <a:avLst/>
              <a:gdLst/>
              <a:ahLst/>
              <a:cxnLst/>
              <a:rect l="l" t="t" r="r" b="b"/>
              <a:pathLst>
                <a:path w="2414" h="6469" extrusionOk="0">
                  <a:moveTo>
                    <a:pt x="644" y="1"/>
                  </a:moveTo>
                  <a:lnTo>
                    <a:pt x="0" y="6211"/>
                  </a:lnTo>
                  <a:lnTo>
                    <a:pt x="2413" y="6468"/>
                  </a:lnTo>
                  <a:lnTo>
                    <a:pt x="2413" y="6468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 flipH="1">
              <a:off x="5193343" y="2133483"/>
              <a:ext cx="190802" cy="217511"/>
            </a:xfrm>
            <a:custGeom>
              <a:avLst/>
              <a:gdLst/>
              <a:ahLst/>
              <a:cxnLst/>
              <a:rect l="l" t="t" r="r" b="b"/>
              <a:pathLst>
                <a:path w="11037" h="12582" extrusionOk="0">
                  <a:moveTo>
                    <a:pt x="419" y="1"/>
                  </a:moveTo>
                  <a:cubicBezTo>
                    <a:pt x="161" y="1"/>
                    <a:pt x="0" y="258"/>
                    <a:pt x="97" y="483"/>
                  </a:cubicBezTo>
                  <a:lnTo>
                    <a:pt x="4601" y="12356"/>
                  </a:lnTo>
                  <a:cubicBezTo>
                    <a:pt x="4634" y="12485"/>
                    <a:pt x="4762" y="12581"/>
                    <a:pt x="4923" y="12581"/>
                  </a:cubicBezTo>
                  <a:lnTo>
                    <a:pt x="10650" y="12581"/>
                  </a:lnTo>
                  <a:cubicBezTo>
                    <a:pt x="10876" y="12581"/>
                    <a:pt x="11037" y="12324"/>
                    <a:pt x="10972" y="12099"/>
                  </a:cubicBezTo>
                  <a:lnTo>
                    <a:pt x="6468" y="226"/>
                  </a:lnTo>
                  <a:cubicBezTo>
                    <a:pt x="6435" y="97"/>
                    <a:pt x="6307" y="1"/>
                    <a:pt x="6146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 flipH="1">
              <a:off x="5149400" y="2259749"/>
              <a:ext cx="168000" cy="137470"/>
            </a:xfrm>
            <a:custGeom>
              <a:avLst/>
              <a:gdLst/>
              <a:ahLst/>
              <a:cxnLst/>
              <a:rect l="l" t="t" r="r" b="b"/>
              <a:pathLst>
                <a:path w="9718" h="7952" extrusionOk="0">
                  <a:moveTo>
                    <a:pt x="5309" y="1"/>
                  </a:moveTo>
                  <a:lnTo>
                    <a:pt x="6049" y="1995"/>
                  </a:lnTo>
                  <a:lnTo>
                    <a:pt x="6049" y="1995"/>
                  </a:lnTo>
                  <a:lnTo>
                    <a:pt x="3636" y="1191"/>
                  </a:lnTo>
                  <a:cubicBezTo>
                    <a:pt x="3359" y="1098"/>
                    <a:pt x="3074" y="1054"/>
                    <a:pt x="2792" y="1054"/>
                  </a:cubicBezTo>
                  <a:cubicBezTo>
                    <a:pt x="1898" y="1054"/>
                    <a:pt x="1037" y="1502"/>
                    <a:pt x="547" y="2285"/>
                  </a:cubicBezTo>
                  <a:cubicBezTo>
                    <a:pt x="129" y="2896"/>
                    <a:pt x="0" y="3636"/>
                    <a:pt x="193" y="4344"/>
                  </a:cubicBezTo>
                  <a:cubicBezTo>
                    <a:pt x="1034" y="7465"/>
                    <a:pt x="4433" y="7952"/>
                    <a:pt x="6472" y="7952"/>
                  </a:cubicBezTo>
                  <a:cubicBezTo>
                    <a:pt x="7398" y="7952"/>
                    <a:pt x="8044" y="7851"/>
                    <a:pt x="8044" y="7851"/>
                  </a:cubicBezTo>
                  <a:lnTo>
                    <a:pt x="9717" y="4827"/>
                  </a:lnTo>
                  <a:lnTo>
                    <a:pt x="8591" y="2864"/>
                  </a:lnTo>
                  <a:cubicBezTo>
                    <a:pt x="8173" y="2156"/>
                    <a:pt x="7594" y="1545"/>
                    <a:pt x="6918" y="1094"/>
                  </a:cubicBezTo>
                  <a:lnTo>
                    <a:pt x="5309" y="1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 flipH="1">
              <a:off x="5050950" y="2338181"/>
              <a:ext cx="127392" cy="75097"/>
            </a:xfrm>
            <a:custGeom>
              <a:avLst/>
              <a:gdLst/>
              <a:ahLst/>
              <a:cxnLst/>
              <a:rect l="l" t="t" r="r" b="b"/>
              <a:pathLst>
                <a:path w="7369" h="4344" extrusionOk="0">
                  <a:moveTo>
                    <a:pt x="837" y="0"/>
                  </a:moveTo>
                  <a:lnTo>
                    <a:pt x="0" y="3314"/>
                  </a:lnTo>
                  <a:lnTo>
                    <a:pt x="5567" y="4344"/>
                  </a:lnTo>
                  <a:lnTo>
                    <a:pt x="7368" y="74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B07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 flipH="1">
              <a:off x="4791189" y="2314256"/>
              <a:ext cx="328756" cy="196369"/>
            </a:xfrm>
            <a:custGeom>
              <a:avLst/>
              <a:gdLst/>
              <a:ahLst/>
              <a:cxnLst/>
              <a:rect l="l" t="t" r="r" b="b"/>
              <a:pathLst>
                <a:path w="19017" h="11359" extrusionOk="0">
                  <a:moveTo>
                    <a:pt x="1" y="1"/>
                  </a:moveTo>
                  <a:lnTo>
                    <a:pt x="1" y="7401"/>
                  </a:lnTo>
                  <a:lnTo>
                    <a:pt x="19016" y="11359"/>
                  </a:lnTo>
                  <a:lnTo>
                    <a:pt x="19016" y="11359"/>
                  </a:lnTo>
                  <a:lnTo>
                    <a:pt x="18630" y="23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 flipH="1">
              <a:off x="4811208" y="2314256"/>
              <a:ext cx="309844" cy="40626"/>
            </a:xfrm>
            <a:custGeom>
              <a:avLst/>
              <a:gdLst/>
              <a:ahLst/>
              <a:cxnLst/>
              <a:rect l="l" t="t" r="r" b="b"/>
              <a:pathLst>
                <a:path w="17923" h="2350" fill="none" extrusionOk="0">
                  <a:moveTo>
                    <a:pt x="0" y="1609"/>
                  </a:moveTo>
                  <a:lnTo>
                    <a:pt x="0" y="1"/>
                  </a:lnTo>
                  <a:lnTo>
                    <a:pt x="17922" y="2349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9"/>
            <p:cNvSpPr/>
            <p:nvPr/>
          </p:nvSpPr>
          <p:spPr>
            <a:xfrm flipH="1">
              <a:off x="5120481" y="2407710"/>
              <a:ext cx="1124" cy="33382"/>
            </a:xfrm>
            <a:custGeom>
              <a:avLst/>
              <a:gdLst/>
              <a:ahLst/>
              <a:cxnLst/>
              <a:rect l="l" t="t" r="r" b="b"/>
              <a:pathLst>
                <a:path w="65" h="1931" fill="none" extrusionOk="0">
                  <a:moveTo>
                    <a:pt x="0" y="0"/>
                  </a:moveTo>
                  <a:lnTo>
                    <a:pt x="65" y="1931"/>
                  </a:lnTo>
                </a:path>
              </a:pathLst>
            </a:custGeom>
            <a:noFill/>
            <a:ln w="3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9"/>
            <p:cNvSpPr/>
            <p:nvPr/>
          </p:nvSpPr>
          <p:spPr>
            <a:xfrm flipH="1">
              <a:off x="5403055" y="1319650"/>
              <a:ext cx="531210" cy="471015"/>
            </a:xfrm>
            <a:custGeom>
              <a:avLst/>
              <a:gdLst/>
              <a:ahLst/>
              <a:cxnLst/>
              <a:rect l="l" t="t" r="r" b="b"/>
              <a:pathLst>
                <a:path w="30728" h="27246" extrusionOk="0">
                  <a:moveTo>
                    <a:pt x="15382" y="0"/>
                  </a:moveTo>
                  <a:cubicBezTo>
                    <a:pt x="11333" y="0"/>
                    <a:pt x="7322" y="1800"/>
                    <a:pt x="4634" y="5235"/>
                  </a:cubicBezTo>
                  <a:cubicBezTo>
                    <a:pt x="0" y="11156"/>
                    <a:pt x="1030" y="19714"/>
                    <a:pt x="6950" y="24347"/>
                  </a:cubicBezTo>
                  <a:cubicBezTo>
                    <a:pt x="9457" y="26299"/>
                    <a:pt x="12427" y="27246"/>
                    <a:pt x="15371" y="27246"/>
                  </a:cubicBezTo>
                  <a:cubicBezTo>
                    <a:pt x="19416" y="27246"/>
                    <a:pt x="23413" y="25458"/>
                    <a:pt x="26095" y="22031"/>
                  </a:cubicBezTo>
                  <a:cubicBezTo>
                    <a:pt x="30728" y="16111"/>
                    <a:pt x="29666" y="7520"/>
                    <a:pt x="23746" y="2886"/>
                  </a:cubicBezTo>
                  <a:cubicBezTo>
                    <a:pt x="21261" y="942"/>
                    <a:pt x="18311" y="0"/>
                    <a:pt x="15382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9"/>
            <p:cNvSpPr/>
            <p:nvPr/>
          </p:nvSpPr>
          <p:spPr>
            <a:xfrm flipH="1">
              <a:off x="5446436" y="1633188"/>
              <a:ext cx="132958" cy="129068"/>
            </a:xfrm>
            <a:custGeom>
              <a:avLst/>
              <a:gdLst/>
              <a:ahLst/>
              <a:cxnLst/>
              <a:rect l="l" t="t" r="r" b="b"/>
              <a:pathLst>
                <a:path w="7691" h="7466" extrusionOk="0">
                  <a:moveTo>
                    <a:pt x="4923" y="1"/>
                  </a:moveTo>
                  <a:lnTo>
                    <a:pt x="0" y="4602"/>
                  </a:lnTo>
                  <a:lnTo>
                    <a:pt x="7690" y="7465"/>
                  </a:lnTo>
                  <a:lnTo>
                    <a:pt x="4923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9"/>
            <p:cNvSpPr/>
            <p:nvPr/>
          </p:nvSpPr>
          <p:spPr>
            <a:xfrm flipH="1">
              <a:off x="4166470" y="4114202"/>
              <a:ext cx="4674592" cy="17"/>
            </a:xfrm>
            <a:custGeom>
              <a:avLst/>
              <a:gdLst/>
              <a:ahLst/>
              <a:cxnLst/>
              <a:rect l="l" t="t" r="r" b="b"/>
              <a:pathLst>
                <a:path w="270403" h="1" fill="none" extrusionOk="0">
                  <a:moveTo>
                    <a:pt x="0" y="0"/>
                  </a:moveTo>
                  <a:lnTo>
                    <a:pt x="270402" y="0"/>
                  </a:lnTo>
                </a:path>
              </a:pathLst>
            </a:custGeom>
            <a:noFill/>
            <a:ln w="9650" cap="rnd" cmpd="sng">
              <a:solidFill>
                <a:srgbClr val="2012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9"/>
            <p:cNvSpPr/>
            <p:nvPr/>
          </p:nvSpPr>
          <p:spPr>
            <a:xfrm flipH="1">
              <a:off x="6812506" y="3499278"/>
              <a:ext cx="483929" cy="625790"/>
            </a:xfrm>
            <a:custGeom>
              <a:avLst/>
              <a:gdLst/>
              <a:ahLst/>
              <a:cxnLst/>
              <a:rect l="l" t="t" r="r" b="b"/>
              <a:pathLst>
                <a:path w="27993" h="36199" extrusionOk="0">
                  <a:moveTo>
                    <a:pt x="13997" y="1"/>
                  </a:moveTo>
                  <a:cubicBezTo>
                    <a:pt x="6274" y="1"/>
                    <a:pt x="0" y="8109"/>
                    <a:pt x="0" y="18083"/>
                  </a:cubicBezTo>
                  <a:cubicBezTo>
                    <a:pt x="0" y="28090"/>
                    <a:pt x="6274" y="36198"/>
                    <a:pt x="13997" y="36198"/>
                  </a:cubicBezTo>
                  <a:cubicBezTo>
                    <a:pt x="21719" y="36198"/>
                    <a:pt x="27993" y="28090"/>
                    <a:pt x="27993" y="18083"/>
                  </a:cubicBezTo>
                  <a:cubicBezTo>
                    <a:pt x="27993" y="8109"/>
                    <a:pt x="21719" y="1"/>
                    <a:pt x="13997" y="1"/>
                  </a:cubicBezTo>
                  <a:close/>
                </a:path>
              </a:pathLst>
            </a:custGeom>
            <a:solidFill>
              <a:srgbClr val="2012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9"/>
            <p:cNvSpPr/>
            <p:nvPr/>
          </p:nvSpPr>
          <p:spPr>
            <a:xfrm flipH="1">
              <a:off x="6978788" y="3633055"/>
              <a:ext cx="233641" cy="316517"/>
            </a:xfrm>
            <a:custGeom>
              <a:avLst/>
              <a:gdLst/>
              <a:ahLst/>
              <a:cxnLst/>
              <a:rect l="l" t="t" r="r" b="b"/>
              <a:pathLst>
                <a:path w="13515" h="18309" extrusionOk="0">
                  <a:moveTo>
                    <a:pt x="6757" y="0"/>
                  </a:moveTo>
                  <a:cubicBezTo>
                    <a:pt x="3025" y="0"/>
                    <a:pt x="0" y="4087"/>
                    <a:pt x="0" y="9170"/>
                  </a:cubicBezTo>
                  <a:cubicBezTo>
                    <a:pt x="0" y="14222"/>
                    <a:pt x="3025" y="18308"/>
                    <a:pt x="6757" y="18308"/>
                  </a:cubicBezTo>
                  <a:cubicBezTo>
                    <a:pt x="10490" y="18308"/>
                    <a:pt x="13514" y="14222"/>
                    <a:pt x="13514" y="9170"/>
                  </a:cubicBezTo>
                  <a:cubicBezTo>
                    <a:pt x="13514" y="4087"/>
                    <a:pt x="10490" y="0"/>
                    <a:pt x="6757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9"/>
            <p:cNvSpPr/>
            <p:nvPr/>
          </p:nvSpPr>
          <p:spPr>
            <a:xfrm flipH="1">
              <a:off x="6924835" y="3633055"/>
              <a:ext cx="233087" cy="316517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9"/>
            <p:cNvSpPr/>
            <p:nvPr/>
          </p:nvSpPr>
          <p:spPr>
            <a:xfrm flipH="1">
              <a:off x="8480024" y="3626095"/>
              <a:ext cx="249570" cy="338900"/>
            </a:xfrm>
            <a:custGeom>
              <a:avLst/>
              <a:gdLst/>
              <a:ahLst/>
              <a:cxnLst/>
              <a:rect l="l" t="t" r="r" b="b"/>
              <a:pathLst>
                <a:path w="13483" h="18309" extrusionOk="0">
                  <a:moveTo>
                    <a:pt x="6758" y="0"/>
                  </a:moveTo>
                  <a:cubicBezTo>
                    <a:pt x="3025" y="0"/>
                    <a:pt x="1" y="4087"/>
                    <a:pt x="1" y="9170"/>
                  </a:cubicBezTo>
                  <a:cubicBezTo>
                    <a:pt x="1" y="14222"/>
                    <a:pt x="3025" y="18308"/>
                    <a:pt x="6758" y="18308"/>
                  </a:cubicBezTo>
                  <a:cubicBezTo>
                    <a:pt x="10490" y="18308"/>
                    <a:pt x="13482" y="14222"/>
                    <a:pt x="13482" y="9170"/>
                  </a:cubicBezTo>
                  <a:cubicBezTo>
                    <a:pt x="13482" y="4087"/>
                    <a:pt x="10490" y="0"/>
                    <a:pt x="6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9"/>
            <p:cNvSpPr/>
            <p:nvPr/>
          </p:nvSpPr>
          <p:spPr>
            <a:xfrm flipH="1">
              <a:off x="5583279" y="1413577"/>
              <a:ext cx="170774" cy="248429"/>
            </a:xfrm>
            <a:custGeom>
              <a:avLst/>
              <a:gdLst/>
              <a:ahLst/>
              <a:cxnLst/>
              <a:rect l="l" t="t" r="r" b="b"/>
              <a:pathLst>
                <a:path w="23612" h="34349" extrusionOk="0">
                  <a:moveTo>
                    <a:pt x="13053" y="5891"/>
                  </a:moveTo>
                  <a:cubicBezTo>
                    <a:pt x="15804" y="5891"/>
                    <a:pt x="18437" y="8029"/>
                    <a:pt x="18437" y="11271"/>
                  </a:cubicBezTo>
                  <a:cubicBezTo>
                    <a:pt x="18437" y="14231"/>
                    <a:pt x="16056" y="16612"/>
                    <a:pt x="13096" y="16612"/>
                  </a:cubicBezTo>
                  <a:cubicBezTo>
                    <a:pt x="8302" y="16612"/>
                    <a:pt x="5921" y="10853"/>
                    <a:pt x="9300" y="7474"/>
                  </a:cubicBezTo>
                  <a:cubicBezTo>
                    <a:pt x="10393" y="6381"/>
                    <a:pt x="11737" y="5891"/>
                    <a:pt x="13053" y="5891"/>
                  </a:cubicBezTo>
                  <a:close/>
                  <a:moveTo>
                    <a:pt x="12672" y="1"/>
                  </a:moveTo>
                  <a:cubicBezTo>
                    <a:pt x="12039" y="1"/>
                    <a:pt x="11396" y="56"/>
                    <a:pt x="10748" y="171"/>
                  </a:cubicBezTo>
                  <a:cubicBezTo>
                    <a:pt x="3991" y="1361"/>
                    <a:pt x="1" y="8375"/>
                    <a:pt x="2414" y="14778"/>
                  </a:cubicBezTo>
                  <a:lnTo>
                    <a:pt x="2511" y="15004"/>
                  </a:lnTo>
                  <a:cubicBezTo>
                    <a:pt x="2607" y="15325"/>
                    <a:pt x="2768" y="15615"/>
                    <a:pt x="2929" y="15937"/>
                  </a:cubicBezTo>
                  <a:lnTo>
                    <a:pt x="11134" y="33408"/>
                  </a:lnTo>
                  <a:cubicBezTo>
                    <a:pt x="11439" y="34035"/>
                    <a:pt x="12051" y="34349"/>
                    <a:pt x="12658" y="34349"/>
                  </a:cubicBezTo>
                  <a:cubicBezTo>
                    <a:pt x="13265" y="34349"/>
                    <a:pt x="13869" y="34035"/>
                    <a:pt x="14158" y="33408"/>
                  </a:cubicBezTo>
                  <a:lnTo>
                    <a:pt x="22395" y="15872"/>
                  </a:lnTo>
                  <a:cubicBezTo>
                    <a:pt x="22524" y="15583"/>
                    <a:pt x="22685" y="15325"/>
                    <a:pt x="22813" y="15004"/>
                  </a:cubicBezTo>
                  <a:lnTo>
                    <a:pt x="22910" y="14778"/>
                  </a:lnTo>
                  <a:lnTo>
                    <a:pt x="22878" y="14778"/>
                  </a:lnTo>
                  <a:cubicBezTo>
                    <a:pt x="23328" y="13588"/>
                    <a:pt x="23553" y="12301"/>
                    <a:pt x="23553" y="11046"/>
                  </a:cubicBezTo>
                  <a:cubicBezTo>
                    <a:pt x="23611" y="4853"/>
                    <a:pt x="18600" y="1"/>
                    <a:pt x="12672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9"/>
            <p:cNvSpPr/>
            <p:nvPr/>
          </p:nvSpPr>
          <p:spPr>
            <a:xfrm flipH="1">
              <a:off x="5568547" y="1661996"/>
              <a:ext cx="200229" cy="35411"/>
            </a:xfrm>
            <a:custGeom>
              <a:avLst/>
              <a:gdLst/>
              <a:ahLst/>
              <a:cxnLst/>
              <a:rect l="l" t="t" r="r" b="b"/>
              <a:pathLst>
                <a:path w="23296" h="4120" extrusionOk="0">
                  <a:moveTo>
                    <a:pt x="11648" y="1"/>
                  </a:moveTo>
                  <a:cubicBezTo>
                    <a:pt x="5213" y="1"/>
                    <a:pt x="1" y="902"/>
                    <a:pt x="1" y="2060"/>
                  </a:cubicBezTo>
                  <a:cubicBezTo>
                    <a:pt x="1" y="3186"/>
                    <a:pt x="5213" y="4119"/>
                    <a:pt x="11648" y="4119"/>
                  </a:cubicBezTo>
                  <a:cubicBezTo>
                    <a:pt x="18084" y="4119"/>
                    <a:pt x="23296" y="3186"/>
                    <a:pt x="23296" y="2060"/>
                  </a:cubicBezTo>
                  <a:cubicBezTo>
                    <a:pt x="23296" y="902"/>
                    <a:pt x="18084" y="1"/>
                    <a:pt x="11648" y="1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550718" y="3150266"/>
            <a:ext cx="3065318" cy="871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port Consulting by Slidesgo">
  <a:themeElements>
    <a:clrScheme name="Simple Light">
      <a:dk1>
        <a:srgbClr val="FFFFFF"/>
      </a:dk1>
      <a:lt1>
        <a:srgbClr val="20124D"/>
      </a:lt1>
      <a:dk2>
        <a:srgbClr val="20124D"/>
      </a:dk2>
      <a:lt2>
        <a:srgbClr val="20124D"/>
      </a:lt2>
      <a:accent1>
        <a:srgbClr val="D9D2E9"/>
      </a:accent1>
      <a:accent2>
        <a:srgbClr val="B4A7D6"/>
      </a:accent2>
      <a:accent3>
        <a:srgbClr val="8C7CC3"/>
      </a:accent3>
      <a:accent4>
        <a:srgbClr val="F6B26B"/>
      </a:accent4>
      <a:accent5>
        <a:srgbClr val="20124D"/>
      </a:accent5>
      <a:accent6>
        <a:srgbClr val="351C75"/>
      </a:accent6>
      <a:hlink>
        <a:srgbClr val="2012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On-screen Show (16:9)</PresentationFormat>
  <Paragraphs>23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Oswald SemiBold</vt:lpstr>
      <vt:lpstr>Arial</vt:lpstr>
      <vt:lpstr>Lato</vt:lpstr>
      <vt:lpstr>Oswald</vt:lpstr>
      <vt:lpstr>Lato Black</vt:lpstr>
      <vt:lpstr>Transport Consulting by Slidesgo</vt:lpstr>
      <vt:lpstr>UBER APPLICATION</vt:lpstr>
      <vt:lpstr>MEMBER </vt:lpstr>
      <vt:lpstr>CONTENTS</vt:lpstr>
      <vt:lpstr>GOOGLE S2 LIBRARY</vt:lpstr>
      <vt:lpstr>GEOGRAPHICALLY</vt:lpstr>
      <vt:lpstr>ETA</vt:lpstr>
      <vt:lpstr>ARCHITECTURE</vt:lpstr>
      <vt:lpstr>PowerPoint Presentation</vt:lpstr>
      <vt:lpstr>THANK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APPLICATION</dc:title>
  <cp:lastModifiedBy>Admin</cp:lastModifiedBy>
  <cp:revision>6</cp:revision>
  <dcterms:modified xsi:type="dcterms:W3CDTF">2022-03-10T01:31:20Z</dcterms:modified>
</cp:coreProperties>
</file>