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258" r:id="rId6"/>
    <p:sldId id="260" r:id="rId7"/>
    <p:sldId id="308" r:id="rId8"/>
    <p:sldId id="305" r:id="rId9"/>
    <p:sldId id="306" r:id="rId10"/>
    <p:sldId id="307" r:id="rId11"/>
    <p:sldId id="304" r:id="rId12"/>
    <p:sldId id="259" r:id="rId13"/>
    <p:sldId id="309" r:id="rId14"/>
  </p:sldIdLst>
  <p:sldSz cx="9144000" cy="5143500"/>
  <p:notesSz cx="6858000" cy="9144000"/>
  <p:embeddedFontLst>
    <p:embeddedFont>
      <p:font typeface="Poppins" panose="00000500000000000000"/>
      <p:regular r:id="rId18"/>
    </p:embeddedFont>
    <p:embeddedFont>
      <p:font typeface="Roboto" panose="02000000000000000000"/>
      <p:regular r:id="rId19"/>
    </p:embeddedFont>
    <p:embeddedFont>
      <p:font typeface="Bebas Neue" panose="020B0606020202050201"/>
      <p:regular r:id="rId20"/>
    </p:embeddedFont>
    <p:embeddedFont>
      <p:font typeface="Poppins Medium" panose="00000500000000000000"/>
      <p:regular r:id="rId21"/>
      <p:bold r:id="rId22"/>
      <p:italic r:id="rId23"/>
      <p:boldItalic r:id="rId24"/>
    </p:embeddedFont>
    <p:embeddedFont>
      <p:font typeface="Poppins" panose="00000500000000000000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f7856fd5f5_1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f7856fd5f5_1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77d8e6ed2_1_2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77d8e6ed2_1_2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0416b248f_0_2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00416b248f_0_2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fd71abadcb_0_26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fd71abadcb_0_26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77d8e6ed2_1_2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77d8e6ed2_1_2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f77d8e6ed2_1_2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f77d8e6ed2_1_2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fd71abadcb_0_15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fd71abadcb_0_15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0416b248f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0416b248f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0416b248f_0_2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0416b248f_0_2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fd71abadcb_0_26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fd71abadcb_0_26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00416b248f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00416b248f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27775" y="1136050"/>
            <a:ext cx="8509800" cy="2180400"/>
          </a:xfrm>
          <a:prstGeom prst="rect">
            <a:avLst/>
          </a:prstGeom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oboto" panose="02000000000000000000"/>
              <a:buNone/>
              <a:defRPr sz="4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2656975" y="3331500"/>
            <a:ext cx="3871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14050" y="1154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1068225" y="821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1737850" y="954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 rot="10800000" flipH="1">
            <a:off x="874925" y="3081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1052900" y="3414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 rot="10800000" flipH="1">
            <a:off x="1874925" y="3280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 rot="10800000">
            <a:off x="76716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 rot="10800000">
            <a:off x="66137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4"/>
          <a:srcRect l="4173" t="13326" r="65426" b="58272"/>
          <a:stretch>
            <a:fillRect/>
          </a:stretch>
        </p:blipFill>
        <p:spPr>
          <a:xfrm flipH="1">
            <a:off x="5952774" y="-260675"/>
            <a:ext cx="2774026" cy="180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4"/>
          <a:srcRect l="4173" t="13326" r="65426" b="58272"/>
          <a:stretch>
            <a:fillRect/>
          </a:stretch>
        </p:blipFill>
        <p:spPr>
          <a:xfrm rot="10800000" flipH="1">
            <a:off x="204200" y="3603351"/>
            <a:ext cx="2681923" cy="174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1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56" name="Google Shape;156;p11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57" name="Google Shape;157;p11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1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9" name="Google Shape;159;p11"/>
          <p:cNvSpPr/>
          <p:nvPr/>
        </p:nvSpPr>
        <p:spPr>
          <a:xfrm rot="10800000" flipH="1">
            <a:off x="631650" y="420587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1"/>
          <p:cNvSpPr/>
          <p:nvPr/>
        </p:nvSpPr>
        <p:spPr>
          <a:xfrm rot="10800000" flipH="1">
            <a:off x="885825" y="453887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1"/>
          <p:cNvSpPr/>
          <p:nvPr/>
        </p:nvSpPr>
        <p:spPr>
          <a:xfrm rot="10800000" flipH="1">
            <a:off x="1631650" y="440525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1"/>
          <p:cNvSpPr/>
          <p:nvPr/>
        </p:nvSpPr>
        <p:spPr>
          <a:xfrm rot="10800000">
            <a:off x="8079150" y="42058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1"/>
          <p:cNvSpPr/>
          <p:nvPr/>
        </p:nvSpPr>
        <p:spPr>
          <a:xfrm rot="10800000">
            <a:off x="8024175" y="45388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1"/>
          <p:cNvSpPr/>
          <p:nvPr/>
        </p:nvSpPr>
        <p:spPr>
          <a:xfrm rot="10800000">
            <a:off x="7326050" y="44052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2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68" name="Google Shape;168;p12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69" name="Google Shape;169;p12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2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1" name="Google Shape;171;p12"/>
          <p:cNvSpPr/>
          <p:nvPr/>
        </p:nvSpPr>
        <p:spPr>
          <a:xfrm rot="10800000">
            <a:off x="1596800" y="41159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12"/>
          <p:cNvSpPr/>
          <p:nvPr/>
        </p:nvSpPr>
        <p:spPr>
          <a:xfrm rot="10800000">
            <a:off x="1541825" y="44489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12"/>
          <p:cNvSpPr/>
          <p:nvPr/>
        </p:nvSpPr>
        <p:spPr>
          <a:xfrm rot="10800000">
            <a:off x="843700" y="43152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2"/>
          <p:cNvSpPr/>
          <p:nvPr/>
        </p:nvSpPr>
        <p:spPr>
          <a:xfrm rot="10800000" flipH="1">
            <a:off x="7970175" y="10939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12"/>
          <p:cNvSpPr/>
          <p:nvPr/>
        </p:nvSpPr>
        <p:spPr>
          <a:xfrm rot="10800000" flipH="1">
            <a:off x="7869825" y="14634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3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79" name="Google Shape;179;p13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80" name="Google Shape;180;p13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3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2" name="Google Shape;182;p13"/>
          <p:cNvSpPr/>
          <p:nvPr/>
        </p:nvSpPr>
        <p:spPr>
          <a:xfrm rot="10800000" flipH="1">
            <a:off x="7276400" y="42651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13"/>
          <p:cNvSpPr/>
          <p:nvPr/>
        </p:nvSpPr>
        <p:spPr>
          <a:xfrm rot="10800000" flipH="1">
            <a:off x="7530575" y="45981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3"/>
          <p:cNvSpPr/>
          <p:nvPr/>
        </p:nvSpPr>
        <p:spPr>
          <a:xfrm rot="10800000" flipH="1">
            <a:off x="8276400" y="44644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3"/>
          <p:cNvSpPr/>
          <p:nvPr/>
        </p:nvSpPr>
        <p:spPr>
          <a:xfrm rot="10800000" flipH="1">
            <a:off x="552675" y="40436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3"/>
          <p:cNvSpPr/>
          <p:nvPr/>
        </p:nvSpPr>
        <p:spPr>
          <a:xfrm rot="10800000" flipH="1">
            <a:off x="806850" y="43766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3"/>
          <p:cNvSpPr/>
          <p:nvPr/>
        </p:nvSpPr>
        <p:spPr>
          <a:xfrm rot="10800000" flipH="1">
            <a:off x="1552675" y="42429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3"/>
          <p:cNvSpPr/>
          <p:nvPr/>
        </p:nvSpPr>
        <p:spPr>
          <a:xfrm rot="10800000" flipH="1">
            <a:off x="6523300" y="8935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3"/>
          <p:cNvSpPr/>
          <p:nvPr/>
        </p:nvSpPr>
        <p:spPr>
          <a:xfrm rot="10800000" flipH="1">
            <a:off x="6777475" y="12265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3"/>
          <p:cNvSpPr/>
          <p:nvPr/>
        </p:nvSpPr>
        <p:spPr>
          <a:xfrm rot="10800000" flipH="1">
            <a:off x="7523300" y="10929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4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94" name="Google Shape;194;p14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95" name="Google Shape;195;p14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4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7" name="Google Shape;197;p14"/>
          <p:cNvSpPr/>
          <p:nvPr/>
        </p:nvSpPr>
        <p:spPr>
          <a:xfrm rot="10800000" flipH="1">
            <a:off x="7066450" y="171647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14"/>
          <p:cNvSpPr/>
          <p:nvPr/>
        </p:nvSpPr>
        <p:spPr>
          <a:xfrm rot="10800000" flipH="1">
            <a:off x="7320625" y="204947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4"/>
          <p:cNvSpPr/>
          <p:nvPr/>
        </p:nvSpPr>
        <p:spPr>
          <a:xfrm rot="10800000" flipH="1">
            <a:off x="8066450" y="191585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1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1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4"/>
          <p:cNvSpPr txBox="1"/>
          <p:nvPr>
            <p:ph type="title"/>
          </p:nvPr>
        </p:nvSpPr>
        <p:spPr>
          <a:xfrm>
            <a:off x="720000" y="429575"/>
            <a:ext cx="6767400" cy="7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type="body" idx="1"/>
          </p:nvPr>
        </p:nvSpPr>
        <p:spPr>
          <a:xfrm>
            <a:off x="720000" y="1298700"/>
            <a:ext cx="4564200" cy="25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1400"/>
              <a:buFont typeface="Assistan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207" name="Google Shape;207;p15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08" name="Google Shape;208;p15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5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" name="Google Shape;210;p15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5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5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5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5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5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5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5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15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5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16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6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6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16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6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6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6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6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6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16"/>
          <p:cNvSpPr txBox="1"/>
          <p:nvPr>
            <p:ph type="title"/>
          </p:nvPr>
        </p:nvSpPr>
        <p:spPr>
          <a:xfrm>
            <a:off x="1631900" y="15892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16"/>
          <p:cNvSpPr txBox="1"/>
          <p:nvPr>
            <p:ph type="subTitle" idx="1"/>
          </p:nvPr>
        </p:nvSpPr>
        <p:spPr>
          <a:xfrm>
            <a:off x="3153350" y="22368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17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17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7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" name="Google Shape;240;p17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17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17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17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17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7"/>
          <p:cNvSpPr txBox="1"/>
          <p:nvPr>
            <p:ph type="title"/>
          </p:nvPr>
        </p:nvSpPr>
        <p:spPr>
          <a:xfrm>
            <a:off x="2922150" y="1976850"/>
            <a:ext cx="3299700" cy="10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8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248" name="Google Shape;248;p18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18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1" name="Google Shape;251;p18"/>
          <p:cNvSpPr/>
          <p:nvPr/>
        </p:nvSpPr>
        <p:spPr>
          <a:xfrm flipH="1">
            <a:off x="2510100" y="11140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8"/>
          <p:cNvSpPr/>
          <p:nvPr/>
        </p:nvSpPr>
        <p:spPr>
          <a:xfrm flipH="1">
            <a:off x="2455125" y="7810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8"/>
          <p:cNvSpPr/>
          <p:nvPr/>
        </p:nvSpPr>
        <p:spPr>
          <a:xfrm flipH="1">
            <a:off x="1757000" y="9146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8"/>
          <p:cNvSpPr/>
          <p:nvPr/>
        </p:nvSpPr>
        <p:spPr>
          <a:xfrm rot="10800000" flipH="1">
            <a:off x="997925" y="17703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18"/>
          <p:cNvSpPr/>
          <p:nvPr/>
        </p:nvSpPr>
        <p:spPr>
          <a:xfrm rot="10800000" flipH="1">
            <a:off x="1252100" y="21033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18"/>
          <p:cNvSpPr/>
          <p:nvPr/>
        </p:nvSpPr>
        <p:spPr>
          <a:xfrm rot="10800000" flipH="1">
            <a:off x="1997925" y="19696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18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8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8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8"/>
          <p:cNvSpPr txBox="1"/>
          <p:nvPr>
            <p:ph type="title" hasCustomPrompt="1"/>
          </p:nvPr>
        </p:nvSpPr>
        <p:spPr>
          <a:xfrm>
            <a:off x="1284000" y="1580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1" name="Google Shape;261;p18"/>
          <p:cNvSpPr txBox="1"/>
          <p:nvPr>
            <p:ph type="subTitle" idx="1"/>
          </p:nvPr>
        </p:nvSpPr>
        <p:spPr>
          <a:xfrm>
            <a:off x="3366150" y="2876550"/>
            <a:ext cx="2411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20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20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20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20"/>
          <p:cNvSpPr txBox="1"/>
          <p:nvPr>
            <p:ph type="title"/>
          </p:nvPr>
        </p:nvSpPr>
        <p:spPr>
          <a:xfrm>
            <a:off x="7200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0"/>
          <p:cNvSpPr txBox="1"/>
          <p:nvPr>
            <p:ph type="title" idx="2" hasCustomPrompt="1"/>
          </p:nvPr>
        </p:nvSpPr>
        <p:spPr>
          <a:xfrm>
            <a:off x="76285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20"/>
          <p:cNvSpPr txBox="1"/>
          <p:nvPr>
            <p:ph type="subTitle" idx="1"/>
          </p:nvPr>
        </p:nvSpPr>
        <p:spPr>
          <a:xfrm>
            <a:off x="7200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0"/>
          <p:cNvSpPr txBox="1"/>
          <p:nvPr>
            <p:ph type="title" idx="3"/>
          </p:nvPr>
        </p:nvSpPr>
        <p:spPr>
          <a:xfrm>
            <a:off x="3403801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20"/>
          <p:cNvSpPr txBox="1"/>
          <p:nvPr>
            <p:ph type="title" idx="4" hasCustomPrompt="1"/>
          </p:nvPr>
        </p:nvSpPr>
        <p:spPr>
          <a:xfrm>
            <a:off x="3425225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20"/>
          <p:cNvSpPr txBox="1"/>
          <p:nvPr>
            <p:ph type="subTitle" idx="5"/>
          </p:nvPr>
        </p:nvSpPr>
        <p:spPr>
          <a:xfrm>
            <a:off x="34038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0"/>
          <p:cNvSpPr txBox="1"/>
          <p:nvPr>
            <p:ph type="title" idx="6"/>
          </p:nvPr>
        </p:nvSpPr>
        <p:spPr>
          <a:xfrm>
            <a:off x="6087600" y="1971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20"/>
          <p:cNvSpPr txBox="1"/>
          <p:nvPr>
            <p:ph type="title" idx="7" hasCustomPrompt="1"/>
          </p:nvPr>
        </p:nvSpPr>
        <p:spPr>
          <a:xfrm>
            <a:off x="6087600" y="1454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20"/>
          <p:cNvSpPr txBox="1"/>
          <p:nvPr>
            <p:ph type="subTitle" idx="8"/>
          </p:nvPr>
        </p:nvSpPr>
        <p:spPr>
          <a:xfrm>
            <a:off x="6087600" y="2417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0"/>
          <p:cNvSpPr txBox="1"/>
          <p:nvPr>
            <p:ph type="title" idx="9"/>
          </p:nvPr>
        </p:nvSpPr>
        <p:spPr>
          <a:xfrm>
            <a:off x="7200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1" name="Google Shape;281;p20"/>
          <p:cNvSpPr txBox="1"/>
          <p:nvPr>
            <p:ph type="title" idx="13" hasCustomPrompt="1"/>
          </p:nvPr>
        </p:nvSpPr>
        <p:spPr>
          <a:xfrm>
            <a:off x="7200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2" name="Google Shape;282;p20"/>
          <p:cNvSpPr txBox="1"/>
          <p:nvPr>
            <p:ph type="subTitle" idx="14"/>
          </p:nvPr>
        </p:nvSpPr>
        <p:spPr>
          <a:xfrm>
            <a:off x="7200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0"/>
          <p:cNvSpPr txBox="1"/>
          <p:nvPr>
            <p:ph type="title" idx="15"/>
          </p:nvPr>
        </p:nvSpPr>
        <p:spPr>
          <a:xfrm>
            <a:off x="3403801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4" name="Google Shape;284;p20"/>
          <p:cNvSpPr txBox="1"/>
          <p:nvPr>
            <p:ph type="title" idx="16" hasCustomPrompt="1"/>
          </p:nvPr>
        </p:nvSpPr>
        <p:spPr>
          <a:xfrm>
            <a:off x="3425225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" name="Google Shape;285;p20"/>
          <p:cNvSpPr txBox="1"/>
          <p:nvPr>
            <p:ph type="subTitle" idx="17"/>
          </p:nvPr>
        </p:nvSpPr>
        <p:spPr>
          <a:xfrm>
            <a:off x="34038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0"/>
          <p:cNvSpPr txBox="1"/>
          <p:nvPr>
            <p:ph type="title" idx="18"/>
          </p:nvPr>
        </p:nvSpPr>
        <p:spPr>
          <a:xfrm>
            <a:off x="6087600" y="3608375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20"/>
          <p:cNvSpPr txBox="1"/>
          <p:nvPr>
            <p:ph type="title" idx="19" hasCustomPrompt="1"/>
          </p:nvPr>
        </p:nvSpPr>
        <p:spPr>
          <a:xfrm>
            <a:off x="6087600" y="30632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8" name="Google Shape;288;p20"/>
          <p:cNvSpPr txBox="1"/>
          <p:nvPr>
            <p:ph type="subTitle" idx="20"/>
          </p:nvPr>
        </p:nvSpPr>
        <p:spPr>
          <a:xfrm>
            <a:off x="6087600" y="4054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0"/>
          <p:cNvSpPr txBox="1"/>
          <p:nvPr>
            <p:ph type="title" idx="21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3"/>
          <p:cNvSpPr/>
          <p:nvPr/>
        </p:nvSpPr>
        <p:spPr>
          <a:xfrm flipH="1">
            <a:off x="7760350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3"/>
          <p:cNvSpPr/>
          <p:nvPr/>
        </p:nvSpPr>
        <p:spPr>
          <a:xfrm flipH="1">
            <a:off x="7705375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3"/>
          <p:cNvSpPr/>
          <p:nvPr/>
        </p:nvSpPr>
        <p:spPr>
          <a:xfrm flipH="1">
            <a:off x="7007250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3"/>
          <p:cNvSpPr/>
          <p:nvPr/>
        </p:nvSpPr>
        <p:spPr>
          <a:xfrm rot="10800000" flipH="1">
            <a:off x="979125" y="405945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3"/>
          <p:cNvSpPr/>
          <p:nvPr/>
        </p:nvSpPr>
        <p:spPr>
          <a:xfrm rot="10800000" flipH="1">
            <a:off x="1233300" y="439245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1979125" y="42588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 rot="10800000" flipH="1">
            <a:off x="6612750" y="17316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 rot="10800000" flipH="1">
            <a:off x="6866925" y="20646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 rot="10800000" flipH="1">
            <a:off x="7612750" y="19310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864225" y="19412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type="title" idx="2" hasCustomPrompt="1"/>
          </p:nvPr>
        </p:nvSpPr>
        <p:spPr>
          <a:xfrm>
            <a:off x="2501175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type="subTitle" idx="1"/>
          </p:nvPr>
        </p:nvSpPr>
        <p:spPr>
          <a:xfrm>
            <a:off x="1752675" y="27616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92" name="Google Shape;292;p21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>
            <a:fillRect/>
          </a:stretch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21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21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21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21"/>
          <p:cNvSpPr/>
          <p:nvPr/>
        </p:nvSpPr>
        <p:spPr>
          <a:xfrm>
            <a:off x="715100" y="38538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p21"/>
          <p:cNvSpPr/>
          <p:nvPr/>
        </p:nvSpPr>
        <p:spPr>
          <a:xfrm>
            <a:off x="969275" y="35208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Google Shape;299;p21"/>
          <p:cNvSpPr/>
          <p:nvPr/>
        </p:nvSpPr>
        <p:spPr>
          <a:xfrm>
            <a:off x="1715100" y="36544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1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1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21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21"/>
          <p:cNvSpPr txBox="1"/>
          <p:nvPr>
            <p:ph type="title"/>
          </p:nvPr>
        </p:nvSpPr>
        <p:spPr>
          <a:xfrm>
            <a:off x="2290025" y="31185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21"/>
          <p:cNvSpPr txBox="1"/>
          <p:nvPr>
            <p:ph type="subTitle" idx="1"/>
          </p:nvPr>
        </p:nvSpPr>
        <p:spPr>
          <a:xfrm>
            <a:off x="1458125" y="15695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>
            <a:fillRect/>
          </a:stretch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22"/>
          <p:cNvSpPr/>
          <p:nvPr/>
        </p:nvSpPr>
        <p:spPr>
          <a:xfrm flipH="1">
            <a:off x="8248850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22"/>
          <p:cNvSpPr/>
          <p:nvPr/>
        </p:nvSpPr>
        <p:spPr>
          <a:xfrm flipH="1">
            <a:off x="8193875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22"/>
          <p:cNvSpPr/>
          <p:nvPr/>
        </p:nvSpPr>
        <p:spPr>
          <a:xfrm flipH="1">
            <a:off x="7495750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22"/>
          <p:cNvSpPr/>
          <p:nvPr/>
        </p:nvSpPr>
        <p:spPr>
          <a:xfrm rot="10800000" flipH="1">
            <a:off x="1073100" y="3990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22"/>
          <p:cNvSpPr/>
          <p:nvPr/>
        </p:nvSpPr>
        <p:spPr>
          <a:xfrm rot="10800000" flipH="1">
            <a:off x="1327275" y="4323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22"/>
          <p:cNvSpPr/>
          <p:nvPr/>
        </p:nvSpPr>
        <p:spPr>
          <a:xfrm rot="10800000" flipH="1">
            <a:off x="2073100" y="4189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22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22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22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22"/>
          <p:cNvSpPr txBox="1"/>
          <p:nvPr>
            <p:ph type="subTitle" idx="1"/>
          </p:nvPr>
        </p:nvSpPr>
        <p:spPr>
          <a:xfrm>
            <a:off x="720000" y="2237325"/>
            <a:ext cx="51810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2"/>
          <p:cNvSpPr txBox="1"/>
          <p:nvPr>
            <p:ph type="title"/>
          </p:nvPr>
        </p:nvSpPr>
        <p:spPr>
          <a:xfrm>
            <a:off x="720000" y="1635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-91525" y="-39125"/>
            <a:ext cx="9251400" cy="5182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22" name="Google Shape;322;p23"/>
          <p:cNvPicPr preferRelativeResize="0"/>
          <p:nvPr/>
        </p:nvPicPr>
        <p:blipFill rotWithShape="1">
          <a:blip r:embed="rId3">
            <a:alphaModFix amt="17000"/>
          </a:blip>
          <a:srcRect l="8608" t="21534" r="12264" b="14584"/>
          <a:stretch>
            <a:fillRect/>
          </a:stretch>
        </p:blipFill>
        <p:spPr>
          <a:xfrm>
            <a:off x="-91525" y="-56375"/>
            <a:ext cx="9310674" cy="51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3"/>
          <p:cNvSpPr/>
          <p:nvPr/>
        </p:nvSpPr>
        <p:spPr>
          <a:xfrm>
            <a:off x="327775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3"/>
          <p:cNvSpPr/>
          <p:nvPr/>
        </p:nvSpPr>
        <p:spPr>
          <a:xfrm flipH="1">
            <a:off x="8248850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3"/>
          <p:cNvSpPr/>
          <p:nvPr/>
        </p:nvSpPr>
        <p:spPr>
          <a:xfrm flipH="1">
            <a:off x="8193875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23"/>
          <p:cNvSpPr/>
          <p:nvPr/>
        </p:nvSpPr>
        <p:spPr>
          <a:xfrm flipH="1">
            <a:off x="7495750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23"/>
          <p:cNvSpPr/>
          <p:nvPr/>
        </p:nvSpPr>
        <p:spPr>
          <a:xfrm rot="10800000">
            <a:off x="2342225" y="5350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23"/>
          <p:cNvSpPr/>
          <p:nvPr/>
        </p:nvSpPr>
        <p:spPr>
          <a:xfrm rot="10800000">
            <a:off x="2287250" y="8680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23"/>
          <p:cNvSpPr/>
          <p:nvPr/>
        </p:nvSpPr>
        <p:spPr>
          <a:xfrm rot="10800000">
            <a:off x="1589125" y="7343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23"/>
          <p:cNvSpPr txBox="1"/>
          <p:nvPr>
            <p:ph type="subTitle" idx="1"/>
          </p:nvPr>
        </p:nvSpPr>
        <p:spPr>
          <a:xfrm>
            <a:off x="720000" y="3241350"/>
            <a:ext cx="2942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type="title"/>
          </p:nvPr>
        </p:nvSpPr>
        <p:spPr>
          <a:xfrm>
            <a:off x="720000" y="1483250"/>
            <a:ext cx="31980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4"/>
          <p:cNvGrpSpPr/>
          <p:nvPr/>
        </p:nvGrpSpPr>
        <p:grpSpPr>
          <a:xfrm>
            <a:off x="-91525" y="-56375"/>
            <a:ext cx="9310674" cy="5199874"/>
            <a:chOff x="-91525" y="-56375"/>
            <a:chExt cx="9310674" cy="5199874"/>
          </a:xfrm>
        </p:grpSpPr>
        <p:sp>
          <p:nvSpPr>
            <p:cNvPr id="334" name="Google Shape;334;p24"/>
            <p:cNvSpPr/>
            <p:nvPr/>
          </p:nvSpPr>
          <p:spPr>
            <a:xfrm>
              <a:off x="-91525" y="-39125"/>
              <a:ext cx="9251400" cy="5182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35" name="Google Shape;335;p24"/>
            <p:cNvPicPr preferRelativeResize="0"/>
            <p:nvPr/>
          </p:nvPicPr>
          <p:blipFill rotWithShape="1">
            <a:blip r:embed="rId3">
              <a:alphaModFix amt="17000"/>
            </a:blip>
            <a:srcRect l="8608" t="21534" r="12264" b="14584"/>
            <a:stretch>
              <a:fillRect/>
            </a:stretch>
          </p:blipFill>
          <p:spPr>
            <a:xfrm>
              <a:off x="-91525" y="-56375"/>
              <a:ext cx="9310674" cy="519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24"/>
            <p:cNvSpPr/>
            <p:nvPr/>
          </p:nvSpPr>
          <p:spPr>
            <a:xfrm>
              <a:off x="327775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24"/>
          <p:cNvSpPr/>
          <p:nvPr/>
        </p:nvSpPr>
        <p:spPr>
          <a:xfrm flipH="1">
            <a:off x="7664975" y="1903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24"/>
          <p:cNvSpPr/>
          <p:nvPr/>
        </p:nvSpPr>
        <p:spPr>
          <a:xfrm flipH="1">
            <a:off x="7610000" y="1570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24"/>
          <p:cNvSpPr/>
          <p:nvPr/>
        </p:nvSpPr>
        <p:spPr>
          <a:xfrm flipH="1">
            <a:off x="6911875" y="1704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24"/>
          <p:cNvSpPr/>
          <p:nvPr/>
        </p:nvSpPr>
        <p:spPr>
          <a:xfrm rot="10800000" flipH="1">
            <a:off x="1073100" y="3990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4"/>
          <p:cNvSpPr/>
          <p:nvPr/>
        </p:nvSpPr>
        <p:spPr>
          <a:xfrm rot="10800000" flipH="1">
            <a:off x="1327275" y="4323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24"/>
          <p:cNvSpPr/>
          <p:nvPr/>
        </p:nvSpPr>
        <p:spPr>
          <a:xfrm rot="10800000" flipH="1">
            <a:off x="2073100" y="4189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2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2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2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24"/>
          <p:cNvSpPr txBox="1"/>
          <p:nvPr>
            <p:ph type="subTitle" idx="1"/>
          </p:nvPr>
        </p:nvSpPr>
        <p:spPr>
          <a:xfrm>
            <a:off x="3808025" y="2339575"/>
            <a:ext cx="3577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4"/>
          <p:cNvSpPr txBox="1"/>
          <p:nvPr>
            <p:ph type="title"/>
          </p:nvPr>
        </p:nvSpPr>
        <p:spPr>
          <a:xfrm>
            <a:off x="3808025" y="1724475"/>
            <a:ext cx="467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5"/>
          <p:cNvGrpSpPr/>
          <p:nvPr/>
        </p:nvGrpSpPr>
        <p:grpSpPr>
          <a:xfrm>
            <a:off x="-91525" y="-56375"/>
            <a:ext cx="9310674" cy="5199874"/>
            <a:chOff x="-91525" y="-56375"/>
            <a:chExt cx="9310674" cy="5199874"/>
          </a:xfrm>
        </p:grpSpPr>
        <p:sp>
          <p:nvSpPr>
            <p:cNvPr id="350" name="Google Shape;350;p25"/>
            <p:cNvSpPr/>
            <p:nvPr/>
          </p:nvSpPr>
          <p:spPr>
            <a:xfrm>
              <a:off x="-91525" y="-39125"/>
              <a:ext cx="9251400" cy="5182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51" name="Google Shape;351;p25"/>
            <p:cNvPicPr preferRelativeResize="0"/>
            <p:nvPr/>
          </p:nvPicPr>
          <p:blipFill rotWithShape="1">
            <a:blip r:embed="rId3">
              <a:alphaModFix amt="17000"/>
            </a:blip>
            <a:srcRect l="8608" t="21534" r="12264" b="14584"/>
            <a:stretch>
              <a:fillRect/>
            </a:stretch>
          </p:blipFill>
          <p:spPr>
            <a:xfrm>
              <a:off x="-91525" y="-56375"/>
              <a:ext cx="9310674" cy="519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5"/>
            <p:cNvSpPr/>
            <p:nvPr/>
          </p:nvSpPr>
          <p:spPr>
            <a:xfrm>
              <a:off x="327775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3" name="Google Shape;353;p25"/>
          <p:cNvSpPr/>
          <p:nvPr/>
        </p:nvSpPr>
        <p:spPr>
          <a:xfrm flipH="1">
            <a:off x="1801025" y="15683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25"/>
          <p:cNvSpPr/>
          <p:nvPr/>
        </p:nvSpPr>
        <p:spPr>
          <a:xfrm flipH="1">
            <a:off x="1746050" y="12353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25"/>
          <p:cNvSpPr/>
          <p:nvPr/>
        </p:nvSpPr>
        <p:spPr>
          <a:xfrm flipH="1">
            <a:off x="1047925" y="13690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25"/>
          <p:cNvSpPr/>
          <p:nvPr/>
        </p:nvSpPr>
        <p:spPr>
          <a:xfrm rot="10800000" flipH="1">
            <a:off x="1269900" y="38593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25"/>
          <p:cNvSpPr/>
          <p:nvPr/>
        </p:nvSpPr>
        <p:spPr>
          <a:xfrm rot="10800000" flipH="1">
            <a:off x="1524075" y="41923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25"/>
          <p:cNvSpPr/>
          <p:nvPr/>
        </p:nvSpPr>
        <p:spPr>
          <a:xfrm rot="10800000" flipH="1">
            <a:off x="2269900" y="40587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25"/>
          <p:cNvSpPr/>
          <p:nvPr/>
        </p:nvSpPr>
        <p:spPr>
          <a:xfrm rot="10800000">
            <a:off x="4438750" y="36459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25"/>
          <p:cNvSpPr/>
          <p:nvPr/>
        </p:nvSpPr>
        <p:spPr>
          <a:xfrm rot="10800000">
            <a:off x="4383775" y="39789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25"/>
          <p:cNvSpPr/>
          <p:nvPr/>
        </p:nvSpPr>
        <p:spPr>
          <a:xfrm rot="10800000">
            <a:off x="3685650" y="38452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25"/>
          <p:cNvSpPr txBox="1"/>
          <p:nvPr>
            <p:ph type="subTitle" idx="1"/>
          </p:nvPr>
        </p:nvSpPr>
        <p:spPr>
          <a:xfrm>
            <a:off x="1391725" y="2339575"/>
            <a:ext cx="3117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5"/>
          <p:cNvSpPr txBox="1"/>
          <p:nvPr>
            <p:ph type="title"/>
          </p:nvPr>
        </p:nvSpPr>
        <p:spPr>
          <a:xfrm>
            <a:off x="932150" y="1724475"/>
            <a:ext cx="357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66" name="Google Shape;366;p2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6"/>
          <p:cNvSpPr/>
          <p:nvPr/>
        </p:nvSpPr>
        <p:spPr>
          <a:xfrm flipH="1">
            <a:off x="81411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6"/>
          <p:cNvSpPr/>
          <p:nvPr/>
        </p:nvSpPr>
        <p:spPr>
          <a:xfrm flipH="1">
            <a:off x="80861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0" name="Google Shape;370;p26"/>
          <p:cNvSpPr/>
          <p:nvPr/>
        </p:nvSpPr>
        <p:spPr>
          <a:xfrm flipH="1">
            <a:off x="73880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1" name="Google Shape;371;p26"/>
          <p:cNvSpPr/>
          <p:nvPr/>
        </p:nvSpPr>
        <p:spPr>
          <a:xfrm rot="10800000" flipH="1">
            <a:off x="676625" y="40986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26"/>
          <p:cNvSpPr/>
          <p:nvPr/>
        </p:nvSpPr>
        <p:spPr>
          <a:xfrm rot="10800000" flipH="1">
            <a:off x="930800" y="44316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6"/>
          <p:cNvSpPr/>
          <p:nvPr/>
        </p:nvSpPr>
        <p:spPr>
          <a:xfrm rot="10800000" flipH="1">
            <a:off x="1676625" y="42979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6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26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26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26"/>
          <p:cNvSpPr txBox="1"/>
          <p:nvPr>
            <p:ph type="title"/>
          </p:nvPr>
        </p:nvSpPr>
        <p:spPr>
          <a:xfrm>
            <a:off x="720000" y="26261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6"/>
          <p:cNvSpPr txBox="1"/>
          <p:nvPr>
            <p:ph type="title" idx="2"/>
          </p:nvPr>
        </p:nvSpPr>
        <p:spPr>
          <a:xfrm>
            <a:off x="3403800" y="23471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9" name="Google Shape;379;p26"/>
          <p:cNvSpPr txBox="1"/>
          <p:nvPr>
            <p:ph type="subTitle" idx="1"/>
          </p:nvPr>
        </p:nvSpPr>
        <p:spPr>
          <a:xfrm>
            <a:off x="3403800" y="27887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6"/>
          <p:cNvSpPr txBox="1"/>
          <p:nvPr>
            <p:ph type="title" idx="3"/>
          </p:nvPr>
        </p:nvSpPr>
        <p:spPr>
          <a:xfrm>
            <a:off x="6087600" y="26261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1" name="Google Shape;381;p26"/>
          <p:cNvSpPr txBox="1"/>
          <p:nvPr>
            <p:ph type="subTitle" idx="4"/>
          </p:nvPr>
        </p:nvSpPr>
        <p:spPr>
          <a:xfrm>
            <a:off x="6087600" y="3067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6"/>
          <p:cNvSpPr txBox="1"/>
          <p:nvPr>
            <p:ph type="subTitle" idx="5"/>
          </p:nvPr>
        </p:nvSpPr>
        <p:spPr>
          <a:xfrm>
            <a:off x="720000" y="3067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6"/>
          <p:cNvSpPr txBox="1"/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27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386" name="Google Shape;386;p27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87" name="Google Shape;387;p27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27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9" name="Google Shape;389;p27"/>
          <p:cNvSpPr/>
          <p:nvPr/>
        </p:nvSpPr>
        <p:spPr>
          <a:xfrm flipH="1">
            <a:off x="8131600" y="920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27"/>
          <p:cNvSpPr/>
          <p:nvPr/>
        </p:nvSpPr>
        <p:spPr>
          <a:xfrm flipH="1">
            <a:off x="8076625" y="587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27"/>
          <p:cNvSpPr/>
          <p:nvPr/>
        </p:nvSpPr>
        <p:spPr>
          <a:xfrm flipH="1">
            <a:off x="7378500" y="721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27"/>
          <p:cNvSpPr/>
          <p:nvPr/>
        </p:nvSpPr>
        <p:spPr>
          <a:xfrm rot="10800000" flipH="1">
            <a:off x="522400" y="39994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27"/>
          <p:cNvSpPr/>
          <p:nvPr/>
        </p:nvSpPr>
        <p:spPr>
          <a:xfrm rot="10800000" flipH="1">
            <a:off x="776575" y="43324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27"/>
          <p:cNvSpPr/>
          <p:nvPr/>
        </p:nvSpPr>
        <p:spPr>
          <a:xfrm rot="10800000" flipH="1">
            <a:off x="1522400" y="41987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27"/>
          <p:cNvSpPr/>
          <p:nvPr/>
        </p:nvSpPr>
        <p:spPr>
          <a:xfrm rot="10800000">
            <a:off x="8034400" y="42169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27"/>
          <p:cNvSpPr/>
          <p:nvPr/>
        </p:nvSpPr>
        <p:spPr>
          <a:xfrm rot="10800000">
            <a:off x="7979425" y="45499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27"/>
          <p:cNvSpPr/>
          <p:nvPr/>
        </p:nvSpPr>
        <p:spPr>
          <a:xfrm rot="10800000">
            <a:off x="7281300" y="44163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27"/>
          <p:cNvSpPr txBox="1"/>
          <p:nvPr>
            <p:ph type="title"/>
          </p:nvPr>
        </p:nvSpPr>
        <p:spPr>
          <a:xfrm>
            <a:off x="847888" y="2905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9" name="Google Shape;399;p27"/>
          <p:cNvSpPr txBox="1"/>
          <p:nvPr>
            <p:ph type="subTitle" idx="1"/>
          </p:nvPr>
        </p:nvSpPr>
        <p:spPr>
          <a:xfrm>
            <a:off x="847888" y="33474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type="title" idx="2"/>
          </p:nvPr>
        </p:nvSpPr>
        <p:spPr>
          <a:xfrm>
            <a:off x="3403800" y="2905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7"/>
          <p:cNvSpPr txBox="1"/>
          <p:nvPr>
            <p:ph type="subTitle" idx="3"/>
          </p:nvPr>
        </p:nvSpPr>
        <p:spPr>
          <a:xfrm>
            <a:off x="3403800" y="33474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type="title" idx="4"/>
          </p:nvPr>
        </p:nvSpPr>
        <p:spPr>
          <a:xfrm>
            <a:off x="5959700" y="29050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3" name="Google Shape;403;p27"/>
          <p:cNvSpPr txBox="1"/>
          <p:nvPr>
            <p:ph type="subTitle" idx="5"/>
          </p:nvPr>
        </p:nvSpPr>
        <p:spPr>
          <a:xfrm>
            <a:off x="5959700" y="33474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27"/>
          <p:cNvSpPr txBox="1"/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07" name="Google Shape;407;p28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8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28"/>
          <p:cNvSpPr txBox="1"/>
          <p:nvPr>
            <p:ph type="title"/>
          </p:nvPr>
        </p:nvSpPr>
        <p:spPr>
          <a:xfrm>
            <a:off x="1809775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28"/>
          <p:cNvSpPr txBox="1"/>
          <p:nvPr>
            <p:ph type="subTitle" idx="1"/>
          </p:nvPr>
        </p:nvSpPr>
        <p:spPr>
          <a:xfrm>
            <a:off x="1809775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>
            <p:ph type="title" idx="2"/>
          </p:nvPr>
        </p:nvSpPr>
        <p:spPr>
          <a:xfrm>
            <a:off x="5062028" y="19114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2" name="Google Shape;412;p28"/>
          <p:cNvSpPr txBox="1"/>
          <p:nvPr>
            <p:ph type="subTitle" idx="3"/>
          </p:nvPr>
        </p:nvSpPr>
        <p:spPr>
          <a:xfrm>
            <a:off x="5062028" y="23588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28"/>
          <p:cNvSpPr txBox="1"/>
          <p:nvPr>
            <p:ph type="title" idx="4"/>
          </p:nvPr>
        </p:nvSpPr>
        <p:spPr>
          <a:xfrm>
            <a:off x="1809775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4" name="Google Shape;414;p28"/>
          <p:cNvSpPr txBox="1"/>
          <p:nvPr>
            <p:ph type="subTitle" idx="5"/>
          </p:nvPr>
        </p:nvSpPr>
        <p:spPr>
          <a:xfrm>
            <a:off x="1809775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28"/>
          <p:cNvSpPr txBox="1"/>
          <p:nvPr>
            <p:ph type="title" idx="6"/>
          </p:nvPr>
        </p:nvSpPr>
        <p:spPr>
          <a:xfrm>
            <a:off x="5062028" y="37258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6" name="Google Shape;416;p28"/>
          <p:cNvSpPr txBox="1"/>
          <p:nvPr>
            <p:ph type="subTitle" idx="7"/>
          </p:nvPr>
        </p:nvSpPr>
        <p:spPr>
          <a:xfrm>
            <a:off x="5062028" y="4173225"/>
            <a:ext cx="240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8"/>
          <p:cNvSpPr txBox="1"/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28"/>
          <p:cNvSpPr/>
          <p:nvPr/>
        </p:nvSpPr>
        <p:spPr>
          <a:xfrm flipH="1">
            <a:off x="79576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28"/>
          <p:cNvSpPr/>
          <p:nvPr/>
        </p:nvSpPr>
        <p:spPr>
          <a:xfrm flipH="1">
            <a:off x="79026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8"/>
          <p:cNvSpPr/>
          <p:nvPr/>
        </p:nvSpPr>
        <p:spPr>
          <a:xfrm flipH="1">
            <a:off x="72045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23" name="Google Shape;423;p29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29"/>
          <p:cNvSpPr txBox="1"/>
          <p:nvPr>
            <p:ph type="title"/>
          </p:nvPr>
        </p:nvSpPr>
        <p:spPr>
          <a:xfrm>
            <a:off x="2230275" y="20476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29"/>
          <p:cNvSpPr txBox="1"/>
          <p:nvPr>
            <p:ph type="subTitle" idx="1"/>
          </p:nvPr>
        </p:nvSpPr>
        <p:spPr>
          <a:xfrm>
            <a:off x="2230275" y="24928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9"/>
          <p:cNvSpPr txBox="1"/>
          <p:nvPr>
            <p:ph type="title" idx="2"/>
          </p:nvPr>
        </p:nvSpPr>
        <p:spPr>
          <a:xfrm>
            <a:off x="4131853" y="20476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9"/>
          <p:cNvSpPr txBox="1"/>
          <p:nvPr>
            <p:ph type="subTitle" idx="3"/>
          </p:nvPr>
        </p:nvSpPr>
        <p:spPr>
          <a:xfrm>
            <a:off x="4691649" y="24928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9"/>
          <p:cNvSpPr txBox="1"/>
          <p:nvPr>
            <p:ph type="title" idx="4"/>
          </p:nvPr>
        </p:nvSpPr>
        <p:spPr>
          <a:xfrm>
            <a:off x="2230275" y="31691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9"/>
          <p:cNvSpPr txBox="1"/>
          <p:nvPr>
            <p:ph type="subTitle" idx="5"/>
          </p:nvPr>
        </p:nvSpPr>
        <p:spPr>
          <a:xfrm>
            <a:off x="2230275" y="36143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9"/>
          <p:cNvSpPr txBox="1"/>
          <p:nvPr>
            <p:ph type="title" idx="6"/>
          </p:nvPr>
        </p:nvSpPr>
        <p:spPr>
          <a:xfrm>
            <a:off x="4131853" y="3169150"/>
            <a:ext cx="240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9"/>
          <p:cNvSpPr txBox="1"/>
          <p:nvPr>
            <p:ph type="subTitle" idx="7"/>
          </p:nvPr>
        </p:nvSpPr>
        <p:spPr>
          <a:xfrm>
            <a:off x="4691649" y="3614375"/>
            <a:ext cx="18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9"/>
          <p:cNvSpPr txBox="1"/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29"/>
          <p:cNvSpPr/>
          <p:nvPr/>
        </p:nvSpPr>
        <p:spPr>
          <a:xfrm flipH="1">
            <a:off x="7957625" y="15689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29"/>
          <p:cNvSpPr/>
          <p:nvPr/>
        </p:nvSpPr>
        <p:spPr>
          <a:xfrm flipH="1">
            <a:off x="7902650" y="12359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9"/>
          <p:cNvSpPr/>
          <p:nvPr/>
        </p:nvSpPr>
        <p:spPr>
          <a:xfrm flipH="1">
            <a:off x="7204525" y="13695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30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39" name="Google Shape;439;p30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40" name="Google Shape;440;p30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30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2" name="Google Shape;442;p30"/>
          <p:cNvSpPr txBox="1"/>
          <p:nvPr>
            <p:ph type="title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3" name="Google Shape;443;p30"/>
          <p:cNvSpPr txBox="1"/>
          <p:nvPr>
            <p:ph type="subTitle" idx="1"/>
          </p:nvPr>
        </p:nvSpPr>
        <p:spPr>
          <a:xfrm>
            <a:off x="720000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0"/>
          <p:cNvSpPr txBox="1"/>
          <p:nvPr>
            <p:ph type="title" idx="2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5" name="Google Shape;445;p30"/>
          <p:cNvSpPr txBox="1"/>
          <p:nvPr>
            <p:ph type="subTitle" idx="3"/>
          </p:nvPr>
        </p:nvSpPr>
        <p:spPr>
          <a:xfrm>
            <a:off x="3419269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0"/>
          <p:cNvSpPr txBox="1"/>
          <p:nvPr>
            <p:ph type="title" idx="4"/>
          </p:nvPr>
        </p:nvSpPr>
        <p:spPr>
          <a:xfrm>
            <a:off x="720000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30"/>
          <p:cNvSpPr txBox="1"/>
          <p:nvPr>
            <p:ph type="subTitle" idx="5"/>
          </p:nvPr>
        </p:nvSpPr>
        <p:spPr>
          <a:xfrm>
            <a:off x="720000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0"/>
          <p:cNvSpPr txBox="1"/>
          <p:nvPr>
            <p:ph type="title" idx="6"/>
          </p:nvPr>
        </p:nvSpPr>
        <p:spPr>
          <a:xfrm>
            <a:off x="3419269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30"/>
          <p:cNvSpPr txBox="1"/>
          <p:nvPr>
            <p:ph type="subTitle" idx="7"/>
          </p:nvPr>
        </p:nvSpPr>
        <p:spPr>
          <a:xfrm>
            <a:off x="3419269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0"/>
          <p:cNvSpPr txBox="1"/>
          <p:nvPr>
            <p:ph type="title" idx="8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30"/>
          <p:cNvSpPr txBox="1"/>
          <p:nvPr>
            <p:ph type="subTitle" idx="9"/>
          </p:nvPr>
        </p:nvSpPr>
        <p:spPr>
          <a:xfrm>
            <a:off x="6118545" y="2432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0"/>
          <p:cNvSpPr txBox="1"/>
          <p:nvPr>
            <p:ph type="title" idx="13"/>
          </p:nvPr>
        </p:nvSpPr>
        <p:spPr>
          <a:xfrm>
            <a:off x="6118545" y="3653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30"/>
          <p:cNvSpPr txBox="1"/>
          <p:nvPr>
            <p:ph type="subTitle" idx="14"/>
          </p:nvPr>
        </p:nvSpPr>
        <p:spPr>
          <a:xfrm>
            <a:off x="6118545" y="4098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type="title" idx="15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4" name="Google Shape;44;p4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5" name="Google Shape;45;p4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4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4"/>
          <p:cNvSpPr/>
          <p:nvPr/>
        </p:nvSpPr>
        <p:spPr>
          <a:xfrm flipH="1">
            <a:off x="3363725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/>
          <p:cNvSpPr/>
          <p:nvPr/>
        </p:nvSpPr>
        <p:spPr>
          <a:xfrm flipH="1">
            <a:off x="3308750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 flipH="1">
            <a:off x="2610625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"/>
          <p:cNvSpPr/>
          <p:nvPr/>
        </p:nvSpPr>
        <p:spPr>
          <a:xfrm rot="10800000" flipH="1">
            <a:off x="6528175" y="39465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 rot="10800000" flipH="1">
            <a:off x="6782350" y="42795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 rot="10800000" flipH="1">
            <a:off x="7528175" y="41459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/>
          <p:nvPr/>
        </p:nvSpPr>
        <p:spPr>
          <a:xfrm rot="10800000" flipH="1">
            <a:off x="1095775" y="17316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 rot="10800000" flipH="1">
            <a:off x="1349950" y="20646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 rot="10800000" flipH="1">
            <a:off x="2095775" y="19310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3246200" y="19412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4"/>
          <p:cNvSpPr txBox="1"/>
          <p:nvPr>
            <p:ph type="title" idx="2" hasCustomPrompt="1"/>
          </p:nvPr>
        </p:nvSpPr>
        <p:spPr>
          <a:xfrm>
            <a:off x="4883150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type="subTitle" idx="1"/>
          </p:nvPr>
        </p:nvSpPr>
        <p:spPr>
          <a:xfrm>
            <a:off x="4134650" y="27616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1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57" name="Google Shape;457;p31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58" name="Google Shape;458;p31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31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0" name="Google Shape;460;p31"/>
          <p:cNvSpPr txBox="1"/>
          <p:nvPr>
            <p:ph type="title" hasCustomPrompt="1"/>
          </p:nvPr>
        </p:nvSpPr>
        <p:spPr>
          <a:xfrm>
            <a:off x="1284000" y="5399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1" name="Google Shape;461;p31"/>
          <p:cNvSpPr txBox="1"/>
          <p:nvPr>
            <p:ph type="subTitle" idx="1"/>
          </p:nvPr>
        </p:nvSpPr>
        <p:spPr>
          <a:xfrm>
            <a:off x="1284000" y="121443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1"/>
          <p:cNvSpPr txBox="1"/>
          <p:nvPr>
            <p:ph type="title" idx="2" hasCustomPrompt="1"/>
          </p:nvPr>
        </p:nvSpPr>
        <p:spPr>
          <a:xfrm>
            <a:off x="1284000" y="19961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type="subTitle" idx="3"/>
          </p:nvPr>
        </p:nvSpPr>
        <p:spPr>
          <a:xfrm>
            <a:off x="1284000" y="267057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type="title" idx="4" hasCustomPrompt="1"/>
          </p:nvPr>
        </p:nvSpPr>
        <p:spPr>
          <a:xfrm>
            <a:off x="1284000" y="345227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5" name="Google Shape;465;p31"/>
          <p:cNvSpPr txBox="1"/>
          <p:nvPr>
            <p:ph type="subTitle" idx="5"/>
          </p:nvPr>
        </p:nvSpPr>
        <p:spPr>
          <a:xfrm>
            <a:off x="1284000" y="41267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31"/>
          <p:cNvSpPr/>
          <p:nvPr/>
        </p:nvSpPr>
        <p:spPr>
          <a:xfrm flipH="1">
            <a:off x="7906225" y="20538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31"/>
          <p:cNvSpPr/>
          <p:nvPr/>
        </p:nvSpPr>
        <p:spPr>
          <a:xfrm flipH="1">
            <a:off x="7851250" y="17208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31"/>
          <p:cNvSpPr/>
          <p:nvPr/>
        </p:nvSpPr>
        <p:spPr>
          <a:xfrm flipH="1">
            <a:off x="7153125" y="18544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31"/>
          <p:cNvSpPr/>
          <p:nvPr/>
        </p:nvSpPr>
        <p:spPr>
          <a:xfrm>
            <a:off x="857375" y="35620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31"/>
          <p:cNvSpPr/>
          <p:nvPr/>
        </p:nvSpPr>
        <p:spPr>
          <a:xfrm>
            <a:off x="1111550" y="32290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31"/>
          <p:cNvSpPr/>
          <p:nvPr/>
        </p:nvSpPr>
        <p:spPr>
          <a:xfrm>
            <a:off x="1857375" y="33626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31"/>
          <p:cNvSpPr/>
          <p:nvPr/>
        </p:nvSpPr>
        <p:spPr>
          <a:xfrm rot="10800000">
            <a:off x="1696525" y="15894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31"/>
          <p:cNvSpPr/>
          <p:nvPr/>
        </p:nvSpPr>
        <p:spPr>
          <a:xfrm rot="10800000">
            <a:off x="1641550" y="19224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4" name="Google Shape;474;p31"/>
          <p:cNvSpPr/>
          <p:nvPr/>
        </p:nvSpPr>
        <p:spPr>
          <a:xfrm rot="10800000">
            <a:off x="943425" y="17888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5" name="Google Shape;475;p31"/>
          <p:cNvSpPr/>
          <p:nvPr/>
        </p:nvSpPr>
        <p:spPr>
          <a:xfrm rot="10800000" flipH="1">
            <a:off x="6712400" y="32290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31"/>
          <p:cNvSpPr/>
          <p:nvPr/>
        </p:nvSpPr>
        <p:spPr>
          <a:xfrm rot="10800000" flipH="1">
            <a:off x="6966575" y="35620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31"/>
          <p:cNvSpPr/>
          <p:nvPr/>
        </p:nvSpPr>
        <p:spPr>
          <a:xfrm rot="10800000" flipH="1">
            <a:off x="7712400" y="34284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2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480" name="Google Shape;480;p32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81" name="Google Shape;481;p32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2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3" name="Google Shape;483;p32"/>
          <p:cNvSpPr/>
          <p:nvPr/>
        </p:nvSpPr>
        <p:spPr>
          <a:xfrm flipH="1">
            <a:off x="1709225" y="1808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32"/>
          <p:cNvSpPr/>
          <p:nvPr/>
        </p:nvSpPr>
        <p:spPr>
          <a:xfrm flipH="1">
            <a:off x="1654250" y="1475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32"/>
          <p:cNvSpPr/>
          <p:nvPr/>
        </p:nvSpPr>
        <p:spPr>
          <a:xfrm flipH="1">
            <a:off x="956125" y="1609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6" name="Google Shape;486;p32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32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32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32"/>
          <p:cNvSpPr/>
          <p:nvPr/>
        </p:nvSpPr>
        <p:spPr>
          <a:xfrm rot="10800000">
            <a:off x="7757850" y="3037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32"/>
          <p:cNvSpPr/>
          <p:nvPr/>
        </p:nvSpPr>
        <p:spPr>
          <a:xfrm rot="10800000">
            <a:off x="7702875" y="337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32"/>
          <p:cNvSpPr/>
          <p:nvPr/>
        </p:nvSpPr>
        <p:spPr>
          <a:xfrm rot="10800000">
            <a:off x="7004750" y="32368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32"/>
          <p:cNvSpPr txBox="1"/>
          <p:nvPr>
            <p:ph type="ctrTitle"/>
          </p:nvPr>
        </p:nvSpPr>
        <p:spPr>
          <a:xfrm>
            <a:off x="2429950" y="5936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3" name="Google Shape;493;p32"/>
          <p:cNvSpPr txBox="1"/>
          <p:nvPr>
            <p:ph type="subTitle" idx="1"/>
          </p:nvPr>
        </p:nvSpPr>
        <p:spPr>
          <a:xfrm>
            <a:off x="2425075" y="1475950"/>
            <a:ext cx="42939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32"/>
          <p:cNvSpPr txBox="1"/>
          <p:nvPr/>
        </p:nvSpPr>
        <p:spPr>
          <a:xfrm>
            <a:off x="2533563" y="3450450"/>
            <a:ext cx="40605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CREDITS: This presentation template was created by </a:t>
            </a:r>
            <a:r>
              <a:rPr lang="en-GB" b="1">
                <a:solidFill>
                  <a:srgbClr val="FFFFFF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Slidesgo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including icons by </a:t>
            </a:r>
            <a:r>
              <a:rPr lang="en-GB" b="1">
                <a:solidFill>
                  <a:srgbClr val="FFFFFF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Flaticon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and infographics &amp; images by </a:t>
            </a:r>
            <a:r>
              <a:rPr lang="en-GB" b="1">
                <a:solidFill>
                  <a:srgbClr val="FFFFFF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6"/>
              </a:rPr>
              <a:t>Freepik</a:t>
            </a:r>
            <a:r>
              <a:rPr lang="en-GB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</a:t>
            </a:r>
            <a:endParaRPr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5" name="Google Shape;495;p32"/>
          <p:cNvSpPr/>
          <p:nvPr/>
        </p:nvSpPr>
        <p:spPr>
          <a:xfrm flipH="1">
            <a:off x="7619200" y="11441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32"/>
          <p:cNvSpPr/>
          <p:nvPr/>
        </p:nvSpPr>
        <p:spPr>
          <a:xfrm flipH="1">
            <a:off x="7564225" y="8111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32"/>
          <p:cNvSpPr/>
          <p:nvPr/>
        </p:nvSpPr>
        <p:spPr>
          <a:xfrm flipH="1">
            <a:off x="6866100" y="9447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00" name="Google Shape;500;p33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3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33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33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33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33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33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33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33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33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33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4"/>
          <a:srcRect l="79634" t="23164" r="8550" b="47919"/>
          <a:stretch>
            <a:fillRect/>
          </a:stretch>
        </p:blipFill>
        <p:spPr>
          <a:xfrm rot="10800000">
            <a:off x="0" y="439498"/>
            <a:ext cx="1298775" cy="22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34"/>
          <p:cNvSpPr/>
          <p:nvPr/>
        </p:nvSpPr>
        <p:spPr>
          <a:xfrm flipH="1">
            <a:off x="3614225" y="10835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34"/>
          <p:cNvSpPr/>
          <p:nvPr/>
        </p:nvSpPr>
        <p:spPr>
          <a:xfrm flipH="1">
            <a:off x="3559250" y="7505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34"/>
          <p:cNvSpPr/>
          <p:nvPr/>
        </p:nvSpPr>
        <p:spPr>
          <a:xfrm flipH="1">
            <a:off x="2861125" y="8841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34"/>
          <p:cNvSpPr/>
          <p:nvPr/>
        </p:nvSpPr>
        <p:spPr>
          <a:xfrm rot="10800000" flipH="1">
            <a:off x="997925" y="3370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34"/>
          <p:cNvSpPr/>
          <p:nvPr/>
        </p:nvSpPr>
        <p:spPr>
          <a:xfrm rot="10800000" flipH="1">
            <a:off x="1252100" y="3703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34"/>
          <p:cNvSpPr/>
          <p:nvPr/>
        </p:nvSpPr>
        <p:spPr>
          <a:xfrm rot="10800000" flipH="1">
            <a:off x="1997925" y="3569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34"/>
          <p:cNvSpPr/>
          <p:nvPr/>
        </p:nvSpPr>
        <p:spPr>
          <a:xfrm rot="10800000">
            <a:off x="74430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34"/>
          <p:cNvSpPr/>
          <p:nvPr/>
        </p:nvSpPr>
        <p:spPr>
          <a:xfrm rot="10800000">
            <a:off x="73880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34"/>
          <p:cNvSpPr/>
          <p:nvPr/>
        </p:nvSpPr>
        <p:spPr>
          <a:xfrm rot="10800000">
            <a:off x="66899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5" name="Google Shape;525;p34"/>
          <p:cNvPicPr preferRelativeResize="0"/>
          <p:nvPr/>
        </p:nvPicPr>
        <p:blipFill rotWithShape="1">
          <a:blip r:embed="rId4"/>
          <a:srcRect l="79634" t="23164" r="8550" b="47919"/>
          <a:stretch>
            <a:fillRect/>
          </a:stretch>
        </p:blipFill>
        <p:spPr>
          <a:xfrm rot="5400000" flipH="1">
            <a:off x="6149925" y="-617354"/>
            <a:ext cx="1750702" cy="298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5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61" name="Google Shape;61;p5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62" name="Google Shape;62;p5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5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7760350" y="38659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5"/>
          <p:cNvSpPr/>
          <p:nvPr/>
        </p:nvSpPr>
        <p:spPr>
          <a:xfrm flipH="1">
            <a:off x="7705375" y="35329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5"/>
          <p:cNvSpPr/>
          <p:nvPr/>
        </p:nvSpPr>
        <p:spPr>
          <a:xfrm flipH="1">
            <a:off x="7007250" y="366657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5"/>
          <p:cNvSpPr/>
          <p:nvPr/>
        </p:nvSpPr>
        <p:spPr>
          <a:xfrm rot="10800000" flipH="1">
            <a:off x="979125" y="79455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5"/>
          <p:cNvSpPr/>
          <p:nvPr/>
        </p:nvSpPr>
        <p:spPr>
          <a:xfrm rot="10800000" flipH="1">
            <a:off x="1233300" y="112755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1979125" y="99392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5"/>
          <p:cNvSpPr/>
          <p:nvPr/>
        </p:nvSpPr>
        <p:spPr>
          <a:xfrm rot="10800000" flipH="1">
            <a:off x="4434250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5"/>
          <p:cNvSpPr/>
          <p:nvPr/>
        </p:nvSpPr>
        <p:spPr>
          <a:xfrm rot="10800000" flipH="1">
            <a:off x="4688425" y="1529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5"/>
          <p:cNvSpPr/>
          <p:nvPr/>
        </p:nvSpPr>
        <p:spPr>
          <a:xfrm rot="10800000" flipH="1">
            <a:off x="5434250" y="13956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5"/>
          <p:cNvSpPr txBox="1"/>
          <p:nvPr>
            <p:ph type="title"/>
          </p:nvPr>
        </p:nvSpPr>
        <p:spPr>
          <a:xfrm>
            <a:off x="864225" y="293695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5"/>
          <p:cNvSpPr txBox="1"/>
          <p:nvPr>
            <p:ph type="title" idx="2" hasCustomPrompt="1"/>
          </p:nvPr>
        </p:nvSpPr>
        <p:spPr>
          <a:xfrm>
            <a:off x="2501175" y="21713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5"/>
          <p:cNvSpPr txBox="1"/>
          <p:nvPr>
            <p:ph type="subTitle" idx="1"/>
          </p:nvPr>
        </p:nvSpPr>
        <p:spPr>
          <a:xfrm>
            <a:off x="1752675" y="3757325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6"/>
          <p:cNvSpPr/>
          <p:nvPr/>
        </p:nvSpPr>
        <p:spPr>
          <a:xfrm flipH="1">
            <a:off x="7760350" y="11962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6"/>
          <p:cNvSpPr/>
          <p:nvPr/>
        </p:nvSpPr>
        <p:spPr>
          <a:xfrm flipH="1">
            <a:off x="7705375" y="8632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6"/>
          <p:cNvSpPr/>
          <p:nvPr/>
        </p:nvSpPr>
        <p:spPr>
          <a:xfrm flipH="1">
            <a:off x="7007250" y="99685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6"/>
          <p:cNvSpPr/>
          <p:nvPr/>
        </p:nvSpPr>
        <p:spPr>
          <a:xfrm rot="10800000" flipH="1">
            <a:off x="896000" y="3906225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6"/>
          <p:cNvSpPr/>
          <p:nvPr/>
        </p:nvSpPr>
        <p:spPr>
          <a:xfrm rot="10800000" flipH="1">
            <a:off x="1150175" y="4239225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6"/>
          <p:cNvSpPr/>
          <p:nvPr/>
        </p:nvSpPr>
        <p:spPr>
          <a:xfrm rot="10800000" flipH="1">
            <a:off x="1896000" y="4105600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6"/>
          <p:cNvSpPr/>
          <p:nvPr/>
        </p:nvSpPr>
        <p:spPr>
          <a:xfrm rot="10800000" flipH="1">
            <a:off x="4922350" y="112905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"/>
          <p:cNvSpPr/>
          <p:nvPr/>
        </p:nvSpPr>
        <p:spPr>
          <a:xfrm rot="10800000" flipH="1">
            <a:off x="5176525" y="146205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6"/>
          <p:cNvSpPr/>
          <p:nvPr/>
        </p:nvSpPr>
        <p:spPr>
          <a:xfrm rot="10800000" flipH="1">
            <a:off x="5922350" y="13284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"/>
          <p:cNvSpPr txBox="1"/>
          <p:nvPr>
            <p:ph type="title"/>
          </p:nvPr>
        </p:nvSpPr>
        <p:spPr>
          <a:xfrm>
            <a:off x="2938150" y="2887425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6"/>
          <p:cNvSpPr txBox="1"/>
          <p:nvPr>
            <p:ph type="title" idx="2" hasCustomPrompt="1"/>
          </p:nvPr>
        </p:nvSpPr>
        <p:spPr>
          <a:xfrm>
            <a:off x="4575100" y="2121825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6"/>
          <p:cNvSpPr txBox="1"/>
          <p:nvPr>
            <p:ph type="subTitle" idx="1"/>
          </p:nvPr>
        </p:nvSpPr>
        <p:spPr>
          <a:xfrm>
            <a:off x="3826600" y="3707800"/>
            <a:ext cx="3762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0" y="-50"/>
            <a:ext cx="9144000" cy="5143500"/>
          </a:xfrm>
          <a:prstGeom prst="rect">
            <a:avLst/>
          </a:prstGeom>
          <a:solidFill>
            <a:srgbClr val="1D03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 amt="17000"/>
          </a:blip>
          <a:srcRect l="9388" t="22229" r="12766" b="14583"/>
          <a:stretch>
            <a:fillRect/>
          </a:stretch>
        </p:blipFill>
        <p:spPr>
          <a:xfrm>
            <a:off x="-25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298712" y="290163"/>
            <a:ext cx="8530205" cy="4523919"/>
          </a:xfrm>
          <a:custGeom>
            <a:avLst/>
            <a:gdLst/>
            <a:ahLst/>
            <a:cxnLst/>
            <a:rect l="l" t="t" r="r" b="b"/>
            <a:pathLst>
              <a:path w="55836" h="30667" extrusionOk="0">
                <a:moveTo>
                  <a:pt x="2343" y="0"/>
                </a:moveTo>
                <a:lnTo>
                  <a:pt x="53492" y="0"/>
                </a:lnTo>
                <a:cubicBezTo>
                  <a:pt x="54790" y="0"/>
                  <a:pt x="55836" y="1044"/>
                  <a:pt x="55836" y="2343"/>
                </a:cubicBezTo>
                <a:lnTo>
                  <a:pt x="55836" y="28324"/>
                </a:lnTo>
                <a:cubicBezTo>
                  <a:pt x="55836" y="29621"/>
                  <a:pt x="54790" y="30667"/>
                  <a:pt x="53492" y="30667"/>
                </a:cubicBezTo>
                <a:lnTo>
                  <a:pt x="2343" y="30667"/>
                </a:lnTo>
                <a:cubicBezTo>
                  <a:pt x="1046" y="30667"/>
                  <a:pt x="1" y="29621"/>
                  <a:pt x="1" y="28324"/>
                </a:cubicBezTo>
                <a:lnTo>
                  <a:pt x="1" y="2343"/>
                </a:lnTo>
                <a:cubicBezTo>
                  <a:pt x="1" y="1044"/>
                  <a:pt x="1046" y="0"/>
                  <a:pt x="2343" y="0"/>
                </a:cubicBezTo>
                <a:close/>
              </a:path>
            </a:pathLst>
          </a:custGeom>
          <a:solidFill>
            <a:srgbClr val="2D0045"/>
          </a:solidFill>
          <a:ln w="9525" cap="flat" cmpd="sng">
            <a:solidFill>
              <a:srgbClr val="5F2E79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1140000" algn="bl" rotWithShape="0">
              <a:schemeClr val="dk2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7"/>
          <p:cNvSpPr/>
          <p:nvPr/>
        </p:nvSpPr>
        <p:spPr>
          <a:xfrm flipH="1">
            <a:off x="8034400" y="93317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7"/>
          <p:cNvSpPr/>
          <p:nvPr/>
        </p:nvSpPr>
        <p:spPr>
          <a:xfrm flipH="1">
            <a:off x="7979425" y="60017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7"/>
          <p:cNvSpPr/>
          <p:nvPr/>
        </p:nvSpPr>
        <p:spPr>
          <a:xfrm flipH="1">
            <a:off x="7281300" y="7338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7"/>
          <p:cNvSpPr/>
          <p:nvPr/>
        </p:nvSpPr>
        <p:spPr>
          <a:xfrm rot="10800000" flipH="1">
            <a:off x="7555300" y="2636913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7809475" y="2969913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8402900" y="2836288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7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type="body" idx="1"/>
          </p:nvPr>
        </p:nvSpPr>
        <p:spPr>
          <a:xfrm>
            <a:off x="720000" y="1152475"/>
            <a:ext cx="7753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/>
          <a:srcRect l="4173" t="13326" r="65426" b="58272"/>
          <a:stretch>
            <a:fillRect/>
          </a:stretch>
        </p:blipFill>
        <p:spPr>
          <a:xfrm rot="10800000">
            <a:off x="6770299" y="3807851"/>
            <a:ext cx="2308101" cy="15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07" name="Google Shape;107;p8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8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8"/>
          <p:cNvSpPr/>
          <p:nvPr/>
        </p:nvSpPr>
        <p:spPr>
          <a:xfrm flipH="1">
            <a:off x="4681025" y="16931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8"/>
          <p:cNvSpPr/>
          <p:nvPr/>
        </p:nvSpPr>
        <p:spPr>
          <a:xfrm flipH="1">
            <a:off x="4626050" y="13601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8"/>
          <p:cNvSpPr/>
          <p:nvPr/>
        </p:nvSpPr>
        <p:spPr>
          <a:xfrm flipH="1">
            <a:off x="3927925" y="14937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8"/>
          <p:cNvSpPr/>
          <p:nvPr/>
        </p:nvSpPr>
        <p:spPr>
          <a:xfrm rot="10800000" flipH="1">
            <a:off x="830100" y="4132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8"/>
          <p:cNvSpPr/>
          <p:nvPr/>
        </p:nvSpPr>
        <p:spPr>
          <a:xfrm rot="10800000" flipH="1">
            <a:off x="1084275" y="4465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8"/>
          <p:cNvSpPr/>
          <p:nvPr/>
        </p:nvSpPr>
        <p:spPr>
          <a:xfrm rot="10800000" flipH="1">
            <a:off x="1830100" y="4331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8"/>
          <p:cNvSpPr/>
          <p:nvPr/>
        </p:nvSpPr>
        <p:spPr>
          <a:xfrm rot="10800000">
            <a:off x="80344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8"/>
          <p:cNvSpPr/>
          <p:nvPr/>
        </p:nvSpPr>
        <p:spPr>
          <a:xfrm rot="10800000">
            <a:off x="79794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8"/>
          <p:cNvSpPr/>
          <p:nvPr/>
        </p:nvSpPr>
        <p:spPr>
          <a:xfrm rot="10800000">
            <a:off x="72813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8"/>
          <p:cNvSpPr txBox="1"/>
          <p:nvPr>
            <p:ph type="subTitle" idx="1"/>
          </p:nvPr>
        </p:nvSpPr>
        <p:spPr>
          <a:xfrm>
            <a:off x="1181425" y="3093700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0" name="Google Shape;120;p8"/>
          <p:cNvSpPr txBox="1"/>
          <p:nvPr>
            <p:ph type="subTitle" idx="2"/>
          </p:nvPr>
        </p:nvSpPr>
        <p:spPr>
          <a:xfrm>
            <a:off x="4836300" y="3093700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type="subTitle" idx="3"/>
          </p:nvPr>
        </p:nvSpPr>
        <p:spPr>
          <a:xfrm>
            <a:off x="1409575" y="3555325"/>
            <a:ext cx="24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"/>
          <p:cNvSpPr txBox="1"/>
          <p:nvPr>
            <p:ph type="subTitle" idx="4"/>
          </p:nvPr>
        </p:nvSpPr>
        <p:spPr>
          <a:xfrm>
            <a:off x="5064450" y="3555325"/>
            <a:ext cx="2451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9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26" name="Google Shape;126;p9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27" name="Google Shape;127;p9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9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9"/>
          <p:cNvSpPr/>
          <p:nvPr/>
        </p:nvSpPr>
        <p:spPr>
          <a:xfrm flipH="1">
            <a:off x="4681025" y="1693100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"/>
          <p:cNvSpPr/>
          <p:nvPr/>
        </p:nvSpPr>
        <p:spPr>
          <a:xfrm flipH="1">
            <a:off x="4626050" y="1360100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"/>
          <p:cNvSpPr/>
          <p:nvPr/>
        </p:nvSpPr>
        <p:spPr>
          <a:xfrm flipH="1">
            <a:off x="3927925" y="1493725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9"/>
          <p:cNvSpPr/>
          <p:nvPr/>
        </p:nvSpPr>
        <p:spPr>
          <a:xfrm rot="10800000" flipH="1">
            <a:off x="830100" y="4132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9"/>
          <p:cNvSpPr/>
          <p:nvPr/>
        </p:nvSpPr>
        <p:spPr>
          <a:xfrm rot="10800000" flipH="1">
            <a:off x="1084275" y="4465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9"/>
          <p:cNvSpPr/>
          <p:nvPr/>
        </p:nvSpPr>
        <p:spPr>
          <a:xfrm rot="10800000" flipH="1">
            <a:off x="1830100" y="4331875"/>
            <a:ext cx="1476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9"/>
          <p:cNvSpPr/>
          <p:nvPr/>
        </p:nvSpPr>
        <p:spPr>
          <a:xfrm rot="10800000">
            <a:off x="8034400" y="40657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9"/>
          <p:cNvSpPr/>
          <p:nvPr/>
        </p:nvSpPr>
        <p:spPr>
          <a:xfrm rot="10800000">
            <a:off x="7979425" y="43987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9"/>
          <p:cNvSpPr/>
          <p:nvPr/>
        </p:nvSpPr>
        <p:spPr>
          <a:xfrm rot="10800000">
            <a:off x="7281300" y="42651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9"/>
          <p:cNvSpPr txBox="1"/>
          <p:nvPr>
            <p:ph type="subTitle" idx="1"/>
          </p:nvPr>
        </p:nvSpPr>
        <p:spPr>
          <a:xfrm>
            <a:off x="1181425" y="2088125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9" name="Google Shape;139;p9"/>
          <p:cNvSpPr txBox="1"/>
          <p:nvPr>
            <p:ph type="subTitle" idx="2"/>
          </p:nvPr>
        </p:nvSpPr>
        <p:spPr>
          <a:xfrm>
            <a:off x="4836300" y="2088125"/>
            <a:ext cx="2907600" cy="7134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000"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40" name="Google Shape;140;p9"/>
          <p:cNvSpPr txBox="1"/>
          <p:nvPr>
            <p:ph type="subTitle" idx="3"/>
          </p:nvPr>
        </p:nvSpPr>
        <p:spPr>
          <a:xfrm>
            <a:off x="1297225" y="2459825"/>
            <a:ext cx="26760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9"/>
          <p:cNvSpPr txBox="1"/>
          <p:nvPr>
            <p:ph type="subTitle" idx="4"/>
          </p:nvPr>
        </p:nvSpPr>
        <p:spPr>
          <a:xfrm>
            <a:off x="4952096" y="2459800"/>
            <a:ext cx="26760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0"/>
          <p:cNvGrpSpPr/>
          <p:nvPr/>
        </p:nvGrpSpPr>
        <p:grpSpPr>
          <a:xfrm>
            <a:off x="-25" y="-50"/>
            <a:ext cx="9144025" cy="5143550"/>
            <a:chOff x="-25" y="-50"/>
            <a:chExt cx="9144025" cy="5143550"/>
          </a:xfrm>
        </p:grpSpPr>
        <p:sp>
          <p:nvSpPr>
            <p:cNvPr id="145" name="Google Shape;145;p10"/>
            <p:cNvSpPr/>
            <p:nvPr/>
          </p:nvSpPr>
          <p:spPr>
            <a:xfrm>
              <a:off x="0" y="-50"/>
              <a:ext cx="9144000" cy="5143500"/>
            </a:xfrm>
            <a:prstGeom prst="rect">
              <a:avLst/>
            </a:prstGeom>
            <a:solidFill>
              <a:srgbClr val="1D03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6" name="Google Shape;146;p10"/>
            <p:cNvPicPr preferRelativeResize="0"/>
            <p:nvPr/>
          </p:nvPicPr>
          <p:blipFill rotWithShape="1">
            <a:blip r:embed="rId3">
              <a:alphaModFix amt="17000"/>
            </a:blip>
            <a:srcRect l="9388" t="22229" r="12766" b="14583"/>
            <a:stretch>
              <a:fillRect/>
            </a:stretch>
          </p:blipFill>
          <p:spPr>
            <a:xfrm>
              <a:off x="-25" y="0"/>
              <a:ext cx="9144003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0"/>
            <p:cNvSpPr/>
            <p:nvPr/>
          </p:nvSpPr>
          <p:spPr>
            <a:xfrm>
              <a:off x="298712" y="290163"/>
              <a:ext cx="8530205" cy="4523919"/>
            </a:xfrm>
            <a:custGeom>
              <a:avLst/>
              <a:gdLst/>
              <a:ahLst/>
              <a:cxnLst/>
              <a:rect l="l" t="t" r="r" b="b"/>
              <a:pathLst>
                <a:path w="55836" h="30667" extrusionOk="0">
                  <a:moveTo>
                    <a:pt x="2343" y="0"/>
                  </a:moveTo>
                  <a:lnTo>
                    <a:pt x="53492" y="0"/>
                  </a:lnTo>
                  <a:cubicBezTo>
                    <a:pt x="54790" y="0"/>
                    <a:pt x="55836" y="1044"/>
                    <a:pt x="55836" y="2343"/>
                  </a:cubicBezTo>
                  <a:lnTo>
                    <a:pt x="55836" y="28324"/>
                  </a:lnTo>
                  <a:cubicBezTo>
                    <a:pt x="55836" y="29621"/>
                    <a:pt x="54790" y="30667"/>
                    <a:pt x="53492" y="30667"/>
                  </a:cubicBezTo>
                  <a:lnTo>
                    <a:pt x="2343" y="30667"/>
                  </a:lnTo>
                  <a:cubicBezTo>
                    <a:pt x="1046" y="30667"/>
                    <a:pt x="1" y="29621"/>
                    <a:pt x="1" y="28324"/>
                  </a:cubicBezTo>
                  <a:lnTo>
                    <a:pt x="1" y="2343"/>
                  </a:lnTo>
                  <a:cubicBezTo>
                    <a:pt x="1" y="1044"/>
                    <a:pt x="1046" y="0"/>
                    <a:pt x="2343" y="0"/>
                  </a:cubicBezTo>
                  <a:close/>
                </a:path>
              </a:pathLst>
            </a:custGeom>
            <a:solidFill>
              <a:srgbClr val="2D0045"/>
            </a:solidFill>
            <a:ln w="9525" cap="flat" cmpd="sng">
              <a:solidFill>
                <a:srgbClr val="5F2E7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47625" dir="1140000" algn="bl" rotWithShape="0">
                <a:schemeClr val="dk2">
                  <a:alpha val="3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10"/>
          <p:cNvSpPr/>
          <p:nvPr/>
        </p:nvSpPr>
        <p:spPr>
          <a:xfrm rot="10800000">
            <a:off x="7887425" y="693625"/>
            <a:ext cx="394500" cy="3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0"/>
          <p:cNvSpPr/>
          <p:nvPr/>
        </p:nvSpPr>
        <p:spPr>
          <a:xfrm rot="10800000">
            <a:off x="7832450" y="1026625"/>
            <a:ext cx="195300" cy="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0"/>
          <p:cNvSpPr/>
          <p:nvPr/>
        </p:nvSpPr>
        <p:spPr>
          <a:xfrm rot="10800000">
            <a:off x="7134325" y="893000"/>
            <a:ext cx="1476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0"/>
          <p:cNvSpPr/>
          <p:nvPr/>
        </p:nvSpPr>
        <p:spPr>
          <a:xfrm rot="10800000" flipH="1">
            <a:off x="640700" y="4207500"/>
            <a:ext cx="394500" cy="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0"/>
          <p:cNvSpPr/>
          <p:nvPr/>
        </p:nvSpPr>
        <p:spPr>
          <a:xfrm rot="10800000" flipH="1">
            <a:off x="894875" y="4540500"/>
            <a:ext cx="195300" cy="375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314325" dist="28575" dir="390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 panose="00000500000000000000"/>
              <a:buNone/>
              <a:defRPr sz="3500" b="1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 panose="00000500000000000000"/>
              <a:buNone/>
              <a:defRPr sz="35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hyperlink" Target="https://www.freepik.com/free-photo/man-holding-controller-close-up_15401038.htm#page=1&amp;position=0&amp;from_view=collections/?utm_source=slidesgo_template&amp;utm_medium=referral-link&amp;utm_campaign=sg_resources&amp;utm_content=freepik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www.freepik.com/free-photo/man-holding-controller-close-up_15401038.htm#page=1&amp;position=0&amp;from_view=collections/?utm_source=slidesgo_template&amp;utm_medium=referral-link&amp;utm_campaign=sg_resources&amp;utm_content=freepi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type="ctrTitle"/>
          </p:nvPr>
        </p:nvSpPr>
        <p:spPr>
          <a:xfrm>
            <a:off x="316980" y="1348140"/>
            <a:ext cx="85098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9Meal Food Delivery</a:t>
            </a:r>
            <a:endParaRPr b="0"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</p:txBody>
      </p:sp>
      <p:grpSp>
        <p:nvGrpSpPr>
          <p:cNvPr id="539" name="Google Shape;539;p38"/>
          <p:cNvGrpSpPr/>
          <p:nvPr/>
        </p:nvGrpSpPr>
        <p:grpSpPr>
          <a:xfrm>
            <a:off x="4233900" y="619125"/>
            <a:ext cx="676200" cy="676200"/>
            <a:chOff x="4233900" y="619125"/>
            <a:chExt cx="676200" cy="676200"/>
          </a:xfrm>
        </p:grpSpPr>
        <p:sp>
          <p:nvSpPr>
            <p:cNvPr id="540" name="Google Shape;540;p38"/>
            <p:cNvSpPr/>
            <p:nvPr/>
          </p:nvSpPr>
          <p:spPr>
            <a:xfrm>
              <a:off x="4233900" y="619125"/>
              <a:ext cx="676200" cy="676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8"/>
            <p:cNvSpPr/>
            <p:nvPr/>
          </p:nvSpPr>
          <p:spPr>
            <a:xfrm rot="5400000" flipH="1">
              <a:off x="4484925" y="860475"/>
              <a:ext cx="212400" cy="193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41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flipH="1">
            <a:off x="2325725" y="413910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 rotWithShape="1">
          <a:blip r:embed="rId1"/>
          <a:srcRect l="79634" t="23164" r="8550" b="47919"/>
          <a:stretch>
            <a:fillRect/>
          </a:stretch>
        </p:blipFill>
        <p:spPr>
          <a:xfrm flipH="1">
            <a:off x="0" y="685400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rot="10800000">
            <a:off x="725805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66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rot="10800000" flipH="1">
            <a:off x="4601200" y="0"/>
            <a:ext cx="1740324" cy="13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66"/>
          <p:cNvPicPr preferRelativeResize="0"/>
          <p:nvPr/>
        </p:nvPicPr>
        <p:blipFill rotWithShape="1">
          <a:blip r:embed="rId1"/>
          <a:srcRect l="79634" t="23164" r="8550" b="47919"/>
          <a:stretch>
            <a:fillRect/>
          </a:stretch>
        </p:blipFill>
        <p:spPr>
          <a:xfrm>
            <a:off x="8037875" y="2648225"/>
            <a:ext cx="1181399" cy="20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66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rot="5400000">
            <a:off x="-671150" y="2943113"/>
            <a:ext cx="1740324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9" name="Google Shape;1299;p71"/>
          <p:cNvSpPr txBox="1"/>
          <p:nvPr>
            <p:ph type="ctrTitle"/>
          </p:nvPr>
        </p:nvSpPr>
        <p:spPr>
          <a:xfrm>
            <a:off x="2411535" y="141976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latin typeface="Poppins" panose="00000500000000000000" charset="0"/>
                <a:cs typeface="Poppins" panose="00000500000000000000" charset="0"/>
              </a:rPr>
              <a:t>Thanks</a:t>
            </a:r>
            <a:endParaRPr lang="en-GB" sz="6000" b="1">
              <a:latin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1300" name="Google Shape;1300;p71"/>
          <p:cNvSpPr txBox="1"/>
          <p:nvPr>
            <p:ph type="subTitle" idx="1"/>
          </p:nvPr>
        </p:nvSpPr>
        <p:spPr>
          <a:xfrm>
            <a:off x="2627640" y="2478615"/>
            <a:ext cx="42939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Do you have any questions?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Our Team </a:t>
            </a:r>
            <a:endParaRPr lang="en-US" altLang="en-GB"/>
          </a:p>
        </p:txBody>
      </p:sp>
      <p:pic>
        <p:nvPicPr>
          <p:cNvPr id="1334" name="Google Shape;1334;p73"/>
          <p:cNvPicPr preferRelativeResize="0"/>
          <p:nvPr/>
        </p:nvPicPr>
        <p:blipFill rotWithShape="1">
          <a:blip r:embed="rId1"/>
          <a:srcRect l="79634" t="23164" r="8550" b="47919"/>
          <a:stretch>
            <a:fillRect/>
          </a:stretch>
        </p:blipFill>
        <p:spPr>
          <a:xfrm>
            <a:off x="7962600" y="1614837"/>
            <a:ext cx="1181399" cy="20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73"/>
          <p:cNvSpPr txBox="1"/>
          <p:nvPr/>
        </p:nvSpPr>
        <p:spPr>
          <a:xfrm>
            <a:off x="808990" y="1527810"/>
            <a:ext cx="7752080" cy="299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b="1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Nguyễn Hữu Dương</a:t>
            </a:r>
            <a:endParaRPr lang="en-US" altLang="en-GB" sz="2200" b="1">
              <a:solidFill>
                <a:schemeClr val="tx2">
                  <a:lumMod val="75000"/>
                </a:schemeClr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b="1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Phong Thanh Nhi (Leader)</a:t>
            </a:r>
            <a:endParaRPr lang="en-US" altLang="en-GB" sz="2200" b="1">
              <a:solidFill>
                <a:schemeClr val="tx2">
                  <a:lumMod val="75000"/>
                </a:schemeClr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b="1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Nguyễn Huỳnh Vân Anh</a:t>
            </a:r>
            <a:endParaRPr lang="en-US" altLang="en-GB" sz="2200" b="1">
              <a:solidFill>
                <a:schemeClr val="tx2">
                  <a:lumMod val="75000"/>
                </a:schemeClr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b="1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Ngô Bỉnh Quyền </a:t>
            </a:r>
            <a:endParaRPr lang="en-US" altLang="en-GB" sz="2200" b="1">
              <a:solidFill>
                <a:schemeClr val="tx2">
                  <a:lumMod val="75000"/>
                </a:schemeClr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b="1">
                <a:solidFill>
                  <a:schemeClr val="tx2">
                    <a:lumMod val="75000"/>
                  </a:schemeClr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Lê Thị Cẩm Như</a:t>
            </a:r>
            <a:endParaRPr lang="en-US" altLang="en-GB" sz="2200" b="1">
              <a:solidFill>
                <a:schemeClr val="tx2">
                  <a:lumMod val="75000"/>
                </a:schemeClr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  <a:hlinkClick r:id="rId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"/>
          <p:cNvSpPr/>
          <p:nvPr/>
        </p:nvSpPr>
        <p:spPr>
          <a:xfrm>
            <a:off x="5940280" y="1939158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40"/>
          <p:cNvSpPr txBox="1"/>
          <p:nvPr>
            <p:ph type="title" idx="7"/>
          </p:nvPr>
        </p:nvSpPr>
        <p:spPr>
          <a:xfrm>
            <a:off x="5940280" y="19243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557" name="Google Shape;557;p40"/>
          <p:cNvSpPr/>
          <p:nvPr/>
        </p:nvSpPr>
        <p:spPr>
          <a:xfrm>
            <a:off x="773340" y="1971543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40"/>
          <p:cNvSpPr/>
          <p:nvPr/>
        </p:nvSpPr>
        <p:spPr>
          <a:xfrm>
            <a:off x="3386243" y="1939158"/>
            <a:ext cx="543000" cy="52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rgbClr val="9B429B"/>
              </a:gs>
            </a:gsLst>
            <a:lin ang="5400012" scaled="0"/>
          </a:gradFill>
          <a:ln w="9525" cap="flat" cmpd="sng">
            <a:solidFill>
              <a:srgbClr val="FF94FF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28575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40"/>
          <p:cNvSpPr txBox="1"/>
          <p:nvPr>
            <p:ph type="title" idx="2"/>
          </p:nvPr>
        </p:nvSpPr>
        <p:spPr>
          <a:xfrm>
            <a:off x="828255" y="193954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62" name="Google Shape;562;p40"/>
          <p:cNvSpPr txBox="1"/>
          <p:nvPr>
            <p:ph type="title" idx="4"/>
          </p:nvPr>
        </p:nvSpPr>
        <p:spPr>
          <a:xfrm>
            <a:off x="3414430" y="19243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565" name="Google Shape;565;p40"/>
          <p:cNvSpPr txBox="1"/>
          <p:nvPr>
            <p:ph type="title"/>
          </p:nvPr>
        </p:nvSpPr>
        <p:spPr>
          <a:xfrm>
            <a:off x="755560" y="2571450"/>
            <a:ext cx="249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ym typeface="+mn-ea"/>
              </a:rPr>
              <a:t>Project goals</a:t>
            </a:r>
            <a:endParaRPr lang="en-GB"/>
          </a:p>
        </p:txBody>
      </p:sp>
      <p:sp>
        <p:nvSpPr>
          <p:cNvPr id="567" name="Google Shape;567;p40"/>
          <p:cNvSpPr txBox="1"/>
          <p:nvPr>
            <p:ph type="title" idx="3"/>
          </p:nvPr>
        </p:nvSpPr>
        <p:spPr>
          <a:xfrm>
            <a:off x="3325495" y="2571750"/>
            <a:ext cx="2493645" cy="8166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Stakeholders</a:t>
            </a:r>
            <a:br>
              <a:rPr lang="en-US" altLang="en-GB"/>
            </a:br>
            <a:r>
              <a:rPr lang="en-US" altLang="en-GB"/>
              <a:t>   &amp; app features</a:t>
            </a:r>
            <a:endParaRPr lang="en-US" altLang="en-GB"/>
          </a:p>
        </p:txBody>
      </p:sp>
      <p:sp>
        <p:nvSpPr>
          <p:cNvPr id="569" name="Google Shape;569;p40"/>
          <p:cNvSpPr txBox="1"/>
          <p:nvPr>
            <p:ph type="title" idx="6"/>
          </p:nvPr>
        </p:nvSpPr>
        <p:spPr>
          <a:xfrm>
            <a:off x="6012180" y="2571750"/>
            <a:ext cx="2581275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 diagram</a:t>
            </a:r>
            <a:endParaRPr lang="en-US" altLang="en-GB"/>
          </a:p>
        </p:txBody>
      </p:sp>
      <p:sp>
        <p:nvSpPr>
          <p:cNvPr id="577" name="Google Shape;577;p40"/>
          <p:cNvSpPr txBox="1"/>
          <p:nvPr>
            <p:ph type="title" idx="21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</a:rPr>
              <a:t>Table of</a:t>
            </a:r>
            <a:r>
              <a:rPr lang="en-GB" b="1"/>
              <a:t> contents</a:t>
            </a:r>
            <a:endParaRPr lang="en-GB" b="1"/>
          </a:p>
        </p:txBody>
      </p:sp>
      <p:pic>
        <p:nvPicPr>
          <p:cNvPr id="578" name="Google Shape;578;p40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rot="10800000" flipH="1">
            <a:off x="5446425" y="-242674"/>
            <a:ext cx="1508424" cy="11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2"/>
          <p:cNvSpPr txBox="1"/>
          <p:nvPr>
            <p:ph type="title"/>
          </p:nvPr>
        </p:nvSpPr>
        <p:spPr>
          <a:xfrm>
            <a:off x="899785" y="2211760"/>
            <a:ext cx="553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</a:t>
            </a:r>
            <a:r>
              <a:rPr lang="en-GB"/>
              <a:t>roject</a:t>
            </a:r>
            <a:r>
              <a:rPr lang="en-US" altLang="en-GB"/>
              <a:t> goals</a:t>
            </a:r>
            <a:endParaRPr lang="en-US" altLang="en-GB"/>
          </a:p>
        </p:txBody>
      </p:sp>
      <p:sp>
        <p:nvSpPr>
          <p:cNvPr id="594" name="Google Shape;594;p42"/>
          <p:cNvSpPr txBox="1"/>
          <p:nvPr>
            <p:ph type="title" idx="2"/>
          </p:nvPr>
        </p:nvSpPr>
        <p:spPr>
          <a:xfrm>
            <a:off x="2484030" y="1420125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pic>
        <p:nvPicPr>
          <p:cNvPr id="596" name="Google Shape;596;p42"/>
          <p:cNvPicPr preferRelativeResize="0"/>
          <p:nvPr/>
        </p:nvPicPr>
        <p:blipFill rotWithShape="1">
          <a:blip r:embed="rId1"/>
          <a:srcRect l="4173" t="13326" r="65426" b="58272"/>
          <a:stretch>
            <a:fillRect/>
          </a:stretch>
        </p:blipFill>
        <p:spPr>
          <a:xfrm rot="10800000">
            <a:off x="5787773" y="2958649"/>
            <a:ext cx="3356227" cy="21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0"/>
          <p:cNvSpPr txBox="1"/>
          <p:nvPr>
            <p:ph type="subTitle" idx="5"/>
          </p:nvPr>
        </p:nvSpPr>
        <p:spPr>
          <a:xfrm>
            <a:off x="504825" y="2283460"/>
            <a:ext cx="2351405" cy="7797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Connecting local restaurant with everyone</a:t>
            </a:r>
            <a:endParaRPr lang="en-US" altLang="en-GB" sz="1800"/>
          </a:p>
        </p:txBody>
      </p:sp>
      <p:sp>
        <p:nvSpPr>
          <p:cNvPr id="727" name="Google Shape;727;p50"/>
          <p:cNvSpPr txBox="1"/>
          <p:nvPr>
            <p:ph type="subTitle" idx="1"/>
          </p:nvPr>
        </p:nvSpPr>
        <p:spPr>
          <a:xfrm>
            <a:off x="3403600" y="2284095"/>
            <a:ext cx="2336165" cy="565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Choose and order your favorite foods</a:t>
            </a:r>
            <a:endParaRPr lang="en-US" altLang="en-GB" sz="1800"/>
          </a:p>
        </p:txBody>
      </p:sp>
      <p:sp>
        <p:nvSpPr>
          <p:cNvPr id="729" name="Google Shape;729;p50"/>
          <p:cNvSpPr txBox="1"/>
          <p:nvPr>
            <p:ph type="subTitle" idx="4"/>
          </p:nvPr>
        </p:nvSpPr>
        <p:spPr>
          <a:xfrm>
            <a:off x="6156180" y="22842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/>
              <a:t>Fast devlivery to the orderer</a:t>
            </a:r>
            <a:endParaRPr lang="en-US" altLang="en-GB" sz="1800"/>
          </a:p>
        </p:txBody>
      </p:sp>
      <p:sp>
        <p:nvSpPr>
          <p:cNvPr id="730" name="Google Shape;730;p50"/>
          <p:cNvSpPr txBox="1"/>
          <p:nvPr>
            <p:ph type="title" idx="6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</a:rPr>
              <a:t>Project</a:t>
            </a:r>
            <a:r>
              <a:rPr lang="en-GB" b="1"/>
              <a:t> goals</a:t>
            </a:r>
            <a:endParaRPr lang="en-GB" b="1"/>
          </a:p>
        </p:txBody>
      </p:sp>
      <p:pic>
        <p:nvPicPr>
          <p:cNvPr id="743" name="Google Shape;743;p50"/>
          <p:cNvPicPr preferRelativeResize="0"/>
          <p:nvPr/>
        </p:nvPicPr>
        <p:blipFill rotWithShape="1">
          <a:blip r:embed="rId1"/>
          <a:srcRect l="51441" t="67649" r="31153" b="12845"/>
          <a:stretch>
            <a:fillRect/>
          </a:stretch>
        </p:blipFill>
        <p:spPr>
          <a:xfrm rot="10800000">
            <a:off x="5198395" y="0"/>
            <a:ext cx="1466701" cy="114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1" name="Google Shape;1771;p79"/>
          <p:cNvGrpSpPr/>
          <p:nvPr/>
        </p:nvGrpSpPr>
        <p:grpSpPr>
          <a:xfrm>
            <a:off x="1281430" y="1423670"/>
            <a:ext cx="711835" cy="643255"/>
            <a:chOff x="6000718" y="3070557"/>
            <a:chExt cx="587865" cy="517731"/>
          </a:xfrm>
        </p:grpSpPr>
        <p:sp>
          <p:nvSpPr>
            <p:cNvPr id="1772" name="Google Shape;1772;p79"/>
            <p:cNvSpPr/>
            <p:nvPr/>
          </p:nvSpPr>
          <p:spPr>
            <a:xfrm>
              <a:off x="6161116" y="3104229"/>
              <a:ext cx="410235" cy="449911"/>
            </a:xfrm>
            <a:custGeom>
              <a:avLst/>
              <a:gdLst/>
              <a:ahLst/>
              <a:cxnLst/>
              <a:rect l="l" t="t" r="r" b="b"/>
              <a:pathLst>
                <a:path w="71098" h="78008" extrusionOk="0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79"/>
            <p:cNvSpPr/>
            <p:nvPr/>
          </p:nvSpPr>
          <p:spPr>
            <a:xfrm>
              <a:off x="6032245" y="3317811"/>
              <a:ext cx="62149" cy="151155"/>
            </a:xfrm>
            <a:custGeom>
              <a:avLst/>
              <a:gdLst/>
              <a:ahLst/>
              <a:cxnLst/>
              <a:rect l="l" t="t" r="r" b="b"/>
              <a:pathLst>
                <a:path w="10771" h="26208" extrusionOk="0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79"/>
            <p:cNvSpPr/>
            <p:nvPr/>
          </p:nvSpPr>
          <p:spPr>
            <a:xfrm>
              <a:off x="6189159" y="3073176"/>
              <a:ext cx="117131" cy="35868"/>
            </a:xfrm>
            <a:custGeom>
              <a:avLst/>
              <a:gdLst/>
              <a:ahLst/>
              <a:cxnLst/>
              <a:rect l="l" t="t" r="r" b="b"/>
              <a:pathLst>
                <a:path w="20300" h="6219" extrusionOk="0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79"/>
            <p:cNvSpPr/>
            <p:nvPr/>
          </p:nvSpPr>
          <p:spPr>
            <a:xfrm>
              <a:off x="6123036" y="3116815"/>
              <a:ext cx="22734" cy="17095"/>
            </a:xfrm>
            <a:custGeom>
              <a:avLst/>
              <a:gdLst/>
              <a:ahLst/>
              <a:cxnLst/>
              <a:rect l="l" t="t" r="r" b="b"/>
              <a:pathLst>
                <a:path w="3940" h="2964" extrusionOk="0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79"/>
            <p:cNvSpPr/>
            <p:nvPr/>
          </p:nvSpPr>
          <p:spPr>
            <a:xfrm>
              <a:off x="6099493" y="3152223"/>
              <a:ext cx="3999" cy="4205"/>
            </a:xfrm>
            <a:custGeom>
              <a:avLst/>
              <a:gdLst/>
              <a:ahLst/>
              <a:cxnLst/>
              <a:rect l="l" t="t" r="r" b="b"/>
              <a:pathLst>
                <a:path w="693" h="729" extrusionOk="0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79"/>
            <p:cNvSpPr/>
            <p:nvPr/>
          </p:nvSpPr>
          <p:spPr>
            <a:xfrm>
              <a:off x="6350890" y="3500386"/>
              <a:ext cx="45156" cy="42581"/>
            </a:xfrm>
            <a:custGeom>
              <a:avLst/>
              <a:gdLst/>
              <a:ahLst/>
              <a:cxnLst/>
              <a:rect l="l" t="t" r="r" b="b"/>
              <a:pathLst>
                <a:path w="7826" h="7383" extrusionOk="0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79"/>
            <p:cNvSpPr/>
            <p:nvPr/>
          </p:nvSpPr>
          <p:spPr>
            <a:xfrm>
              <a:off x="6263064" y="3138409"/>
              <a:ext cx="28469" cy="38688"/>
            </a:xfrm>
            <a:custGeom>
              <a:avLst/>
              <a:gdLst/>
              <a:ahLst/>
              <a:cxnLst/>
              <a:rect l="l" t="t" r="r" b="b"/>
              <a:pathLst>
                <a:path w="4934" h="6708" extrusionOk="0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79"/>
            <p:cNvSpPr/>
            <p:nvPr/>
          </p:nvSpPr>
          <p:spPr>
            <a:xfrm>
              <a:off x="6251907" y="3097504"/>
              <a:ext cx="26011" cy="13686"/>
            </a:xfrm>
            <a:custGeom>
              <a:avLst/>
              <a:gdLst/>
              <a:ahLst/>
              <a:cxnLst/>
              <a:rect l="l" t="t" r="r" b="b"/>
              <a:pathLst>
                <a:path w="4508" h="2373" extrusionOk="0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79"/>
            <p:cNvSpPr/>
            <p:nvPr/>
          </p:nvSpPr>
          <p:spPr>
            <a:xfrm>
              <a:off x="6251498" y="3152108"/>
              <a:ext cx="21609" cy="17008"/>
            </a:xfrm>
            <a:custGeom>
              <a:avLst/>
              <a:gdLst/>
              <a:ahLst/>
              <a:cxnLst/>
              <a:rect l="l" t="t" r="r" b="b"/>
              <a:pathLst>
                <a:path w="3745" h="2949" extrusionOk="0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79"/>
            <p:cNvSpPr/>
            <p:nvPr/>
          </p:nvSpPr>
          <p:spPr>
            <a:xfrm>
              <a:off x="6000718" y="3070557"/>
              <a:ext cx="587865" cy="517731"/>
            </a:xfrm>
            <a:custGeom>
              <a:avLst/>
              <a:gdLst/>
              <a:ahLst/>
              <a:cxnLst/>
              <a:rect l="l" t="t" r="r" b="b"/>
              <a:pathLst>
                <a:path w="101883" h="89767" extrusionOk="0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3" name="Google Shape;1493;p78"/>
          <p:cNvGrpSpPr/>
          <p:nvPr/>
        </p:nvGrpSpPr>
        <p:grpSpPr>
          <a:xfrm>
            <a:off x="4208780" y="1401445"/>
            <a:ext cx="639445" cy="641350"/>
            <a:chOff x="6039282" y="1042577"/>
            <a:chExt cx="734315" cy="731929"/>
          </a:xfrm>
        </p:grpSpPr>
        <p:sp>
          <p:nvSpPr>
            <p:cNvPr id="1494" name="Google Shape;1494;p78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78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78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78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78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78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78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78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78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78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78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78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78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78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78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78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78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78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78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78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78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0" name="Google Shape;1770;p79"/>
          <p:cNvSpPr/>
          <p:nvPr/>
        </p:nvSpPr>
        <p:spPr>
          <a:xfrm flipH="1">
            <a:off x="7047865" y="1426845"/>
            <a:ext cx="536575" cy="615950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8"/>
          <p:cNvSpPr txBox="1"/>
          <p:nvPr>
            <p:ph type="title"/>
          </p:nvPr>
        </p:nvSpPr>
        <p:spPr>
          <a:xfrm>
            <a:off x="2033905" y="1941195"/>
            <a:ext cx="6751955" cy="1599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Stakeholders </a:t>
            </a:r>
            <a:br>
              <a:rPr lang="en-US" altLang="en-GB"/>
            </a:br>
            <a:r>
              <a:rPr lang="en-US" altLang="en-GB"/>
              <a:t>	      &amp; app features</a:t>
            </a:r>
            <a:endParaRPr lang="en-US" altLang="en-GB"/>
          </a:p>
        </p:txBody>
      </p:sp>
      <p:sp>
        <p:nvSpPr>
          <p:cNvPr id="681" name="Google Shape;681;p48"/>
          <p:cNvSpPr txBox="1"/>
          <p:nvPr>
            <p:ph type="title" idx="2"/>
          </p:nvPr>
        </p:nvSpPr>
        <p:spPr>
          <a:xfrm>
            <a:off x="4883150" y="1175650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1"/>
          <a:srcRect l="4173" t="13326" r="65426" b="58272"/>
          <a:stretch>
            <a:fillRect/>
          </a:stretch>
        </p:blipFill>
        <p:spPr>
          <a:xfrm rot="10800000" flipH="1">
            <a:off x="34775" y="2695251"/>
            <a:ext cx="3917599" cy="255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lt2"/>
                </a:solidFill>
              </a:rPr>
              <a:t>Stakeholders</a:t>
            </a:r>
            <a:endParaRPr lang="en-US" altLang="en-GB"/>
          </a:p>
        </p:txBody>
      </p:sp>
      <p:sp>
        <p:nvSpPr>
          <p:cNvPr id="939" name="Google Shape;939;p59"/>
          <p:cNvSpPr txBox="1"/>
          <p:nvPr/>
        </p:nvSpPr>
        <p:spPr>
          <a:xfrm>
            <a:off x="2124075" y="1554480"/>
            <a:ext cx="3300730" cy="214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Admin</a:t>
            </a: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Restaurant</a:t>
            </a: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Shipper</a:t>
            </a: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Orderer (end-user)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Payment</a:t>
            </a:r>
            <a:endParaRPr lang="en-US" sz="18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940" name="Google Shape;940;p59"/>
          <p:cNvGrpSpPr/>
          <p:nvPr/>
        </p:nvGrpSpPr>
        <p:grpSpPr>
          <a:xfrm>
            <a:off x="1516275" y="1448315"/>
            <a:ext cx="339253" cy="339253"/>
            <a:chOff x="1492675" y="4992125"/>
            <a:chExt cx="481825" cy="481825"/>
          </a:xfrm>
        </p:grpSpPr>
        <p:sp>
          <p:nvSpPr>
            <p:cNvPr id="941" name="Google Shape;941;p5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43" name="Google Shape;943;p59"/>
          <p:cNvGrpSpPr/>
          <p:nvPr/>
        </p:nvGrpSpPr>
        <p:grpSpPr>
          <a:xfrm>
            <a:off x="1516275" y="1942955"/>
            <a:ext cx="339253" cy="339253"/>
            <a:chOff x="1492675" y="4992125"/>
            <a:chExt cx="481825" cy="481825"/>
          </a:xfrm>
        </p:grpSpPr>
        <p:sp>
          <p:nvSpPr>
            <p:cNvPr id="944" name="Google Shape;944;p5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46" name="Google Shape;946;p59"/>
          <p:cNvGrpSpPr/>
          <p:nvPr/>
        </p:nvGrpSpPr>
        <p:grpSpPr>
          <a:xfrm>
            <a:off x="1516275" y="2950040"/>
            <a:ext cx="339253" cy="339253"/>
            <a:chOff x="1492675" y="4992125"/>
            <a:chExt cx="481825" cy="481825"/>
          </a:xfrm>
        </p:grpSpPr>
        <p:sp>
          <p:nvSpPr>
            <p:cNvPr id="947" name="Google Shape;947;p5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49" name="Google Shape;949;p59"/>
          <p:cNvGrpSpPr/>
          <p:nvPr/>
        </p:nvGrpSpPr>
        <p:grpSpPr>
          <a:xfrm>
            <a:off x="1516275" y="2446460"/>
            <a:ext cx="339253" cy="339253"/>
            <a:chOff x="1492675" y="4992125"/>
            <a:chExt cx="481825" cy="481825"/>
          </a:xfrm>
        </p:grpSpPr>
        <p:sp>
          <p:nvSpPr>
            <p:cNvPr id="950" name="Google Shape;950;p5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pic>
        <p:nvPicPr>
          <p:cNvPr id="953" name="Google Shape;953;p59"/>
          <p:cNvPicPr preferRelativeResize="0"/>
          <p:nvPr/>
        </p:nvPicPr>
        <p:blipFill rotWithShape="1">
          <a:blip r:embed="rId1"/>
          <a:srcRect l="79634" t="23164" r="8550" b="47919"/>
          <a:stretch>
            <a:fillRect/>
          </a:stretch>
        </p:blipFill>
        <p:spPr>
          <a:xfrm>
            <a:off x="8134350" y="999275"/>
            <a:ext cx="1181399" cy="2014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946;p59"/>
          <p:cNvGrpSpPr/>
          <p:nvPr/>
        </p:nvGrpSpPr>
        <p:grpSpPr>
          <a:xfrm>
            <a:off x="1516275" y="3454865"/>
            <a:ext cx="339253" cy="339253"/>
            <a:chOff x="1492675" y="4992125"/>
            <a:chExt cx="481825" cy="481825"/>
          </a:xfrm>
        </p:grpSpPr>
        <p:sp>
          <p:nvSpPr>
            <p:cNvPr id="2" name="Google Shape;947;p5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3" name="Google Shape;948;p5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App features</a:t>
            </a:r>
            <a:endParaRPr lang="en-US" altLang="en-GB"/>
          </a:p>
        </p:txBody>
      </p:sp>
      <p:sp>
        <p:nvSpPr>
          <p:cNvPr id="1332" name="Google Shape;1332;p73"/>
          <p:cNvSpPr txBox="1"/>
          <p:nvPr>
            <p:ph type="body" idx="4294967295"/>
          </p:nvPr>
        </p:nvSpPr>
        <p:spPr>
          <a:xfrm>
            <a:off x="6660515" y="1537970"/>
            <a:ext cx="2108200" cy="2989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400" b="1">
                <a:solidFill>
                  <a:schemeClr val="lt2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  <a:t>Ordered</a:t>
            </a:r>
            <a:endParaRPr sz="1400" b="1">
              <a:solidFill>
                <a:schemeClr val="lt2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buSzPts val="1600"/>
              <a:buChar char="●"/>
            </a:pPr>
            <a:r>
              <a:rPr lang="en-US" sz="1400"/>
              <a:t>Sign up</a:t>
            </a:r>
            <a:endParaRPr lang="en-US" sz="14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buSzPts val="1600"/>
              <a:buChar char="●"/>
            </a:pPr>
            <a:r>
              <a:rPr lang="en-US" sz="1400"/>
              <a:t>Personal profile</a:t>
            </a:r>
            <a:endParaRPr lang="en-US" sz="14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buSzPts val="1600"/>
              <a:buChar char="●"/>
            </a:pPr>
            <a:r>
              <a:rPr lang="en-US" sz="1400"/>
              <a:t>Restaurant search</a:t>
            </a:r>
            <a:endParaRPr lang="en-US" sz="14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buSzPts val="1600"/>
              <a:buChar char="●"/>
            </a:pPr>
            <a:r>
              <a:rPr lang="en-US" sz="1400"/>
              <a:t>Orders</a:t>
            </a:r>
            <a:endParaRPr lang="en-US" sz="1400"/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buSzPts val="1600"/>
              <a:buChar char="●"/>
            </a:pPr>
            <a:r>
              <a:rPr lang="en-US" sz="1400"/>
              <a:t>Payment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1335" name="Google Shape;1335;p73"/>
          <p:cNvSpPr txBox="1"/>
          <p:nvPr/>
        </p:nvSpPr>
        <p:spPr>
          <a:xfrm>
            <a:off x="808990" y="1527810"/>
            <a:ext cx="2912110" cy="299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buNone/>
            </a:pPr>
            <a:r>
              <a:rPr lang="en-US" b="1">
                <a:solidFill>
                  <a:schemeClr val="lt2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  <a:t>Restaurant</a:t>
            </a:r>
            <a:endParaRPr b="1">
              <a:solidFill>
                <a:schemeClr val="lt2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  <a:p>
            <a:pPr marL="457200" lvl="0" indent="-317500" algn="l" rtl="0">
              <a:lnSpc>
                <a:spcPct val="150000"/>
              </a:lnSpc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Content management: menu, images, pricing...</a:t>
            </a:r>
            <a:endParaRPr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50000"/>
              </a:lnSpc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Order management</a:t>
            </a:r>
            <a:endParaRPr lang="en-US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50000"/>
              </a:lnSpc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Communicate with shipper</a:t>
            </a:r>
            <a:endParaRPr lang="en-US" altLang="en-GB">
              <a:solidFill>
                <a:schemeClr val="lt1"/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  <a:hlinkClick r:id="rId1"/>
            </a:endParaRPr>
          </a:p>
        </p:txBody>
      </p:sp>
      <p:sp>
        <p:nvSpPr>
          <p:cNvPr id="2" name="Google Shape;1335;p73"/>
          <p:cNvSpPr txBox="1"/>
          <p:nvPr/>
        </p:nvSpPr>
        <p:spPr>
          <a:xfrm>
            <a:off x="3721100" y="1527810"/>
            <a:ext cx="3017520" cy="299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2"/>
                </a:solidFill>
                <a:latin typeface="Poppins Medium" panose="00000500000000000000"/>
                <a:ea typeface="Poppins Medium" panose="00000500000000000000"/>
                <a:cs typeface="Poppins Medium" panose="00000500000000000000"/>
                <a:sym typeface="Poppins Medium" panose="00000500000000000000"/>
              </a:rPr>
              <a:t>Shipper</a:t>
            </a:r>
            <a:endParaRPr b="1">
              <a:solidFill>
                <a:schemeClr val="lt2"/>
              </a:solidFill>
              <a:latin typeface="Poppins Medium" panose="00000500000000000000"/>
              <a:ea typeface="Poppins Medium" panose="00000500000000000000"/>
              <a:cs typeface="Poppins Medium" panose="00000500000000000000"/>
              <a:sym typeface="Poppins Medium" panose="000005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Sign up</a:t>
            </a:r>
            <a:endParaRPr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Order status and pick up management</a:t>
            </a:r>
            <a:endParaRPr lang="en-US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</a:pPr>
            <a:r>
              <a:rPr lang="en-US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Communicate with orderer</a:t>
            </a:r>
            <a:endParaRPr lang="en-US" altLang="en-GB">
              <a:solidFill>
                <a:schemeClr val="lt1"/>
              </a:solidFill>
              <a:uFill>
                <a:noFill/>
              </a:u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  <a:hlinkClick r:id="rId1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5"/>
          <p:cNvSpPr txBox="1"/>
          <p:nvPr>
            <p:ph type="title"/>
          </p:nvPr>
        </p:nvSpPr>
        <p:spPr>
          <a:xfrm>
            <a:off x="2656205" y="2887345"/>
            <a:ext cx="582168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 diagram</a:t>
            </a:r>
            <a:endParaRPr lang="en-US" altLang="en-GB"/>
          </a:p>
        </p:txBody>
      </p:sp>
      <p:sp>
        <p:nvSpPr>
          <p:cNvPr id="1174" name="Google Shape;1174;p65"/>
          <p:cNvSpPr txBox="1"/>
          <p:nvPr>
            <p:ph type="title" idx="2"/>
          </p:nvPr>
        </p:nvSpPr>
        <p:spPr>
          <a:xfrm>
            <a:off x="4575100" y="2121825"/>
            <a:ext cx="2265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pic>
        <p:nvPicPr>
          <p:cNvPr id="1176" name="Google Shape;1176;p65"/>
          <p:cNvPicPr preferRelativeResize="0"/>
          <p:nvPr/>
        </p:nvPicPr>
        <p:blipFill rotWithShape="1">
          <a:blip r:embed="rId1"/>
          <a:srcRect l="4173" t="13326" r="65426" b="58272"/>
          <a:stretch>
            <a:fillRect/>
          </a:stretch>
        </p:blipFill>
        <p:spPr>
          <a:xfrm>
            <a:off x="583374" y="-38825"/>
            <a:ext cx="3719700" cy="24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plays Streamer Project Proposal by Slidesgo">
  <a:themeElements>
    <a:clrScheme name="Simple Light">
      <a:dk1>
        <a:srgbClr val="2D0045"/>
      </a:dk1>
      <a:lt1>
        <a:srgbClr val="FFFFFF"/>
      </a:lt1>
      <a:dk2>
        <a:srgbClr val="FF07FF"/>
      </a:dk2>
      <a:lt2>
        <a:srgbClr val="09E3E8"/>
      </a:lt2>
      <a:accent1>
        <a:srgbClr val="5648FE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Presentation</Application>
  <PresentationFormat/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Arial</vt:lpstr>
      <vt:lpstr>Poppins</vt:lpstr>
      <vt:lpstr>Roboto</vt:lpstr>
      <vt:lpstr>Bebas Neue</vt:lpstr>
      <vt:lpstr>Open Sans</vt:lpstr>
      <vt:lpstr>Segoe Print</vt:lpstr>
      <vt:lpstr>Poppins Medium</vt:lpstr>
      <vt:lpstr>Assistant</vt:lpstr>
      <vt:lpstr>Montserrat Light</vt:lpstr>
      <vt:lpstr>Poppins</vt:lpstr>
      <vt:lpstr>Microsoft YaHei</vt:lpstr>
      <vt:lpstr>Arial Unicode MS</vt:lpstr>
      <vt:lpstr>Bebas Neue</vt:lpstr>
      <vt:lpstr>Montserrat Light</vt:lpstr>
      <vt:lpstr>Poppins Medium</vt:lpstr>
      <vt:lpstr>Roboto</vt:lpstr>
      <vt:lpstr>Gameplays Streamer Project Proposal by Slidesgo</vt:lpstr>
      <vt:lpstr>9Meal Food Delivery</vt:lpstr>
      <vt:lpstr>Our Team </vt:lpstr>
      <vt:lpstr>Table of contents</vt:lpstr>
      <vt:lpstr>01</vt:lpstr>
      <vt:lpstr>Project goals</vt:lpstr>
      <vt:lpstr>02</vt:lpstr>
      <vt:lpstr>Stakeholders</vt:lpstr>
      <vt:lpstr>App features</vt:lpstr>
      <vt:lpstr>03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9Meal Food Delivery</dc:title>
  <dc:creator/>
  <cp:lastModifiedBy>Hữu Dương Nguyễn</cp:lastModifiedBy>
  <cp:revision>3</cp:revision>
  <dcterms:created xsi:type="dcterms:W3CDTF">2022-01-21T03:46:00Z</dcterms:created>
  <dcterms:modified xsi:type="dcterms:W3CDTF">2022-01-22T03:02:40Z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F4690C6DA02E4ED5B0B33BC8BDBB9EF5</vt:lpwstr>
  </property>
  <property fmtid="{D5CDD505-2E9C-101B-9397-08002B2CF9AE}" pid="3" name="KSOProductBuildVer">
    <vt:lpwstr>1033-11.2.0.10443</vt:lpwstr>
  </property>
</Properties>
</file>