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image" Target="../media/image1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62B8BD-06C8-424D-8BD1-406820AA0D26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GB"/>
        </a:p>
      </dgm:t>
    </dgm:pt>
    <dgm:pt modelId="{1E6D9764-48C3-4075-8FD2-DE19E0FAC89E}">
      <dgm:prSet phldrT="[Text]"/>
      <dgm:spPr/>
      <dgm:t>
        <a:bodyPr/>
        <a:lstStyle/>
        <a:p>
          <a:r>
            <a:rPr lang="vi-VN" dirty="0" smtClean="0"/>
            <a:t>Nguyễn Bá Ngọc</a:t>
          </a:r>
          <a:endParaRPr lang="en-GB" dirty="0"/>
        </a:p>
      </dgm:t>
    </dgm:pt>
    <dgm:pt modelId="{6F0C195B-9C36-420B-8EF7-1482A0D9E581}" type="parTrans" cxnId="{4F5F0A55-843C-49A4-8F15-2C1A9F598552}">
      <dgm:prSet/>
      <dgm:spPr/>
      <dgm:t>
        <a:bodyPr/>
        <a:lstStyle/>
        <a:p>
          <a:endParaRPr lang="en-GB"/>
        </a:p>
      </dgm:t>
    </dgm:pt>
    <dgm:pt modelId="{75405864-65D0-4727-90B0-9841A68C304B}" type="sibTrans" cxnId="{4F5F0A55-843C-49A4-8F15-2C1A9F598552}">
      <dgm:prSet/>
      <dgm:spPr/>
      <dgm:t>
        <a:bodyPr/>
        <a:lstStyle/>
        <a:p>
          <a:endParaRPr lang="en-GB"/>
        </a:p>
      </dgm:t>
    </dgm:pt>
    <dgm:pt modelId="{0F859739-8FF6-48EE-AF1C-EC7F62BA5A36}">
      <dgm:prSet phldrT="[Text]"/>
      <dgm:spPr/>
      <dgm:t>
        <a:bodyPr/>
        <a:lstStyle/>
        <a:p>
          <a:r>
            <a:rPr lang="vi-VN" dirty="0" smtClean="0"/>
            <a:t>Nguyễn Hồng Quân</a:t>
          </a:r>
          <a:endParaRPr lang="en-GB" dirty="0"/>
        </a:p>
      </dgm:t>
    </dgm:pt>
    <dgm:pt modelId="{5C4C717D-2FA5-4FD4-AD9B-3F2849C1DEEF}" type="parTrans" cxnId="{E2D1FDBA-7EA6-4321-A5B0-735D910E670D}">
      <dgm:prSet/>
      <dgm:spPr/>
      <dgm:t>
        <a:bodyPr/>
        <a:lstStyle/>
        <a:p>
          <a:endParaRPr lang="en-GB"/>
        </a:p>
      </dgm:t>
    </dgm:pt>
    <dgm:pt modelId="{034F3122-727B-438B-8EE4-94D357D362A4}" type="sibTrans" cxnId="{E2D1FDBA-7EA6-4321-A5B0-735D910E670D}">
      <dgm:prSet/>
      <dgm:spPr/>
      <dgm:t>
        <a:bodyPr/>
        <a:lstStyle/>
        <a:p>
          <a:endParaRPr lang="en-GB"/>
        </a:p>
      </dgm:t>
    </dgm:pt>
    <dgm:pt modelId="{D7366F87-1BAC-46F7-9E0D-520FE489524B}">
      <dgm:prSet phldrT="[Text]"/>
      <dgm:spPr/>
      <dgm:t>
        <a:bodyPr/>
        <a:lstStyle/>
        <a:p>
          <a:r>
            <a:rPr lang="vi-VN" dirty="0" smtClean="0"/>
            <a:t>Nguyễn Hồng Dương</a:t>
          </a:r>
          <a:endParaRPr lang="en-GB" dirty="0"/>
        </a:p>
      </dgm:t>
    </dgm:pt>
    <dgm:pt modelId="{0237EFC8-C427-4036-85EC-99F87852BFF8}" type="parTrans" cxnId="{BB51F648-0EF2-41D5-9126-E0DAE7A1C4CF}">
      <dgm:prSet/>
      <dgm:spPr/>
      <dgm:t>
        <a:bodyPr/>
        <a:lstStyle/>
        <a:p>
          <a:endParaRPr lang="en-GB"/>
        </a:p>
      </dgm:t>
    </dgm:pt>
    <dgm:pt modelId="{F3CC9CB9-F9F9-4A0C-8362-B2EB1E8C707F}" type="sibTrans" cxnId="{BB51F648-0EF2-41D5-9126-E0DAE7A1C4CF}">
      <dgm:prSet/>
      <dgm:spPr/>
      <dgm:t>
        <a:bodyPr/>
        <a:lstStyle/>
        <a:p>
          <a:endParaRPr lang="en-GB"/>
        </a:p>
      </dgm:t>
    </dgm:pt>
    <dgm:pt modelId="{9A49041E-881B-401D-A142-19F67ABB47F1}" type="pres">
      <dgm:prSet presAssocID="{1A62B8BD-06C8-424D-8BD1-406820AA0D26}" presName="Name0" presStyleCnt="0">
        <dgm:presLayoutVars>
          <dgm:dir/>
          <dgm:resizeHandles val="exact"/>
        </dgm:presLayoutVars>
      </dgm:prSet>
      <dgm:spPr/>
    </dgm:pt>
    <dgm:pt modelId="{F9D1E370-744A-4987-8389-4781926C60FF}" type="pres">
      <dgm:prSet presAssocID="{1E6D9764-48C3-4075-8FD2-DE19E0FAC89E}" presName="composite" presStyleCnt="0"/>
      <dgm:spPr/>
    </dgm:pt>
    <dgm:pt modelId="{87BC4285-DCAF-4131-9D92-ECEFEB5EB032}" type="pres">
      <dgm:prSet presAssocID="{1E6D9764-48C3-4075-8FD2-DE19E0FAC89E}" presName="rect1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E99CAD4D-3CFB-448A-A59E-0EB20BD3AC51}" type="pres">
      <dgm:prSet presAssocID="{1E6D9764-48C3-4075-8FD2-DE19E0FAC89E}" presName="wedgeRectCallout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E3E458B-8E71-48D6-983E-8D96F1805D7A}" type="pres">
      <dgm:prSet presAssocID="{75405864-65D0-4727-90B0-9841A68C304B}" presName="sibTrans" presStyleCnt="0"/>
      <dgm:spPr/>
    </dgm:pt>
    <dgm:pt modelId="{113D1085-3861-4CAD-A2DF-1D2D9433DFC3}" type="pres">
      <dgm:prSet presAssocID="{0F859739-8FF6-48EE-AF1C-EC7F62BA5A36}" presName="composite" presStyleCnt="0"/>
      <dgm:spPr/>
    </dgm:pt>
    <dgm:pt modelId="{A80F1A2B-AB8D-4115-A9B1-95EDA22253E6}" type="pres">
      <dgm:prSet presAssocID="{0F859739-8FF6-48EE-AF1C-EC7F62BA5A36}" presName="rect1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D22DC1D5-1A80-4951-B188-03032D04B722}" type="pres">
      <dgm:prSet presAssocID="{0F859739-8FF6-48EE-AF1C-EC7F62BA5A36}" presName="wedgeRectCallout1" presStyleLbl="node1" presStyleIdx="1" presStyleCnt="3" custScaleX="11313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12C79C0-DB99-4EE3-9C51-0CB0DAF0EC98}" type="pres">
      <dgm:prSet presAssocID="{034F3122-727B-438B-8EE4-94D357D362A4}" presName="sibTrans" presStyleCnt="0"/>
      <dgm:spPr/>
    </dgm:pt>
    <dgm:pt modelId="{0DCC60AB-5D51-42E7-8C53-248945C806EA}" type="pres">
      <dgm:prSet presAssocID="{D7366F87-1BAC-46F7-9E0D-520FE489524B}" presName="composite" presStyleCnt="0"/>
      <dgm:spPr/>
    </dgm:pt>
    <dgm:pt modelId="{2D5E78A2-8124-44C6-B4F0-ADA256E3A45E}" type="pres">
      <dgm:prSet presAssocID="{D7366F87-1BAC-46F7-9E0D-520FE489524B}" presName="rect1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D64F10D3-F01C-44A6-B4FD-E19B1BF48332}" type="pres">
      <dgm:prSet presAssocID="{D7366F87-1BAC-46F7-9E0D-520FE489524B}" presName="wedgeRectCallout1" presStyleLbl="node1" presStyleIdx="2" presStyleCnt="3" custScaleX="11148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820BFE1-F5E4-431E-8F4E-147CF904120B}" type="presOf" srcId="{1E6D9764-48C3-4075-8FD2-DE19E0FAC89E}" destId="{E99CAD4D-3CFB-448A-A59E-0EB20BD3AC51}" srcOrd="0" destOrd="0" presId="urn:microsoft.com/office/officeart/2008/layout/BendingPictureCaptionList"/>
    <dgm:cxn modelId="{09D20267-484D-467D-882C-061C1D92393D}" type="presOf" srcId="{1A62B8BD-06C8-424D-8BD1-406820AA0D26}" destId="{9A49041E-881B-401D-A142-19F67ABB47F1}" srcOrd="0" destOrd="0" presId="urn:microsoft.com/office/officeart/2008/layout/BendingPictureCaptionList"/>
    <dgm:cxn modelId="{4F5F0A55-843C-49A4-8F15-2C1A9F598552}" srcId="{1A62B8BD-06C8-424D-8BD1-406820AA0D26}" destId="{1E6D9764-48C3-4075-8FD2-DE19E0FAC89E}" srcOrd="0" destOrd="0" parTransId="{6F0C195B-9C36-420B-8EF7-1482A0D9E581}" sibTransId="{75405864-65D0-4727-90B0-9841A68C304B}"/>
    <dgm:cxn modelId="{202B23E3-AEA3-4FB3-BEF8-83EF6B6B3A9A}" type="presOf" srcId="{0F859739-8FF6-48EE-AF1C-EC7F62BA5A36}" destId="{D22DC1D5-1A80-4951-B188-03032D04B722}" srcOrd="0" destOrd="0" presId="urn:microsoft.com/office/officeart/2008/layout/BendingPictureCaptionList"/>
    <dgm:cxn modelId="{C56340B2-425A-438C-BD57-5FD12355E496}" type="presOf" srcId="{D7366F87-1BAC-46F7-9E0D-520FE489524B}" destId="{D64F10D3-F01C-44A6-B4FD-E19B1BF48332}" srcOrd="0" destOrd="0" presId="urn:microsoft.com/office/officeart/2008/layout/BendingPictureCaptionList"/>
    <dgm:cxn modelId="{E2D1FDBA-7EA6-4321-A5B0-735D910E670D}" srcId="{1A62B8BD-06C8-424D-8BD1-406820AA0D26}" destId="{0F859739-8FF6-48EE-AF1C-EC7F62BA5A36}" srcOrd="1" destOrd="0" parTransId="{5C4C717D-2FA5-4FD4-AD9B-3F2849C1DEEF}" sibTransId="{034F3122-727B-438B-8EE4-94D357D362A4}"/>
    <dgm:cxn modelId="{BB51F648-0EF2-41D5-9126-E0DAE7A1C4CF}" srcId="{1A62B8BD-06C8-424D-8BD1-406820AA0D26}" destId="{D7366F87-1BAC-46F7-9E0D-520FE489524B}" srcOrd="2" destOrd="0" parTransId="{0237EFC8-C427-4036-85EC-99F87852BFF8}" sibTransId="{F3CC9CB9-F9F9-4A0C-8362-B2EB1E8C707F}"/>
    <dgm:cxn modelId="{C46F5C40-90FE-4AC1-80A8-F8FE1E5B3B8D}" type="presParOf" srcId="{9A49041E-881B-401D-A142-19F67ABB47F1}" destId="{F9D1E370-744A-4987-8389-4781926C60FF}" srcOrd="0" destOrd="0" presId="urn:microsoft.com/office/officeart/2008/layout/BendingPictureCaptionList"/>
    <dgm:cxn modelId="{9EE446BB-CFDC-465C-A60B-0723053A6D5C}" type="presParOf" srcId="{F9D1E370-744A-4987-8389-4781926C60FF}" destId="{87BC4285-DCAF-4131-9D92-ECEFEB5EB032}" srcOrd="0" destOrd="0" presId="urn:microsoft.com/office/officeart/2008/layout/BendingPictureCaptionList"/>
    <dgm:cxn modelId="{DFD86C8F-D061-447C-932B-DFB89D3AB319}" type="presParOf" srcId="{F9D1E370-744A-4987-8389-4781926C60FF}" destId="{E99CAD4D-3CFB-448A-A59E-0EB20BD3AC51}" srcOrd="1" destOrd="0" presId="urn:microsoft.com/office/officeart/2008/layout/BendingPictureCaptionList"/>
    <dgm:cxn modelId="{16E37C56-33FA-43F1-B756-B5229B0EFF8F}" type="presParOf" srcId="{9A49041E-881B-401D-A142-19F67ABB47F1}" destId="{FE3E458B-8E71-48D6-983E-8D96F1805D7A}" srcOrd="1" destOrd="0" presId="urn:microsoft.com/office/officeart/2008/layout/BendingPictureCaptionList"/>
    <dgm:cxn modelId="{710FAB37-A0AF-4DD4-82F3-10552E2CA2D2}" type="presParOf" srcId="{9A49041E-881B-401D-A142-19F67ABB47F1}" destId="{113D1085-3861-4CAD-A2DF-1D2D9433DFC3}" srcOrd="2" destOrd="0" presId="urn:microsoft.com/office/officeart/2008/layout/BendingPictureCaptionList"/>
    <dgm:cxn modelId="{0D182DF6-49EA-424F-A72D-F1D88280B44E}" type="presParOf" srcId="{113D1085-3861-4CAD-A2DF-1D2D9433DFC3}" destId="{A80F1A2B-AB8D-4115-A9B1-95EDA22253E6}" srcOrd="0" destOrd="0" presId="urn:microsoft.com/office/officeart/2008/layout/BendingPictureCaptionList"/>
    <dgm:cxn modelId="{6AEB3844-79E5-4440-B91D-9A399DC6C601}" type="presParOf" srcId="{113D1085-3861-4CAD-A2DF-1D2D9433DFC3}" destId="{D22DC1D5-1A80-4951-B188-03032D04B722}" srcOrd="1" destOrd="0" presId="urn:microsoft.com/office/officeart/2008/layout/BendingPictureCaptionList"/>
    <dgm:cxn modelId="{FEF14D02-E5D2-4720-8318-25251BA69976}" type="presParOf" srcId="{9A49041E-881B-401D-A142-19F67ABB47F1}" destId="{F12C79C0-DB99-4EE3-9C51-0CB0DAF0EC98}" srcOrd="3" destOrd="0" presId="urn:microsoft.com/office/officeart/2008/layout/BendingPictureCaptionList"/>
    <dgm:cxn modelId="{C706DCED-AD22-4C05-9F2F-5DF7FFE2B1A1}" type="presParOf" srcId="{9A49041E-881B-401D-A142-19F67ABB47F1}" destId="{0DCC60AB-5D51-42E7-8C53-248945C806EA}" srcOrd="4" destOrd="0" presId="urn:microsoft.com/office/officeart/2008/layout/BendingPictureCaptionList"/>
    <dgm:cxn modelId="{85E7E950-80E2-4A28-9B48-7AE541E71B6F}" type="presParOf" srcId="{0DCC60AB-5D51-42E7-8C53-248945C806EA}" destId="{2D5E78A2-8124-44C6-B4F0-ADA256E3A45E}" srcOrd="0" destOrd="0" presId="urn:microsoft.com/office/officeart/2008/layout/BendingPictureCaptionList"/>
    <dgm:cxn modelId="{F025A24F-2930-4957-A4BB-A13F6D5FACF4}" type="presParOf" srcId="{0DCC60AB-5D51-42E7-8C53-248945C806EA}" destId="{D64F10D3-F01C-44A6-B4FD-E19B1BF48332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055DD6-3475-4F11-8D7D-CE543E59CE03}" type="doc">
      <dgm:prSet loTypeId="urn:microsoft.com/office/officeart/2005/8/layout/cycle2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BC0B1188-6AFC-41A8-AA57-655B33FCB312}">
      <dgm:prSet phldrT="[Text]"/>
      <dgm:spPr/>
      <dgm:t>
        <a:bodyPr/>
        <a:lstStyle/>
        <a:p>
          <a:r>
            <a:rPr lang="vi-VN" dirty="0" smtClean="0"/>
            <a:t>Định vị tọa độ</a:t>
          </a:r>
          <a:endParaRPr lang="en-GB" dirty="0"/>
        </a:p>
      </dgm:t>
    </dgm:pt>
    <dgm:pt modelId="{70EE7DA2-EE81-4D1A-BAF6-A92CCE614E8E}" type="parTrans" cxnId="{8A145FDF-546D-407B-9B93-E62C091F024E}">
      <dgm:prSet/>
      <dgm:spPr/>
      <dgm:t>
        <a:bodyPr/>
        <a:lstStyle/>
        <a:p>
          <a:endParaRPr lang="en-GB"/>
        </a:p>
      </dgm:t>
    </dgm:pt>
    <dgm:pt modelId="{22D9AD1E-4EAD-4E76-8374-6C0A9B330A77}" type="sibTrans" cxnId="{8A145FDF-546D-407B-9B93-E62C091F024E}">
      <dgm:prSet/>
      <dgm:spPr/>
      <dgm:t>
        <a:bodyPr/>
        <a:lstStyle/>
        <a:p>
          <a:endParaRPr lang="en-GB"/>
        </a:p>
      </dgm:t>
    </dgm:pt>
    <dgm:pt modelId="{06CDE7E8-30FD-4A9D-A44D-3CF27A848359}">
      <dgm:prSet phldrT="[Text]"/>
      <dgm:spPr/>
      <dgm:t>
        <a:bodyPr/>
        <a:lstStyle/>
        <a:p>
          <a:r>
            <a:rPr lang="vi-VN" dirty="0" smtClean="0"/>
            <a:t>Di chuyển tới vị trí tọa độ</a:t>
          </a:r>
          <a:endParaRPr lang="en-GB" dirty="0"/>
        </a:p>
      </dgm:t>
    </dgm:pt>
    <dgm:pt modelId="{8F43F91C-9529-46E9-AA3F-2FD8B5D36D27}" type="parTrans" cxnId="{1DBA65D1-EF20-44E1-88D4-B3BE0F309BB7}">
      <dgm:prSet/>
      <dgm:spPr/>
      <dgm:t>
        <a:bodyPr/>
        <a:lstStyle/>
        <a:p>
          <a:endParaRPr lang="en-GB"/>
        </a:p>
      </dgm:t>
    </dgm:pt>
    <dgm:pt modelId="{44BCA1B1-DEB9-4648-B7FB-1E02A5E661BC}" type="sibTrans" cxnId="{1DBA65D1-EF20-44E1-88D4-B3BE0F309BB7}">
      <dgm:prSet/>
      <dgm:spPr/>
      <dgm:t>
        <a:bodyPr/>
        <a:lstStyle/>
        <a:p>
          <a:endParaRPr lang="en-GB"/>
        </a:p>
      </dgm:t>
    </dgm:pt>
    <dgm:pt modelId="{A1C33ABC-B7D6-4440-9021-3B4893A43D2F}">
      <dgm:prSet phldrT="[Text]"/>
      <dgm:spPr/>
      <dgm:t>
        <a:bodyPr/>
        <a:lstStyle/>
        <a:p>
          <a:r>
            <a:rPr lang="vi-VN" dirty="0" smtClean="0"/>
            <a:t>Chọn danh mục</a:t>
          </a:r>
          <a:endParaRPr lang="en-GB" dirty="0"/>
        </a:p>
      </dgm:t>
    </dgm:pt>
    <dgm:pt modelId="{5614469B-3C7D-4C28-BD9A-999E18B4F5A5}" type="parTrans" cxnId="{7DFAC215-85F9-4C61-BEAB-07CC72D958F3}">
      <dgm:prSet/>
      <dgm:spPr/>
      <dgm:t>
        <a:bodyPr/>
        <a:lstStyle/>
        <a:p>
          <a:endParaRPr lang="en-GB"/>
        </a:p>
      </dgm:t>
    </dgm:pt>
    <dgm:pt modelId="{D2BCDEEC-9EE9-4F1E-AB2A-1B6F18996A43}" type="sibTrans" cxnId="{7DFAC215-85F9-4C61-BEAB-07CC72D958F3}">
      <dgm:prSet/>
      <dgm:spPr/>
      <dgm:t>
        <a:bodyPr/>
        <a:lstStyle/>
        <a:p>
          <a:endParaRPr lang="en-GB"/>
        </a:p>
      </dgm:t>
    </dgm:pt>
    <dgm:pt modelId="{35BCCC10-C43B-468B-917F-F86752C05952}">
      <dgm:prSet phldrT="[Text]"/>
      <dgm:spPr/>
      <dgm:t>
        <a:bodyPr/>
        <a:lstStyle/>
        <a:p>
          <a:r>
            <a:rPr lang="vi-VN" dirty="0" smtClean="0"/>
            <a:t>Hiển thị địa điểm</a:t>
          </a:r>
          <a:endParaRPr lang="en-GB" dirty="0"/>
        </a:p>
      </dgm:t>
    </dgm:pt>
    <dgm:pt modelId="{7D5DF02C-411F-49B1-8C2C-549AD66251D2}" type="parTrans" cxnId="{B45A53D6-B760-427A-810B-3426BF7245CF}">
      <dgm:prSet/>
      <dgm:spPr/>
      <dgm:t>
        <a:bodyPr/>
        <a:lstStyle/>
        <a:p>
          <a:endParaRPr lang="en-GB"/>
        </a:p>
      </dgm:t>
    </dgm:pt>
    <dgm:pt modelId="{3889EE98-5E33-455F-8A19-D6A6C8D70A88}" type="sibTrans" cxnId="{B45A53D6-B760-427A-810B-3426BF7245CF}">
      <dgm:prSet/>
      <dgm:spPr/>
      <dgm:t>
        <a:bodyPr/>
        <a:lstStyle/>
        <a:p>
          <a:endParaRPr lang="en-GB"/>
        </a:p>
      </dgm:t>
    </dgm:pt>
    <dgm:pt modelId="{A15C8FD8-6285-4CEA-AFD5-C04B69C072DA}">
      <dgm:prSet phldrT="[Text]"/>
      <dgm:spPr/>
      <dgm:t>
        <a:bodyPr/>
        <a:lstStyle/>
        <a:p>
          <a:r>
            <a:rPr lang="vi-VN" dirty="0" smtClean="0"/>
            <a:t>Chọn địa điểm</a:t>
          </a:r>
          <a:endParaRPr lang="en-GB" dirty="0"/>
        </a:p>
      </dgm:t>
    </dgm:pt>
    <dgm:pt modelId="{E4A22A5A-47B0-4F34-ACF3-AEC4054F030D}" type="parTrans" cxnId="{4F4AB958-CF17-4F67-A8F3-BB69A595A3C8}">
      <dgm:prSet/>
      <dgm:spPr/>
      <dgm:t>
        <a:bodyPr/>
        <a:lstStyle/>
        <a:p>
          <a:endParaRPr lang="en-GB"/>
        </a:p>
      </dgm:t>
    </dgm:pt>
    <dgm:pt modelId="{028B8AB4-8786-4CBE-ABCB-2F72522319C7}" type="sibTrans" cxnId="{4F4AB958-CF17-4F67-A8F3-BB69A595A3C8}">
      <dgm:prSet/>
      <dgm:spPr/>
      <dgm:t>
        <a:bodyPr/>
        <a:lstStyle/>
        <a:p>
          <a:endParaRPr lang="en-GB"/>
        </a:p>
      </dgm:t>
    </dgm:pt>
    <dgm:pt modelId="{C6EE0889-F2CE-4E0B-8594-335EB119795E}">
      <dgm:prSet phldrT="[Text]"/>
      <dgm:spPr/>
      <dgm:t>
        <a:bodyPr/>
        <a:lstStyle/>
        <a:p>
          <a:r>
            <a:rPr lang="vi-VN" dirty="0" smtClean="0"/>
            <a:t>Xem thông tin địa điểm</a:t>
          </a:r>
          <a:endParaRPr lang="en-GB" dirty="0"/>
        </a:p>
      </dgm:t>
    </dgm:pt>
    <dgm:pt modelId="{615AC82D-D4E3-4ED0-B7FC-7F33AE16C2A5}" type="parTrans" cxnId="{8B88C864-6CFE-4983-B9BC-D13697DD4918}">
      <dgm:prSet/>
      <dgm:spPr/>
      <dgm:t>
        <a:bodyPr/>
        <a:lstStyle/>
        <a:p>
          <a:endParaRPr lang="en-GB"/>
        </a:p>
      </dgm:t>
    </dgm:pt>
    <dgm:pt modelId="{7A0ED9A1-4CA5-4D22-9204-9EF375CA9FB6}" type="sibTrans" cxnId="{8B88C864-6CFE-4983-B9BC-D13697DD4918}">
      <dgm:prSet/>
      <dgm:spPr/>
      <dgm:t>
        <a:bodyPr/>
        <a:lstStyle/>
        <a:p>
          <a:endParaRPr lang="en-GB"/>
        </a:p>
      </dgm:t>
    </dgm:pt>
    <dgm:pt modelId="{965A22F9-5C59-4214-9951-9C6DC43CDDD6}" type="pres">
      <dgm:prSet presAssocID="{95055DD6-3475-4F11-8D7D-CE543E59CE03}" presName="cycle" presStyleCnt="0">
        <dgm:presLayoutVars>
          <dgm:dir/>
          <dgm:resizeHandles val="exact"/>
        </dgm:presLayoutVars>
      </dgm:prSet>
      <dgm:spPr/>
    </dgm:pt>
    <dgm:pt modelId="{4B5EEAFA-6FB2-45E0-93E0-72E22012B4A0}" type="pres">
      <dgm:prSet presAssocID="{BC0B1188-6AFC-41A8-AA57-655B33FCB312}" presName="node" presStyleLbl="node1" presStyleIdx="0" presStyleCnt="6" custRadScaleRad="98680" custRadScaleInc="-96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EA6AB96-AEA6-4C67-91CE-9783C0C2ABE6}" type="pres">
      <dgm:prSet presAssocID="{22D9AD1E-4EAD-4E76-8374-6C0A9B330A77}" presName="sibTrans" presStyleLbl="sibTrans2D1" presStyleIdx="0" presStyleCnt="6"/>
      <dgm:spPr/>
    </dgm:pt>
    <dgm:pt modelId="{553969E9-A5B2-4D88-91C7-7CF16A9D2D21}" type="pres">
      <dgm:prSet presAssocID="{22D9AD1E-4EAD-4E76-8374-6C0A9B330A77}" presName="connectorText" presStyleLbl="sibTrans2D1" presStyleIdx="0" presStyleCnt="6"/>
      <dgm:spPr/>
    </dgm:pt>
    <dgm:pt modelId="{4312BA48-6DC8-4E18-A04B-CFEA95BE7D56}" type="pres">
      <dgm:prSet presAssocID="{06CDE7E8-30FD-4A9D-A44D-3CF27A84835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ED44DA1-D035-4786-8F77-7EDC2CD1DB19}" type="pres">
      <dgm:prSet presAssocID="{44BCA1B1-DEB9-4648-B7FB-1E02A5E661BC}" presName="sibTrans" presStyleLbl="sibTrans2D1" presStyleIdx="1" presStyleCnt="6"/>
      <dgm:spPr/>
    </dgm:pt>
    <dgm:pt modelId="{FAEFCD60-5477-402A-873B-58956CA20FEB}" type="pres">
      <dgm:prSet presAssocID="{44BCA1B1-DEB9-4648-B7FB-1E02A5E661BC}" presName="connectorText" presStyleLbl="sibTrans2D1" presStyleIdx="1" presStyleCnt="6"/>
      <dgm:spPr/>
    </dgm:pt>
    <dgm:pt modelId="{976EFF60-AD49-4B68-B967-FD74620839B5}" type="pres">
      <dgm:prSet presAssocID="{A1C33ABC-B7D6-4440-9021-3B4893A43D2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D6E7137-8EB1-412D-95E1-1C2E335CC0A7}" type="pres">
      <dgm:prSet presAssocID="{D2BCDEEC-9EE9-4F1E-AB2A-1B6F18996A43}" presName="sibTrans" presStyleLbl="sibTrans2D1" presStyleIdx="2" presStyleCnt="6"/>
      <dgm:spPr/>
    </dgm:pt>
    <dgm:pt modelId="{1772DF23-37F5-4C4D-AF3E-3E1AE4169C78}" type="pres">
      <dgm:prSet presAssocID="{D2BCDEEC-9EE9-4F1E-AB2A-1B6F18996A43}" presName="connectorText" presStyleLbl="sibTrans2D1" presStyleIdx="2" presStyleCnt="6"/>
      <dgm:spPr/>
    </dgm:pt>
    <dgm:pt modelId="{8AED041D-3B1E-4DC5-A0A6-0B60D46138F4}" type="pres">
      <dgm:prSet presAssocID="{35BCCC10-C43B-468B-917F-F86752C0595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0174E8B-13C2-4F64-AFE4-74C4282F744F}" type="pres">
      <dgm:prSet presAssocID="{3889EE98-5E33-455F-8A19-D6A6C8D70A88}" presName="sibTrans" presStyleLbl="sibTrans2D1" presStyleIdx="3" presStyleCnt="6"/>
      <dgm:spPr/>
    </dgm:pt>
    <dgm:pt modelId="{60DB8074-4AF5-4D6A-B9CD-6A12933DBACA}" type="pres">
      <dgm:prSet presAssocID="{3889EE98-5E33-455F-8A19-D6A6C8D70A88}" presName="connectorText" presStyleLbl="sibTrans2D1" presStyleIdx="3" presStyleCnt="6"/>
      <dgm:spPr/>
    </dgm:pt>
    <dgm:pt modelId="{EF3D9F89-D715-4AF9-B6EA-7D26BADBB46F}" type="pres">
      <dgm:prSet presAssocID="{A15C8FD8-6285-4CEA-AFD5-C04B69C072D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27808D0-E624-4486-A379-CC7548E3B086}" type="pres">
      <dgm:prSet presAssocID="{028B8AB4-8786-4CBE-ABCB-2F72522319C7}" presName="sibTrans" presStyleLbl="sibTrans2D1" presStyleIdx="4" presStyleCnt="6"/>
      <dgm:spPr/>
    </dgm:pt>
    <dgm:pt modelId="{C3ECAAE5-F5F4-4528-BC72-C72FCA471774}" type="pres">
      <dgm:prSet presAssocID="{028B8AB4-8786-4CBE-ABCB-2F72522319C7}" presName="connectorText" presStyleLbl="sibTrans2D1" presStyleIdx="4" presStyleCnt="6"/>
      <dgm:spPr/>
    </dgm:pt>
    <dgm:pt modelId="{8135D616-627C-4F5A-9AF3-B5983F9EC639}" type="pres">
      <dgm:prSet presAssocID="{C6EE0889-F2CE-4E0B-8594-335EB119795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073E2E9-5888-4490-A1ED-DB340C791CE3}" type="pres">
      <dgm:prSet presAssocID="{7A0ED9A1-4CA5-4D22-9204-9EF375CA9FB6}" presName="sibTrans" presStyleLbl="sibTrans2D1" presStyleIdx="5" presStyleCnt="6"/>
      <dgm:spPr/>
    </dgm:pt>
    <dgm:pt modelId="{72BC782D-640B-4408-9BD4-BC0AFBEB2A0F}" type="pres">
      <dgm:prSet presAssocID="{7A0ED9A1-4CA5-4D22-9204-9EF375CA9FB6}" presName="connectorText" presStyleLbl="sibTrans2D1" presStyleIdx="5" presStyleCnt="6"/>
      <dgm:spPr/>
    </dgm:pt>
  </dgm:ptLst>
  <dgm:cxnLst>
    <dgm:cxn modelId="{E342CED8-9CB2-44FD-A824-6B2F0EF47861}" type="presOf" srcId="{35BCCC10-C43B-468B-917F-F86752C05952}" destId="{8AED041D-3B1E-4DC5-A0A6-0B60D46138F4}" srcOrd="0" destOrd="0" presId="urn:microsoft.com/office/officeart/2005/8/layout/cycle2"/>
    <dgm:cxn modelId="{59C5669E-2160-4DBE-B37B-CEF07775B8B9}" type="presOf" srcId="{06CDE7E8-30FD-4A9D-A44D-3CF27A848359}" destId="{4312BA48-6DC8-4E18-A04B-CFEA95BE7D56}" srcOrd="0" destOrd="0" presId="urn:microsoft.com/office/officeart/2005/8/layout/cycle2"/>
    <dgm:cxn modelId="{B45A53D6-B760-427A-810B-3426BF7245CF}" srcId="{95055DD6-3475-4F11-8D7D-CE543E59CE03}" destId="{35BCCC10-C43B-468B-917F-F86752C05952}" srcOrd="3" destOrd="0" parTransId="{7D5DF02C-411F-49B1-8C2C-549AD66251D2}" sibTransId="{3889EE98-5E33-455F-8A19-D6A6C8D70A88}"/>
    <dgm:cxn modelId="{4FCA5148-87C4-4C26-B22F-A7A9785CA7F4}" type="presOf" srcId="{D2BCDEEC-9EE9-4F1E-AB2A-1B6F18996A43}" destId="{ED6E7137-8EB1-412D-95E1-1C2E335CC0A7}" srcOrd="0" destOrd="0" presId="urn:microsoft.com/office/officeart/2005/8/layout/cycle2"/>
    <dgm:cxn modelId="{C9AF4C6C-DC87-4247-B22E-2223D33230CA}" type="presOf" srcId="{3889EE98-5E33-455F-8A19-D6A6C8D70A88}" destId="{30174E8B-13C2-4F64-AFE4-74C4282F744F}" srcOrd="0" destOrd="0" presId="urn:microsoft.com/office/officeart/2005/8/layout/cycle2"/>
    <dgm:cxn modelId="{B2F6A7E9-AD92-4611-A63C-DD8D114C547C}" type="presOf" srcId="{22D9AD1E-4EAD-4E76-8374-6C0A9B330A77}" destId="{CEA6AB96-AEA6-4C67-91CE-9783C0C2ABE6}" srcOrd="0" destOrd="0" presId="urn:microsoft.com/office/officeart/2005/8/layout/cycle2"/>
    <dgm:cxn modelId="{8A145FDF-546D-407B-9B93-E62C091F024E}" srcId="{95055DD6-3475-4F11-8D7D-CE543E59CE03}" destId="{BC0B1188-6AFC-41A8-AA57-655B33FCB312}" srcOrd="0" destOrd="0" parTransId="{70EE7DA2-EE81-4D1A-BAF6-A92CCE614E8E}" sibTransId="{22D9AD1E-4EAD-4E76-8374-6C0A9B330A77}"/>
    <dgm:cxn modelId="{4F5FC98F-08C6-4546-A5EC-9BFE4C4B1E0C}" type="presOf" srcId="{028B8AB4-8786-4CBE-ABCB-2F72522319C7}" destId="{C3ECAAE5-F5F4-4528-BC72-C72FCA471774}" srcOrd="1" destOrd="0" presId="urn:microsoft.com/office/officeart/2005/8/layout/cycle2"/>
    <dgm:cxn modelId="{A94B02CC-3D3E-466D-BCBD-27C68CD28C1B}" type="presOf" srcId="{7A0ED9A1-4CA5-4D22-9204-9EF375CA9FB6}" destId="{E073E2E9-5888-4490-A1ED-DB340C791CE3}" srcOrd="0" destOrd="0" presId="urn:microsoft.com/office/officeart/2005/8/layout/cycle2"/>
    <dgm:cxn modelId="{C9747C4F-E988-42E0-BF0D-74F5F3C49840}" type="presOf" srcId="{7A0ED9A1-4CA5-4D22-9204-9EF375CA9FB6}" destId="{72BC782D-640B-4408-9BD4-BC0AFBEB2A0F}" srcOrd="1" destOrd="0" presId="urn:microsoft.com/office/officeart/2005/8/layout/cycle2"/>
    <dgm:cxn modelId="{A1031B1E-E414-4216-A57A-6F3E45AF08C7}" type="presOf" srcId="{D2BCDEEC-9EE9-4F1E-AB2A-1B6F18996A43}" destId="{1772DF23-37F5-4C4D-AF3E-3E1AE4169C78}" srcOrd="1" destOrd="0" presId="urn:microsoft.com/office/officeart/2005/8/layout/cycle2"/>
    <dgm:cxn modelId="{7DFAC215-85F9-4C61-BEAB-07CC72D958F3}" srcId="{95055DD6-3475-4F11-8D7D-CE543E59CE03}" destId="{A1C33ABC-B7D6-4440-9021-3B4893A43D2F}" srcOrd="2" destOrd="0" parTransId="{5614469B-3C7D-4C28-BD9A-999E18B4F5A5}" sibTransId="{D2BCDEEC-9EE9-4F1E-AB2A-1B6F18996A43}"/>
    <dgm:cxn modelId="{9F2774BF-3056-48D8-8290-1709A0FC623F}" type="presOf" srcId="{A1C33ABC-B7D6-4440-9021-3B4893A43D2F}" destId="{976EFF60-AD49-4B68-B967-FD74620839B5}" srcOrd="0" destOrd="0" presId="urn:microsoft.com/office/officeart/2005/8/layout/cycle2"/>
    <dgm:cxn modelId="{5538982F-FDB3-4DB9-BF5E-829EC93CD338}" type="presOf" srcId="{44BCA1B1-DEB9-4648-B7FB-1E02A5E661BC}" destId="{FAEFCD60-5477-402A-873B-58956CA20FEB}" srcOrd="1" destOrd="0" presId="urn:microsoft.com/office/officeart/2005/8/layout/cycle2"/>
    <dgm:cxn modelId="{1CAFF929-8A55-4AEB-B365-56F769D7880D}" type="presOf" srcId="{BC0B1188-6AFC-41A8-AA57-655B33FCB312}" destId="{4B5EEAFA-6FB2-45E0-93E0-72E22012B4A0}" srcOrd="0" destOrd="0" presId="urn:microsoft.com/office/officeart/2005/8/layout/cycle2"/>
    <dgm:cxn modelId="{1DBA65D1-EF20-44E1-88D4-B3BE0F309BB7}" srcId="{95055DD6-3475-4F11-8D7D-CE543E59CE03}" destId="{06CDE7E8-30FD-4A9D-A44D-3CF27A848359}" srcOrd="1" destOrd="0" parTransId="{8F43F91C-9529-46E9-AA3F-2FD8B5D36D27}" sibTransId="{44BCA1B1-DEB9-4648-B7FB-1E02A5E661BC}"/>
    <dgm:cxn modelId="{EB604611-56CF-4F6E-B19F-DC1C591149D2}" type="presOf" srcId="{3889EE98-5E33-455F-8A19-D6A6C8D70A88}" destId="{60DB8074-4AF5-4D6A-B9CD-6A12933DBACA}" srcOrd="1" destOrd="0" presId="urn:microsoft.com/office/officeart/2005/8/layout/cycle2"/>
    <dgm:cxn modelId="{7108ADA4-57B1-46C1-B1B1-5237B85270FB}" type="presOf" srcId="{22D9AD1E-4EAD-4E76-8374-6C0A9B330A77}" destId="{553969E9-A5B2-4D88-91C7-7CF16A9D2D21}" srcOrd="1" destOrd="0" presId="urn:microsoft.com/office/officeart/2005/8/layout/cycle2"/>
    <dgm:cxn modelId="{13914441-C75B-43BD-884F-42C3E542FF8E}" type="presOf" srcId="{C6EE0889-F2CE-4E0B-8594-335EB119795E}" destId="{8135D616-627C-4F5A-9AF3-B5983F9EC639}" srcOrd="0" destOrd="0" presId="urn:microsoft.com/office/officeart/2005/8/layout/cycle2"/>
    <dgm:cxn modelId="{159B37C3-590C-40ED-8B15-EE5546A178C4}" type="presOf" srcId="{A15C8FD8-6285-4CEA-AFD5-C04B69C072DA}" destId="{EF3D9F89-D715-4AF9-B6EA-7D26BADBB46F}" srcOrd="0" destOrd="0" presId="urn:microsoft.com/office/officeart/2005/8/layout/cycle2"/>
    <dgm:cxn modelId="{A81ED1C1-7734-4394-8C4B-635D15B5E9DF}" type="presOf" srcId="{44BCA1B1-DEB9-4648-B7FB-1E02A5E661BC}" destId="{9ED44DA1-D035-4786-8F77-7EDC2CD1DB19}" srcOrd="0" destOrd="0" presId="urn:microsoft.com/office/officeart/2005/8/layout/cycle2"/>
    <dgm:cxn modelId="{8B88C864-6CFE-4983-B9BC-D13697DD4918}" srcId="{95055DD6-3475-4F11-8D7D-CE543E59CE03}" destId="{C6EE0889-F2CE-4E0B-8594-335EB119795E}" srcOrd="5" destOrd="0" parTransId="{615AC82D-D4E3-4ED0-B7FC-7F33AE16C2A5}" sibTransId="{7A0ED9A1-4CA5-4D22-9204-9EF375CA9FB6}"/>
    <dgm:cxn modelId="{9B5AA993-1695-4658-954D-1D256DC3B258}" type="presOf" srcId="{028B8AB4-8786-4CBE-ABCB-2F72522319C7}" destId="{627808D0-E624-4486-A379-CC7548E3B086}" srcOrd="0" destOrd="0" presId="urn:microsoft.com/office/officeart/2005/8/layout/cycle2"/>
    <dgm:cxn modelId="{4F4AB958-CF17-4F67-A8F3-BB69A595A3C8}" srcId="{95055DD6-3475-4F11-8D7D-CE543E59CE03}" destId="{A15C8FD8-6285-4CEA-AFD5-C04B69C072DA}" srcOrd="4" destOrd="0" parTransId="{E4A22A5A-47B0-4F34-ACF3-AEC4054F030D}" sibTransId="{028B8AB4-8786-4CBE-ABCB-2F72522319C7}"/>
    <dgm:cxn modelId="{ED6AFD2E-1CD6-4040-8300-57937FD651EA}" type="presOf" srcId="{95055DD6-3475-4F11-8D7D-CE543E59CE03}" destId="{965A22F9-5C59-4214-9951-9C6DC43CDDD6}" srcOrd="0" destOrd="0" presId="urn:microsoft.com/office/officeart/2005/8/layout/cycle2"/>
    <dgm:cxn modelId="{1567828B-3D5B-4082-ACD9-13D6E86D6A78}" type="presParOf" srcId="{965A22F9-5C59-4214-9951-9C6DC43CDDD6}" destId="{4B5EEAFA-6FB2-45E0-93E0-72E22012B4A0}" srcOrd="0" destOrd="0" presId="urn:microsoft.com/office/officeart/2005/8/layout/cycle2"/>
    <dgm:cxn modelId="{3329F7B5-7C02-4585-9AD1-A12F42AED288}" type="presParOf" srcId="{965A22F9-5C59-4214-9951-9C6DC43CDDD6}" destId="{CEA6AB96-AEA6-4C67-91CE-9783C0C2ABE6}" srcOrd="1" destOrd="0" presId="urn:microsoft.com/office/officeart/2005/8/layout/cycle2"/>
    <dgm:cxn modelId="{331A5EAC-F70C-47C1-B508-E1C339DB7BAB}" type="presParOf" srcId="{CEA6AB96-AEA6-4C67-91CE-9783C0C2ABE6}" destId="{553969E9-A5B2-4D88-91C7-7CF16A9D2D21}" srcOrd="0" destOrd="0" presId="urn:microsoft.com/office/officeart/2005/8/layout/cycle2"/>
    <dgm:cxn modelId="{B3E6ECB3-3A14-43C2-B0B8-53CBA638D42E}" type="presParOf" srcId="{965A22F9-5C59-4214-9951-9C6DC43CDDD6}" destId="{4312BA48-6DC8-4E18-A04B-CFEA95BE7D56}" srcOrd="2" destOrd="0" presId="urn:microsoft.com/office/officeart/2005/8/layout/cycle2"/>
    <dgm:cxn modelId="{D41CE34F-65BD-4D5C-B8B6-55CC8CEAF136}" type="presParOf" srcId="{965A22F9-5C59-4214-9951-9C6DC43CDDD6}" destId="{9ED44DA1-D035-4786-8F77-7EDC2CD1DB19}" srcOrd="3" destOrd="0" presId="urn:microsoft.com/office/officeart/2005/8/layout/cycle2"/>
    <dgm:cxn modelId="{46C7E34E-DDB8-4867-AD9B-5AD4F5442552}" type="presParOf" srcId="{9ED44DA1-D035-4786-8F77-7EDC2CD1DB19}" destId="{FAEFCD60-5477-402A-873B-58956CA20FEB}" srcOrd="0" destOrd="0" presId="urn:microsoft.com/office/officeart/2005/8/layout/cycle2"/>
    <dgm:cxn modelId="{E26C1C24-B2F4-42CB-8945-CE9F21F06D58}" type="presParOf" srcId="{965A22F9-5C59-4214-9951-9C6DC43CDDD6}" destId="{976EFF60-AD49-4B68-B967-FD74620839B5}" srcOrd="4" destOrd="0" presId="urn:microsoft.com/office/officeart/2005/8/layout/cycle2"/>
    <dgm:cxn modelId="{CB4851E4-47D0-4E5A-B544-C4F62ED826CD}" type="presParOf" srcId="{965A22F9-5C59-4214-9951-9C6DC43CDDD6}" destId="{ED6E7137-8EB1-412D-95E1-1C2E335CC0A7}" srcOrd="5" destOrd="0" presId="urn:microsoft.com/office/officeart/2005/8/layout/cycle2"/>
    <dgm:cxn modelId="{90519581-1649-4F8D-851C-2CE86658C601}" type="presParOf" srcId="{ED6E7137-8EB1-412D-95E1-1C2E335CC0A7}" destId="{1772DF23-37F5-4C4D-AF3E-3E1AE4169C78}" srcOrd="0" destOrd="0" presId="urn:microsoft.com/office/officeart/2005/8/layout/cycle2"/>
    <dgm:cxn modelId="{E489F86D-05A8-4164-A961-732C76977988}" type="presParOf" srcId="{965A22F9-5C59-4214-9951-9C6DC43CDDD6}" destId="{8AED041D-3B1E-4DC5-A0A6-0B60D46138F4}" srcOrd="6" destOrd="0" presId="urn:microsoft.com/office/officeart/2005/8/layout/cycle2"/>
    <dgm:cxn modelId="{6DC75232-BA42-48BC-BAF9-5F3C53E46BBB}" type="presParOf" srcId="{965A22F9-5C59-4214-9951-9C6DC43CDDD6}" destId="{30174E8B-13C2-4F64-AFE4-74C4282F744F}" srcOrd="7" destOrd="0" presId="urn:microsoft.com/office/officeart/2005/8/layout/cycle2"/>
    <dgm:cxn modelId="{14DE9890-AED5-4061-A47C-52016FDE311E}" type="presParOf" srcId="{30174E8B-13C2-4F64-AFE4-74C4282F744F}" destId="{60DB8074-4AF5-4D6A-B9CD-6A12933DBACA}" srcOrd="0" destOrd="0" presId="urn:microsoft.com/office/officeart/2005/8/layout/cycle2"/>
    <dgm:cxn modelId="{9EFB81EA-2C38-4E5B-8CF9-468A2AB409F8}" type="presParOf" srcId="{965A22F9-5C59-4214-9951-9C6DC43CDDD6}" destId="{EF3D9F89-D715-4AF9-B6EA-7D26BADBB46F}" srcOrd="8" destOrd="0" presId="urn:microsoft.com/office/officeart/2005/8/layout/cycle2"/>
    <dgm:cxn modelId="{3103F3CF-09C4-474E-85E3-FB07F156A6F0}" type="presParOf" srcId="{965A22F9-5C59-4214-9951-9C6DC43CDDD6}" destId="{627808D0-E624-4486-A379-CC7548E3B086}" srcOrd="9" destOrd="0" presId="urn:microsoft.com/office/officeart/2005/8/layout/cycle2"/>
    <dgm:cxn modelId="{7561F581-2618-4A50-B463-F149B8C989F6}" type="presParOf" srcId="{627808D0-E624-4486-A379-CC7548E3B086}" destId="{C3ECAAE5-F5F4-4528-BC72-C72FCA471774}" srcOrd="0" destOrd="0" presId="urn:microsoft.com/office/officeart/2005/8/layout/cycle2"/>
    <dgm:cxn modelId="{7025346D-7D43-41A6-8EFF-F200C6F59267}" type="presParOf" srcId="{965A22F9-5C59-4214-9951-9C6DC43CDDD6}" destId="{8135D616-627C-4F5A-9AF3-B5983F9EC639}" srcOrd="10" destOrd="0" presId="urn:microsoft.com/office/officeart/2005/8/layout/cycle2"/>
    <dgm:cxn modelId="{34778B2B-4A86-45A9-B017-FDC8AA89031F}" type="presParOf" srcId="{965A22F9-5C59-4214-9951-9C6DC43CDDD6}" destId="{E073E2E9-5888-4490-A1ED-DB340C791CE3}" srcOrd="11" destOrd="0" presId="urn:microsoft.com/office/officeart/2005/8/layout/cycle2"/>
    <dgm:cxn modelId="{CFFB67CA-DFF7-402C-9A66-03347A6B8AC7}" type="presParOf" srcId="{E073E2E9-5888-4490-A1ED-DB340C791CE3}" destId="{72BC782D-640B-4408-9BD4-BC0AFBEB2A0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C4285-DCAF-4131-9D92-ECEFEB5EB032}">
      <dsp:nvSpPr>
        <dsp:cNvPr id="0" name=""/>
        <dsp:cNvSpPr/>
      </dsp:nvSpPr>
      <dsp:spPr>
        <a:xfrm>
          <a:off x="2731" y="485144"/>
          <a:ext cx="2680960" cy="21447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CAD4D-3CFB-448A-A59E-0EB20BD3AC51}">
      <dsp:nvSpPr>
        <dsp:cNvPr id="0" name=""/>
        <dsp:cNvSpPr/>
      </dsp:nvSpPr>
      <dsp:spPr>
        <a:xfrm>
          <a:off x="244017" y="2415436"/>
          <a:ext cx="2386054" cy="750668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100" kern="1200" dirty="0" smtClean="0"/>
            <a:t>Nguyễn Bá Ngọc</a:t>
          </a:r>
          <a:endParaRPr lang="en-GB" sz="2100" kern="1200" dirty="0"/>
        </a:p>
      </dsp:txBody>
      <dsp:txXfrm>
        <a:off x="244017" y="2415436"/>
        <a:ext cx="2386054" cy="750668"/>
      </dsp:txXfrm>
    </dsp:sp>
    <dsp:sp modelId="{A80F1A2B-AB8D-4115-A9B1-95EDA22253E6}">
      <dsp:nvSpPr>
        <dsp:cNvPr id="0" name=""/>
        <dsp:cNvSpPr/>
      </dsp:nvSpPr>
      <dsp:spPr>
        <a:xfrm>
          <a:off x="2951788" y="485144"/>
          <a:ext cx="2680960" cy="214476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DC1D5-1A80-4951-B188-03032D04B722}">
      <dsp:nvSpPr>
        <dsp:cNvPr id="0" name=""/>
        <dsp:cNvSpPr/>
      </dsp:nvSpPr>
      <dsp:spPr>
        <a:xfrm>
          <a:off x="3036406" y="2415436"/>
          <a:ext cx="2699391" cy="750668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2">
            <a:shade val="50000"/>
            <a:hueOff val="-31011"/>
            <a:satOff val="-635"/>
            <a:lumOff val="288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100" kern="1200" dirty="0" smtClean="0"/>
            <a:t>Nguyễn Hồng Quân</a:t>
          </a:r>
          <a:endParaRPr lang="en-GB" sz="2100" kern="1200" dirty="0"/>
        </a:p>
      </dsp:txBody>
      <dsp:txXfrm>
        <a:off x="3036406" y="2415436"/>
        <a:ext cx="2699391" cy="750668"/>
      </dsp:txXfrm>
    </dsp:sp>
    <dsp:sp modelId="{2D5E78A2-8124-44C6-B4F0-ADA256E3A45E}">
      <dsp:nvSpPr>
        <dsp:cNvPr id="0" name=""/>
        <dsp:cNvSpPr/>
      </dsp:nvSpPr>
      <dsp:spPr>
        <a:xfrm>
          <a:off x="6003893" y="485144"/>
          <a:ext cx="2680960" cy="21447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F10D3-F01C-44A6-B4FD-E19B1BF48332}">
      <dsp:nvSpPr>
        <dsp:cNvPr id="0" name=""/>
        <dsp:cNvSpPr/>
      </dsp:nvSpPr>
      <dsp:spPr>
        <a:xfrm>
          <a:off x="6108208" y="2415436"/>
          <a:ext cx="2659997" cy="750668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2">
            <a:shade val="50000"/>
            <a:hueOff val="-31011"/>
            <a:satOff val="-635"/>
            <a:lumOff val="288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100" kern="1200" dirty="0" smtClean="0"/>
            <a:t>Nguyễn Hồng Dương</a:t>
          </a:r>
          <a:endParaRPr lang="en-GB" sz="2100" kern="1200" dirty="0"/>
        </a:p>
      </dsp:txBody>
      <dsp:txXfrm>
        <a:off x="6108208" y="2415436"/>
        <a:ext cx="2659997" cy="750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EEAFA-6FB2-45E0-93E0-72E22012B4A0}">
      <dsp:nvSpPr>
        <dsp:cNvPr id="0" name=""/>
        <dsp:cNvSpPr/>
      </dsp:nvSpPr>
      <dsp:spPr>
        <a:xfrm>
          <a:off x="3434588" y="25583"/>
          <a:ext cx="1240234" cy="124023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smtClean="0"/>
            <a:t>Định vị tọa độ</a:t>
          </a:r>
          <a:endParaRPr lang="en-GB" sz="1500" kern="1200" dirty="0"/>
        </a:p>
      </dsp:txBody>
      <dsp:txXfrm>
        <a:off x="3616216" y="207211"/>
        <a:ext cx="876978" cy="876978"/>
      </dsp:txXfrm>
    </dsp:sp>
    <dsp:sp modelId="{CEA6AB96-AEA6-4C67-91CE-9783C0C2ABE6}">
      <dsp:nvSpPr>
        <dsp:cNvPr id="0" name=""/>
        <dsp:cNvSpPr/>
      </dsp:nvSpPr>
      <dsp:spPr>
        <a:xfrm rot="1751978">
          <a:off x="4693874" y="885134"/>
          <a:ext cx="327477" cy="4185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>
        <a:off x="4700116" y="944886"/>
        <a:ext cx="229234" cy="251147"/>
      </dsp:txXfrm>
    </dsp:sp>
    <dsp:sp modelId="{4312BA48-6DC8-4E18-A04B-CFEA95BE7D56}">
      <dsp:nvSpPr>
        <dsp:cNvPr id="0" name=""/>
        <dsp:cNvSpPr/>
      </dsp:nvSpPr>
      <dsp:spPr>
        <a:xfrm>
          <a:off x="5056585" y="932073"/>
          <a:ext cx="1240234" cy="1240234"/>
        </a:xfrm>
        <a:prstGeom prst="ellipse">
          <a:avLst/>
        </a:prstGeom>
        <a:solidFill>
          <a:schemeClr val="accent3">
            <a:hueOff val="3670826"/>
            <a:satOff val="603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smtClean="0"/>
            <a:t>Di chuyển tới vị trí tọa độ</a:t>
          </a:r>
          <a:endParaRPr lang="en-GB" sz="1500" kern="1200" dirty="0"/>
        </a:p>
      </dsp:txBody>
      <dsp:txXfrm>
        <a:off x="5238213" y="1113701"/>
        <a:ext cx="876978" cy="876978"/>
      </dsp:txXfrm>
    </dsp:sp>
    <dsp:sp modelId="{9ED44DA1-D035-4786-8F77-7EDC2CD1DB19}">
      <dsp:nvSpPr>
        <dsp:cNvPr id="0" name=""/>
        <dsp:cNvSpPr/>
      </dsp:nvSpPr>
      <dsp:spPr>
        <a:xfrm rot="5400000">
          <a:off x="5511884" y="2264666"/>
          <a:ext cx="329635" cy="4185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3670826"/>
            <a:satOff val="603"/>
            <a:lumOff val="-7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>
        <a:off x="5561329" y="2298937"/>
        <a:ext cx="230745" cy="251147"/>
      </dsp:txXfrm>
    </dsp:sp>
    <dsp:sp modelId="{976EFF60-AD49-4B68-B967-FD74620839B5}">
      <dsp:nvSpPr>
        <dsp:cNvPr id="0" name=""/>
        <dsp:cNvSpPr/>
      </dsp:nvSpPr>
      <dsp:spPr>
        <a:xfrm>
          <a:off x="5056585" y="2794262"/>
          <a:ext cx="1240234" cy="1240234"/>
        </a:xfrm>
        <a:prstGeom prst="ellipse">
          <a:avLst/>
        </a:prstGeom>
        <a:solidFill>
          <a:schemeClr val="accent3">
            <a:hueOff val="7341652"/>
            <a:satOff val="1206"/>
            <a:lumOff val="-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smtClean="0"/>
            <a:t>Chọn danh mục</a:t>
          </a:r>
          <a:endParaRPr lang="en-GB" sz="1500" kern="1200" dirty="0"/>
        </a:p>
      </dsp:txBody>
      <dsp:txXfrm>
        <a:off x="5238213" y="2975890"/>
        <a:ext cx="876978" cy="876978"/>
      </dsp:txXfrm>
    </dsp:sp>
    <dsp:sp modelId="{ED6E7137-8EB1-412D-95E1-1C2E335CC0A7}">
      <dsp:nvSpPr>
        <dsp:cNvPr id="0" name=""/>
        <dsp:cNvSpPr/>
      </dsp:nvSpPr>
      <dsp:spPr>
        <a:xfrm rot="9000000">
          <a:off x="4713612" y="3665972"/>
          <a:ext cx="329635" cy="4185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7341652"/>
            <a:satOff val="1206"/>
            <a:lumOff val="-15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10800000">
        <a:off x="4805878" y="3724966"/>
        <a:ext cx="230745" cy="251147"/>
      </dsp:txXfrm>
    </dsp:sp>
    <dsp:sp modelId="{8AED041D-3B1E-4DC5-A0A6-0B60D46138F4}">
      <dsp:nvSpPr>
        <dsp:cNvPr id="0" name=""/>
        <dsp:cNvSpPr/>
      </dsp:nvSpPr>
      <dsp:spPr>
        <a:xfrm>
          <a:off x="3443882" y="3725356"/>
          <a:ext cx="1240234" cy="1240234"/>
        </a:xfrm>
        <a:prstGeom prst="ellipse">
          <a:avLst/>
        </a:prstGeom>
        <a:solidFill>
          <a:schemeClr val="accent3">
            <a:hueOff val="11012478"/>
            <a:satOff val="1808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smtClean="0"/>
            <a:t>Hiển thị địa điểm</a:t>
          </a:r>
          <a:endParaRPr lang="en-GB" sz="1500" kern="1200" dirty="0"/>
        </a:p>
      </dsp:txBody>
      <dsp:txXfrm>
        <a:off x="3625510" y="3906984"/>
        <a:ext cx="876978" cy="876978"/>
      </dsp:txXfrm>
    </dsp:sp>
    <dsp:sp modelId="{30174E8B-13C2-4F64-AFE4-74C4282F744F}">
      <dsp:nvSpPr>
        <dsp:cNvPr id="0" name=""/>
        <dsp:cNvSpPr/>
      </dsp:nvSpPr>
      <dsp:spPr>
        <a:xfrm rot="12600000">
          <a:off x="3100910" y="3675301"/>
          <a:ext cx="329635" cy="4185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1012478"/>
            <a:satOff val="1808"/>
            <a:lumOff val="-2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10800000">
        <a:off x="3193176" y="3783740"/>
        <a:ext cx="230745" cy="251147"/>
      </dsp:txXfrm>
    </dsp:sp>
    <dsp:sp modelId="{EF3D9F89-D715-4AF9-B6EA-7D26BADBB46F}">
      <dsp:nvSpPr>
        <dsp:cNvPr id="0" name=""/>
        <dsp:cNvSpPr/>
      </dsp:nvSpPr>
      <dsp:spPr>
        <a:xfrm>
          <a:off x="1831180" y="2794262"/>
          <a:ext cx="1240234" cy="1240234"/>
        </a:xfrm>
        <a:prstGeom prst="ellipse">
          <a:avLst/>
        </a:prstGeom>
        <a:solidFill>
          <a:schemeClr val="accent3">
            <a:hueOff val="14683304"/>
            <a:satOff val="2411"/>
            <a:lumOff val="-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smtClean="0"/>
            <a:t>Chọn địa điểm</a:t>
          </a:r>
          <a:endParaRPr lang="en-GB" sz="1500" kern="1200" dirty="0"/>
        </a:p>
      </dsp:txBody>
      <dsp:txXfrm>
        <a:off x="2012808" y="2975890"/>
        <a:ext cx="876978" cy="876978"/>
      </dsp:txXfrm>
    </dsp:sp>
    <dsp:sp modelId="{627808D0-E624-4486-A379-CC7548E3B086}">
      <dsp:nvSpPr>
        <dsp:cNvPr id="0" name=""/>
        <dsp:cNvSpPr/>
      </dsp:nvSpPr>
      <dsp:spPr>
        <a:xfrm rot="16200000">
          <a:off x="2286479" y="2283324"/>
          <a:ext cx="329635" cy="4185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4683304"/>
            <a:satOff val="2411"/>
            <a:lumOff val="-31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>
        <a:off x="2335924" y="2416485"/>
        <a:ext cx="230745" cy="251147"/>
      </dsp:txXfrm>
    </dsp:sp>
    <dsp:sp modelId="{8135D616-627C-4F5A-9AF3-B5983F9EC639}">
      <dsp:nvSpPr>
        <dsp:cNvPr id="0" name=""/>
        <dsp:cNvSpPr/>
      </dsp:nvSpPr>
      <dsp:spPr>
        <a:xfrm>
          <a:off x="1831180" y="932073"/>
          <a:ext cx="1240234" cy="1240234"/>
        </a:xfrm>
        <a:prstGeom prst="ellipse">
          <a:avLst/>
        </a:prstGeom>
        <a:solidFill>
          <a:schemeClr val="accent3">
            <a:hueOff val="18354130"/>
            <a:satOff val="3014"/>
            <a:lumOff val="-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smtClean="0"/>
            <a:t>Xem thông tin địa điểm</a:t>
          </a:r>
          <a:endParaRPr lang="en-GB" sz="1500" kern="1200" dirty="0"/>
        </a:p>
      </dsp:txBody>
      <dsp:txXfrm>
        <a:off x="2012808" y="1113701"/>
        <a:ext cx="876978" cy="876978"/>
      </dsp:txXfrm>
    </dsp:sp>
    <dsp:sp modelId="{E073E2E9-5888-4490-A1ED-DB340C791CE3}">
      <dsp:nvSpPr>
        <dsp:cNvPr id="0" name=""/>
        <dsp:cNvSpPr/>
      </dsp:nvSpPr>
      <dsp:spPr>
        <a:xfrm rot="19831096">
          <a:off x="3085700" y="894097"/>
          <a:ext cx="318889" cy="4185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8354130"/>
            <a:satOff val="3014"/>
            <a:lumOff val="-392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>
        <a:off x="3091894" y="1001354"/>
        <a:ext cx="223222" cy="251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6AD6EE87-EBD5-4F12-A48A-63ACA297AC8F}" type="datetimeFigureOut">
              <a:rPr lang="en-US" smtClean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1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4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A4AFB99-0EAB-4182-AFF8-E214C82A68F6}" type="datetimeFigureOut">
              <a:rPr lang="en-US" smtClean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999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88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A61015F-7CC6-4D0A-9D87-873EA4C304CC}" type="datetimeFigureOut">
              <a:rPr lang="en-US" smtClean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6161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74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8/10/2017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65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8/10/2017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824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8/10/2017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87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05C68B11-C5A8-448C-8CE9-B1A273C79CFC}" type="datetimeFigureOut">
              <a:rPr lang="en-US" smtClean="0"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6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C7616CA0-919D-4A49-9C8A-62FDFB3A5183}" type="datetimeFigureOut">
              <a:rPr lang="en-US" smtClean="0"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8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00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1848">
          <p15:clr>
            <a:srgbClr val="F26B43"/>
          </p15:clr>
        </p15:guide>
        <p15:guide id="4294967295" orient="horz" pos="3960">
          <p15:clr>
            <a:srgbClr val="F26B43"/>
          </p15:clr>
        </p15:guide>
        <p15:guide id="4294967295" orient="horz" pos="1536">
          <p15:clr>
            <a:srgbClr val="F26B43"/>
          </p15:clr>
        </p15:guide>
        <p15:guide id="4294967295" orient="horz" pos="3840">
          <p15:clr>
            <a:srgbClr val="F26B43"/>
          </p15:clr>
        </p15:guide>
        <p15:guide id="4294967295" pos="4416">
          <p15:clr>
            <a:srgbClr val="F26B43"/>
          </p15:clr>
        </p15:guide>
        <p15:guide id="4294967295" pos="4800">
          <p15:clr>
            <a:srgbClr val="F26B43"/>
          </p15:clr>
        </p15:guide>
        <p15:guide id="4294967295" orient="horz" pos="360">
          <p15:clr>
            <a:srgbClr val="F26B43"/>
          </p15:clr>
        </p15:guide>
        <p15:guide id="4294967295" pos="7368">
          <p15:clr>
            <a:srgbClr val="F26B43"/>
          </p15:clr>
        </p15:guide>
        <p15:guide id="4294967295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5809" y="954976"/>
            <a:ext cx="4236443" cy="1675813"/>
          </a:xfrm>
        </p:spPr>
        <p:txBody>
          <a:bodyPr>
            <a:normAutofit/>
          </a:bodyPr>
          <a:lstStyle/>
          <a:p>
            <a:r>
              <a:rPr lang="vi-VN" dirty="0"/>
              <a:t>Nhóm 3 – </a:t>
            </a:r>
            <a:r>
              <a:rPr lang="vi-VN" dirty="0" smtClean="0"/>
              <a:t>Bản </a:t>
            </a:r>
            <a:r>
              <a:rPr lang="vi-VN" dirty="0"/>
              <a:t>đồ D</a:t>
            </a:r>
            <a:r>
              <a:rPr lang="vi-VN" dirty="0" smtClean="0"/>
              <a:t>u </a:t>
            </a:r>
            <a:r>
              <a:rPr lang="vi-VN" dirty="0"/>
              <a:t>lịch </a:t>
            </a:r>
            <a:r>
              <a:rPr lang="vi-VN" dirty="0" smtClean="0"/>
              <a:t>Việt </a:t>
            </a:r>
            <a:r>
              <a:rPr lang="vi-VN" dirty="0"/>
              <a:t>N</a:t>
            </a:r>
            <a:r>
              <a:rPr lang="vi-VN" dirty="0" smtClean="0"/>
              <a:t>am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 smtClean="0"/>
              <a:t>PRO205.1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91189" y="3043825"/>
            <a:ext cx="392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solidFill>
                  <a:schemeClr val="bg1"/>
                </a:solidFill>
              </a:rPr>
              <a:t>Giảng viên hướng dẫn: Thầy giáo Nguyễn Hữu Huy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658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>Chương 3. Triển khai Dự án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vi-VN" dirty="0" smtClean="0"/>
              <a:t>Chức năng chính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273188"/>
              </p:ext>
            </p:extLst>
          </p:nvPr>
        </p:nvGraphicFramePr>
        <p:xfrm>
          <a:off x="3309655" y="1891430"/>
          <a:ext cx="8128000" cy="4966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6367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>Chương 3. Triển khai Dự án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vi-VN" dirty="0" smtClean="0"/>
              <a:t>Quản lý Công việc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381433"/>
              </p:ext>
            </p:extLst>
          </p:nvPr>
        </p:nvGraphicFramePr>
        <p:xfrm>
          <a:off x="2595671" y="2911720"/>
          <a:ext cx="8128000" cy="384455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8570"/>
                <a:gridCol w="3269293"/>
                <a:gridCol w="701458"/>
                <a:gridCol w="2705622"/>
                <a:gridCol w="803057"/>
              </a:tblGrid>
              <a:tr h="573550">
                <a:tc>
                  <a:txBody>
                    <a:bodyPr/>
                    <a:lstStyle/>
                    <a:p>
                      <a:r>
                        <a:rPr lang="vi-VN" dirty="0" smtClean="0"/>
                        <a:t>STT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Công</a:t>
                      </a:r>
                      <a:r>
                        <a:rPr lang="vi-VN" baseline="0" dirty="0" smtClean="0"/>
                        <a:t> việc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Thời</a:t>
                      </a:r>
                      <a:r>
                        <a:rPr lang="vi-VN" baseline="0" dirty="0" smtClean="0"/>
                        <a:t> gian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Người</a:t>
                      </a:r>
                      <a:r>
                        <a:rPr lang="vi-VN" baseline="0" dirty="0" smtClean="0"/>
                        <a:t> thực hiện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Giai đoạn</a:t>
                      </a:r>
                      <a:endParaRPr lang="en-GB" dirty="0"/>
                    </a:p>
                  </a:txBody>
                  <a:tcPr/>
                </a:tc>
              </a:tr>
              <a:tr h="387751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382270" algn="ctr"/>
                        </a:tabLst>
                      </a:pPr>
                      <a:r>
                        <a:rPr lang="vi-V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	Thiết kế Mockup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Nguyễn Hồng Quân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87751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382270" algn="ctr"/>
                        </a:tabLst>
                      </a:pPr>
                      <a:r>
                        <a:rPr lang="vi-V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Thiết kế vẽ giao diện ứng dụng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8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Nguyễn Hồng Quân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87751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382270" algn="ctr"/>
                        </a:tabLst>
                      </a:pPr>
                      <a:r>
                        <a:rPr lang="vi-V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Báo cáo tài liệu Dự án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Nguyễn Bá Ngọc 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87751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382270" algn="ctr"/>
                        </a:tabLst>
                      </a:pPr>
                      <a:r>
                        <a:rPr lang="vi-V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Xây dựng giao diện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Nguyễn Hồng Dương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87751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382270" algn="ctr"/>
                        </a:tabLst>
                      </a:pPr>
                      <a:r>
                        <a:rPr lang="vi-V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Định vị vị trí thiết bị trên bản đồ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Nguyễn Hồng Dương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87751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6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382270" algn="ctr"/>
                        </a:tabLst>
                      </a:pPr>
                      <a:r>
                        <a:rPr lang="vi-V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Kết nối ứng dụng với thư viện Retrofit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Nguyễn Hồng Dương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439267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382270" algn="ctr"/>
                        </a:tabLst>
                      </a:pPr>
                      <a:r>
                        <a:rPr lang="vi-V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Xây dựng các API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algn="r"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382270" algn="ctr"/>
                        </a:tabLst>
                      </a:pPr>
                      <a:r>
                        <a:rPr lang="vi-V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để nhận GET dữ liệu sử Service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6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Nguyễn Hồng Dương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87751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8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382270" algn="ctr"/>
                        </a:tabLst>
                      </a:pPr>
                      <a:r>
                        <a:rPr lang="vi-V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Xử lý Ảnh bằng Picasso API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Nguyễn Hồng Dương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189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>Chương 3. Triển khai Dự án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vi-VN" dirty="0" smtClean="0"/>
              <a:t>Giao diện và chức năng Ứng dụng</a:t>
            </a:r>
          </a:p>
          <a:p>
            <a:r>
              <a:rPr lang="vi-VN" dirty="0" smtClean="0"/>
              <a:t>Giao diện chính:</a:t>
            </a:r>
          </a:p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 smtClean="0"/>
              <a:t>Sau khi định vị tọa độ người dùng, ứng dụng sẽ </a:t>
            </a:r>
          </a:p>
          <a:p>
            <a:pPr marL="0" indent="0">
              <a:buNone/>
            </a:pPr>
            <a:r>
              <a:rPr lang="vi-VN" dirty="0" smtClean="0"/>
              <a:t>Chỉ tới vị trí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189" y="1827601"/>
            <a:ext cx="2989082" cy="5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00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>Chương 3. Triển khai Dự án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vi-VN" dirty="0" smtClean="0"/>
              <a:t>Giao diện và chức năng Ứng dụng</a:t>
            </a:r>
          </a:p>
          <a:p>
            <a:r>
              <a:rPr lang="vi-VN" dirty="0" smtClean="0"/>
              <a:t>Danh mục Catalogy</a:t>
            </a:r>
          </a:p>
          <a:p>
            <a:pPr marL="0" indent="0">
              <a:buNone/>
            </a:pPr>
            <a:r>
              <a:rPr lang="vi-VN" dirty="0" smtClean="0"/>
              <a:t>Danh mục Side button ở phía trài màn hình với các địa </a:t>
            </a:r>
          </a:p>
          <a:p>
            <a:pPr marL="0" indent="0">
              <a:buNone/>
            </a:pPr>
            <a:r>
              <a:rPr lang="vi-VN" dirty="0" smtClean="0"/>
              <a:t>Điểm như Danh lam thắng cảnh, Địa điểm ẩm thực</a:t>
            </a:r>
          </a:p>
          <a:p>
            <a:pPr marL="0" indent="0">
              <a:buNone/>
            </a:pPr>
            <a:r>
              <a:rPr lang="vi-VN" dirty="0" smtClean="0"/>
              <a:t>Đền chùa, Cây giao dịch ATM, Cây xăng.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210" y="1929888"/>
            <a:ext cx="3124790" cy="533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99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>Chương 3. Triển khai Dự án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vi-VN" dirty="0"/>
              <a:t>Giao diện và chức năng Ứng </a:t>
            </a:r>
            <a:r>
              <a:rPr lang="vi-VN" dirty="0" smtClean="0"/>
              <a:t>dụng</a:t>
            </a:r>
          </a:p>
          <a:p>
            <a:r>
              <a:rPr lang="vi-VN" dirty="0" smtClean="0"/>
              <a:t>Thông tin địa điểm </a:t>
            </a:r>
          </a:p>
          <a:p>
            <a:pPr marL="0" indent="0">
              <a:buNone/>
            </a:pPr>
            <a:r>
              <a:rPr lang="vi-VN" dirty="0" smtClean="0"/>
              <a:t>Hiển thị chi tiết hình ảnh, địa chỉ, thông tin về địa </a:t>
            </a:r>
          </a:p>
          <a:p>
            <a:pPr marL="0" indent="0">
              <a:buNone/>
            </a:pPr>
            <a:r>
              <a:rPr lang="vi-VN" dirty="0" smtClean="0"/>
              <a:t>Điểm mà người dùng muốn tìm hiểu</a:t>
            </a:r>
            <a:endParaRPr lang="vi-VN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173" y="1986226"/>
            <a:ext cx="2993719" cy="525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65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>Kết luận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44196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vi-VN" dirty="0" smtClean="0"/>
              <a:t>Kết thúc dự án</a:t>
            </a:r>
          </a:p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ưa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khá.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vẫn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, các chức năng chưa hoàn thiện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khắc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trong thời gian tới.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Tốc độ tải tài nguyên còn tưu tốn nhiều băng thông internet và mất thời gian (do khối lượng tài nguyên vô cùng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Hướng phát triển</a:t>
            </a:r>
          </a:p>
          <a:p>
            <a:pPr lvl="0"/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,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  <a:endParaRPr lang="en-GB" dirty="0"/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805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>GIỚI THIỆU THÀNH VIÊN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381124"/>
              </p:ext>
            </p:extLst>
          </p:nvPr>
        </p:nvGraphicFramePr>
        <p:xfrm>
          <a:off x="2933700" y="2438400"/>
          <a:ext cx="8770938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212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>Mục lục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vi-VN" dirty="0" smtClean="0"/>
              <a:t>Mở Đầu</a:t>
            </a:r>
          </a:p>
          <a:p>
            <a:pPr marL="457200" indent="-457200">
              <a:buFont typeface="+mj-lt"/>
              <a:buAutoNum type="arabicPeriod"/>
            </a:pPr>
            <a:r>
              <a:rPr lang="vi-VN" dirty="0" smtClean="0"/>
              <a:t>Chương 1. Khởi tạo Dự án</a:t>
            </a:r>
          </a:p>
          <a:p>
            <a:pPr marL="457200" indent="-457200">
              <a:buFont typeface="+mj-lt"/>
              <a:buAutoNum type="arabicPeriod"/>
            </a:pPr>
            <a:r>
              <a:rPr lang="vi-VN" dirty="0" smtClean="0"/>
              <a:t>Chương 2. Lập kế hoạch</a:t>
            </a:r>
          </a:p>
          <a:p>
            <a:pPr marL="457200" indent="-457200">
              <a:buFont typeface="+mj-lt"/>
              <a:buAutoNum type="arabicPeriod"/>
            </a:pPr>
            <a:r>
              <a:rPr lang="vi-VN" dirty="0" smtClean="0"/>
              <a:t>Chương 3. Triển khai và giám sát Dự án</a:t>
            </a:r>
          </a:p>
          <a:p>
            <a:pPr marL="457200" indent="-457200">
              <a:buFont typeface="+mj-lt"/>
              <a:buAutoNum type="arabicPeriod"/>
            </a:pPr>
            <a:r>
              <a:rPr lang="vi-VN" dirty="0" smtClean="0"/>
              <a:t>Kết thúc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8557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>Mở Đầu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418786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vi-VN" dirty="0" smtClean="0"/>
              <a:t>Đưa ra vấn đề</a:t>
            </a:r>
          </a:p>
          <a:p>
            <a:pPr marL="457200" indent="-457200">
              <a:buFont typeface="+mj-lt"/>
              <a:buAutoNum type="arabicPeriod"/>
            </a:pPr>
            <a:endParaRPr lang="vi-VN" dirty="0"/>
          </a:p>
          <a:p>
            <a:pPr marL="457200" indent="-457200">
              <a:buFont typeface="+mj-lt"/>
              <a:buAutoNum type="arabicPeriod"/>
            </a:pPr>
            <a:endParaRPr lang="vi-V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Smartphone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. </a:t>
            </a:r>
            <a:endParaRPr lang="vi-V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/>
              <a:t>phần</a:t>
            </a:r>
            <a:r>
              <a:rPr lang="en-US" dirty="0"/>
              <a:t> Smartphone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vượt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,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Smartphone </a:t>
            </a:r>
            <a:r>
              <a:rPr lang="en-US" dirty="0" err="1"/>
              <a:t>chiếm</a:t>
            </a:r>
            <a:r>
              <a:rPr lang="en-US" dirty="0"/>
              <a:t> 52%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di </a:t>
            </a:r>
            <a:r>
              <a:rPr lang="en-US" dirty="0" err="1"/>
              <a:t>động</a:t>
            </a:r>
            <a:r>
              <a:rPr lang="en-US" dirty="0"/>
              <a:t>. </a:t>
            </a:r>
            <a:endParaRPr lang="vi-V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Việt</a:t>
            </a:r>
            <a:r>
              <a:rPr lang="en-US" dirty="0" smtClean="0"/>
              <a:t> </a:t>
            </a:r>
            <a:r>
              <a:rPr lang="en-US" dirty="0"/>
              <a:t>Nam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Smartphone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kịp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gần</a:t>
            </a:r>
            <a:endParaRPr lang="vi-VN" dirty="0" smtClean="0"/>
          </a:p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566" y="730278"/>
            <a:ext cx="6346434" cy="27975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55777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>Mở đầu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358390"/>
            <a:ext cx="8770571" cy="42553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vi-VN" dirty="0" smtClean="0"/>
              <a:t>Đưa ra vấn đề</a:t>
            </a:r>
          </a:p>
          <a:p>
            <a:pPr marL="457200" indent="-457200">
              <a:buFont typeface="+mj-lt"/>
              <a:buAutoNum type="arabicPeriod"/>
            </a:pPr>
            <a:endParaRPr lang="vi-VN" dirty="0"/>
          </a:p>
          <a:p>
            <a:pPr marL="457200" indent="-457200">
              <a:buFont typeface="+mj-lt"/>
              <a:buAutoNum type="arabicPeriod"/>
            </a:pPr>
            <a:endParaRPr lang="vi-VN" dirty="0" smtClean="0"/>
          </a:p>
          <a:p>
            <a:pPr marL="457200" indent="-457200">
              <a:buFont typeface="+mj-lt"/>
              <a:buAutoNum type="arabicPeriod"/>
            </a:pPr>
            <a:endParaRPr lang="vi-VN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Hệ</a:t>
            </a:r>
            <a:r>
              <a:rPr lang="en-GB" dirty="0"/>
              <a:t> </a:t>
            </a:r>
            <a:r>
              <a:rPr lang="en-GB" dirty="0" err="1"/>
              <a:t>điều</a:t>
            </a:r>
            <a:r>
              <a:rPr lang="en-GB" dirty="0"/>
              <a:t> </a:t>
            </a:r>
            <a:r>
              <a:rPr lang="en-GB" dirty="0" err="1"/>
              <a:t>hành</a:t>
            </a:r>
            <a:r>
              <a:rPr lang="en-GB" dirty="0"/>
              <a:t> Android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mặt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86,2%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tổng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smartphone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xuất</a:t>
            </a:r>
            <a:r>
              <a:rPr lang="en-GB" dirty="0"/>
              <a:t> </a:t>
            </a:r>
            <a:r>
              <a:rPr lang="en-GB" dirty="0" err="1"/>
              <a:t>xưởng</a:t>
            </a:r>
            <a:r>
              <a:rPr lang="en-GB" dirty="0"/>
              <a:t> </a:t>
            </a:r>
            <a:r>
              <a:rPr lang="en-GB" dirty="0" err="1"/>
              <a:t>toàn</a:t>
            </a:r>
            <a:r>
              <a:rPr lang="en-GB" dirty="0"/>
              <a:t> </a:t>
            </a:r>
            <a:r>
              <a:rPr lang="en-GB" dirty="0" err="1"/>
              <a:t>cầu</a:t>
            </a:r>
            <a:r>
              <a:rPr lang="en-GB" dirty="0"/>
              <a:t> </a:t>
            </a:r>
            <a:r>
              <a:rPr lang="en-GB" dirty="0" err="1"/>
              <a:t>quý</a:t>
            </a:r>
            <a:r>
              <a:rPr lang="en-GB" dirty="0"/>
              <a:t> II/2016.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Theo </a:t>
            </a:r>
            <a:r>
              <a:rPr lang="en-GB" dirty="0" err="1"/>
              <a:t>thống</a:t>
            </a:r>
            <a:r>
              <a:rPr lang="en-GB" dirty="0"/>
              <a:t> </a:t>
            </a:r>
            <a:r>
              <a:rPr lang="en-GB" dirty="0" err="1"/>
              <a:t>kê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Statista</a:t>
            </a:r>
            <a:r>
              <a:rPr lang="en-GB" dirty="0"/>
              <a:t>, </a:t>
            </a:r>
            <a:r>
              <a:rPr lang="en-GB" dirty="0" err="1"/>
              <a:t>đây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thị</a:t>
            </a:r>
            <a:r>
              <a:rPr lang="en-GB" dirty="0"/>
              <a:t> </a:t>
            </a:r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dirty="0" err="1"/>
              <a:t>cao</a:t>
            </a:r>
            <a:r>
              <a:rPr lang="en-GB" dirty="0"/>
              <a:t> </a:t>
            </a:r>
            <a:r>
              <a:rPr lang="en-GB" dirty="0" err="1"/>
              <a:t>nhất</a:t>
            </a:r>
            <a:r>
              <a:rPr lang="en-GB" dirty="0"/>
              <a:t> Android </a:t>
            </a:r>
            <a:r>
              <a:rPr lang="en-GB" dirty="0" err="1"/>
              <a:t>đạt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, </a:t>
            </a:r>
            <a:r>
              <a:rPr lang="en-GB" dirty="0" err="1"/>
              <a:t>phá</a:t>
            </a:r>
            <a:r>
              <a:rPr lang="en-GB" dirty="0"/>
              <a:t> </a:t>
            </a:r>
            <a:r>
              <a:rPr lang="en-GB" dirty="0" err="1"/>
              <a:t>kỷ</a:t>
            </a:r>
            <a:r>
              <a:rPr lang="en-GB" dirty="0"/>
              <a:t> </a:t>
            </a:r>
            <a:r>
              <a:rPr lang="en-GB" dirty="0" err="1"/>
              <a:t>lục</a:t>
            </a:r>
            <a:r>
              <a:rPr lang="en-GB" dirty="0"/>
              <a:t> 84,7% </a:t>
            </a:r>
            <a:r>
              <a:rPr lang="en-GB" dirty="0" err="1"/>
              <a:t>từng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thiết</a:t>
            </a:r>
            <a:r>
              <a:rPr lang="en-GB" dirty="0"/>
              <a:t> </a:t>
            </a:r>
            <a:r>
              <a:rPr lang="en-GB" dirty="0" err="1"/>
              <a:t>lập</a:t>
            </a:r>
            <a:r>
              <a:rPr lang="en-GB" dirty="0"/>
              <a:t> </a:t>
            </a:r>
            <a:r>
              <a:rPr lang="en-GB" dirty="0" err="1"/>
              <a:t>vào</a:t>
            </a:r>
            <a:r>
              <a:rPr lang="en-GB" dirty="0"/>
              <a:t> </a:t>
            </a:r>
            <a:r>
              <a:rPr lang="en-GB" dirty="0" err="1"/>
              <a:t>quý</a:t>
            </a:r>
            <a:r>
              <a:rPr lang="en-GB" dirty="0"/>
              <a:t> III/2015.</a:t>
            </a:r>
          </a:p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337" y="694177"/>
            <a:ext cx="5917504" cy="33284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91601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>Chọn đề tài Dự án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vi-VN" dirty="0" smtClean="0"/>
              <a:t>Tên ứng dụng: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Du lịch</a:t>
            </a:r>
          </a:p>
          <a:p>
            <a:pPr marL="457200" indent="-457200">
              <a:buFont typeface="+mj-lt"/>
              <a:buAutoNum type="arabicPeriod"/>
            </a:pPr>
            <a:r>
              <a:rPr lang="vi-VN" dirty="0" smtClean="0"/>
              <a:t>Mục tiêu: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tin chi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đền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chùa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miếu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… 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ATM,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trạm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xăng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ăn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uống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vui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Nam.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họ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GB" dirty="0"/>
              <a:t>. </a:t>
            </a:r>
            <a:endParaRPr lang="vi-VN" dirty="0" smtClean="0"/>
          </a:p>
          <a:p>
            <a:pPr marL="457200" indent="-457200">
              <a:buFont typeface="+mj-lt"/>
              <a:buAutoNum type="arabicPeriod"/>
            </a:pPr>
            <a:r>
              <a:rPr lang="vi-VN" dirty="0" smtClean="0"/>
              <a:t>Ngôn ngữ: Java</a:t>
            </a:r>
          </a:p>
          <a:p>
            <a:pPr marL="457200" indent="-457200">
              <a:buFont typeface="+mj-lt"/>
              <a:buAutoNum type="arabicPeriod"/>
            </a:pPr>
            <a:r>
              <a:rPr lang="vi-VN" dirty="0" smtClean="0"/>
              <a:t>Thiết bị hỗ trợ: Smartphone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Android OS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Jelly Bean 4.2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Android Nougat 7.1.1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4427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>Chương 1. Khởi tạo Dự án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vi-VN" dirty="0" smtClean="0"/>
              <a:t>Thông tin người dùng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tôi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sắm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ẩm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thú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Nam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7240" lvl="1" indent="-4572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lần đầu đặt chân tới đây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tôi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Yêu cầu chức năng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7240" lvl="1" indent="-4572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đẩy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20040" lvl="1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626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>Chương 1. Khởi tạo Dự án</a:t>
            </a:r>
            <a:br>
              <a:rPr lang="vi-VN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44196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vi-VN" dirty="0" smtClean="0"/>
              <a:t>Công nghệ sử dụng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Android Studio: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7240" lvl="1" indent="-4572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Genymotion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android,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7240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Indigo Studio: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mockup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7240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Photoshop CS6: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7240" lvl="1" indent="-457200">
              <a:buFont typeface="+mj-lt"/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Picasso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load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7240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Google Map API: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7240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Retrofit API: backend.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7240" lvl="1" indent="-4572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source code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 startAt="3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4530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>Chương 2. Lập kế hoạch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438399"/>
            <a:ext cx="8770571" cy="452607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Phân công Công việc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Developer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): Nguyễn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7240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Document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): Nguyễn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Ngọc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7240" lvl="1" indent="-457200">
              <a:buFont typeface="+mj-lt"/>
              <a:buAutoNum type="arabicPeriod"/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Project Manager (Giám sát Dự án)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Nguyễn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Thời gian thực hiện: 2 tháng – 3 Giai đoạn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1: 17/06/17 – 30/06/17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0" lvl="2" indent="-4572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mockup,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7240" lvl="1" indent="-457200"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2: 01/07/17 – 30/07/17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0" lvl="2" indent="-4572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User Interface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7240" lvl="1" indent="-457200"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3: 01/08/17 – 17/08/17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0" lvl="2" indent="-4572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Client.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vi-VN" dirty="0" smtClean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1939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heme1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0664594-F43F-4F8E-8BE2-FABD1E3829D7}" vid="{F4F28BC0-1FB3-46CC-B7E4-1C8762BDA6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61</TotalTime>
  <Words>1096</Words>
  <Application>Microsoft Office PowerPoint</Application>
  <PresentationFormat>Widescreen</PresentationFormat>
  <Paragraphs>144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Schoolbook</vt:lpstr>
      <vt:lpstr>Corbel</vt:lpstr>
      <vt:lpstr>Times New Roman</vt:lpstr>
      <vt:lpstr>Theme1</vt:lpstr>
      <vt:lpstr>Nhóm 3 – Bản đồ Du lịch Việt Nam</vt:lpstr>
      <vt:lpstr> GIỚI THIỆU THÀNH VIÊN</vt:lpstr>
      <vt:lpstr> Mục lục </vt:lpstr>
      <vt:lpstr> Mở Đầu</vt:lpstr>
      <vt:lpstr> Mở đầu</vt:lpstr>
      <vt:lpstr> Chọn đề tài Dự án</vt:lpstr>
      <vt:lpstr> Chương 1. Khởi tạo Dự án</vt:lpstr>
      <vt:lpstr> Chương 1. Khởi tạo Dự án </vt:lpstr>
      <vt:lpstr> Chương 2. Lập kế hoạch</vt:lpstr>
      <vt:lpstr> Chương 3. Triển khai Dự án</vt:lpstr>
      <vt:lpstr> Chương 3. Triển khai Dự án</vt:lpstr>
      <vt:lpstr> Chương 3. Triển khai Dự án</vt:lpstr>
      <vt:lpstr> Chương 3. Triển khai Dự án</vt:lpstr>
      <vt:lpstr> Chương 3. Triển khai Dự án</vt:lpstr>
      <vt:lpstr> Kết luận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3 – bản đồ du lịch việt nam</dc:title>
  <dc:creator>Nguyễn Ngọc</dc:creator>
  <cp:lastModifiedBy>Nguyễn Ngọc</cp:lastModifiedBy>
  <cp:revision>8</cp:revision>
  <dcterms:created xsi:type="dcterms:W3CDTF">2017-08-10T13:07:09Z</dcterms:created>
  <dcterms:modified xsi:type="dcterms:W3CDTF">2017-08-10T14:08:48Z</dcterms:modified>
</cp:coreProperties>
</file>