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12">
  <p:sldMasterIdLst>
    <p:sldMasterId id="2147483693" r:id="rId1"/>
  </p:sldMasterIdLst>
  <p:notesMasterIdLst>
    <p:notesMasterId r:id="rId26"/>
  </p:notesMasterIdLst>
  <p:sldIdLst>
    <p:sldId id="256" r:id="rId2"/>
    <p:sldId id="374" r:id="rId3"/>
    <p:sldId id="258" r:id="rId4"/>
    <p:sldId id="260" r:id="rId5"/>
    <p:sldId id="377" r:id="rId6"/>
    <p:sldId id="379" r:id="rId7"/>
    <p:sldId id="267" r:id="rId8"/>
    <p:sldId id="402" r:id="rId9"/>
    <p:sldId id="403" r:id="rId10"/>
    <p:sldId id="404" r:id="rId11"/>
    <p:sldId id="405" r:id="rId12"/>
    <p:sldId id="406" r:id="rId13"/>
    <p:sldId id="407" r:id="rId14"/>
    <p:sldId id="408" r:id="rId15"/>
    <p:sldId id="409" r:id="rId16"/>
    <p:sldId id="410" r:id="rId17"/>
    <p:sldId id="412" r:id="rId18"/>
    <p:sldId id="413" r:id="rId19"/>
    <p:sldId id="414" r:id="rId20"/>
    <p:sldId id="415" r:id="rId21"/>
    <p:sldId id="365" r:id="rId22"/>
    <p:sldId id="376" r:id="rId23"/>
    <p:sldId id="401" r:id="rId24"/>
    <p:sldId id="316"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C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7743DA-A22E-4025-A44E-424A9B8C1E52}" v="928" dt="2021-05-14T02:03:02.968"/>
  </p1510:revLst>
</p1510:revInfo>
</file>

<file path=ppt/tableStyles.xml><?xml version="1.0" encoding="utf-8"?>
<a:tblStyleLst xmlns:a="http://schemas.openxmlformats.org/drawingml/2006/main" def="{59930185-2977-4388-89E5-3966E486C02A}">
  <a:tblStyle styleId="{59930185-2977-4388-89E5-3966E486C0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8" autoAdjust="0"/>
  </p:normalViewPr>
  <p:slideViewPr>
    <p:cSldViewPr snapToGrid="0">
      <p:cViewPr varScale="1">
        <p:scale>
          <a:sx n="108" d="100"/>
          <a:sy n="108" d="100"/>
        </p:scale>
        <p:origin x="730" y="77"/>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oàn Tuấn Kiệt" userId="8b415b64-ff36-4c77-b52d-00398cad8327" providerId="ADAL" clId="{B37743DA-A22E-4025-A44E-424A9B8C1E52}"/>
    <pc:docChg chg="undo redo custSel addSld delSld modSld sldOrd delMainMaster">
      <pc:chgData name="Đoàn Tuấn Kiệt" userId="8b415b64-ff36-4c77-b52d-00398cad8327" providerId="ADAL" clId="{B37743DA-A22E-4025-A44E-424A9B8C1E52}" dt="2021-05-14T02:03:25.389" v="3570" actId="1076"/>
      <pc:docMkLst>
        <pc:docMk/>
      </pc:docMkLst>
      <pc:sldChg chg="addSp modSp mod modNotes">
        <pc:chgData name="Đoàn Tuấn Kiệt" userId="8b415b64-ff36-4c77-b52d-00398cad8327" providerId="ADAL" clId="{B37743DA-A22E-4025-A44E-424A9B8C1E52}" dt="2021-05-13T18:57:25.858" v="293" actId="1076"/>
        <pc:sldMkLst>
          <pc:docMk/>
          <pc:sldMk cId="0" sldId="256"/>
        </pc:sldMkLst>
        <pc:spChg chg="add mod">
          <ac:chgData name="Đoàn Tuấn Kiệt" userId="8b415b64-ff36-4c77-b52d-00398cad8327" providerId="ADAL" clId="{B37743DA-A22E-4025-A44E-424A9B8C1E52}" dt="2021-05-13T18:50:52.319" v="180" actId="1076"/>
          <ac:spMkLst>
            <pc:docMk/>
            <pc:sldMk cId="0" sldId="256"/>
            <ac:spMk id="5" creationId="{262AF1BB-DE4A-495B-8620-6D3BCB1BCC91}"/>
          </ac:spMkLst>
        </pc:spChg>
        <pc:spChg chg="mod">
          <ac:chgData name="Đoàn Tuấn Kiệt" userId="8b415b64-ff36-4c77-b52d-00398cad8327" providerId="ADAL" clId="{B37743DA-A22E-4025-A44E-424A9B8C1E52}" dt="2021-05-13T18:53:54.670" v="269" actId="14100"/>
          <ac:spMkLst>
            <pc:docMk/>
            <pc:sldMk cId="0" sldId="256"/>
            <ac:spMk id="237" creationId="{00000000-0000-0000-0000-000000000000}"/>
          </ac:spMkLst>
        </pc:spChg>
        <pc:spChg chg="mod">
          <ac:chgData name="Đoàn Tuấn Kiệt" userId="8b415b64-ff36-4c77-b52d-00398cad8327" providerId="ADAL" clId="{B37743DA-A22E-4025-A44E-424A9B8C1E52}" dt="2021-05-13T18:56:23.910" v="285" actId="242"/>
          <ac:spMkLst>
            <pc:docMk/>
            <pc:sldMk cId="0" sldId="256"/>
            <ac:spMk id="238" creationId="{00000000-0000-0000-0000-000000000000}"/>
          </ac:spMkLst>
        </pc:spChg>
        <pc:picChg chg="add mod">
          <ac:chgData name="Đoàn Tuấn Kiệt" userId="8b415b64-ff36-4c77-b52d-00398cad8327" providerId="ADAL" clId="{B37743DA-A22E-4025-A44E-424A9B8C1E52}" dt="2021-05-13T18:50:57.267" v="182" actId="1076"/>
          <ac:picMkLst>
            <pc:docMk/>
            <pc:sldMk cId="0" sldId="256"/>
            <ac:picMk id="3" creationId="{A871710A-2D77-42A2-B04E-7C119F99AA43}"/>
          </ac:picMkLst>
        </pc:picChg>
        <pc:picChg chg="mod">
          <ac:chgData name="Đoàn Tuấn Kiệt" userId="8b415b64-ff36-4c77-b52d-00398cad8327" providerId="ADAL" clId="{B37743DA-A22E-4025-A44E-424A9B8C1E52}" dt="2021-05-13T18:57:25.858" v="293" actId="1076"/>
          <ac:picMkLst>
            <pc:docMk/>
            <pc:sldMk cId="0" sldId="256"/>
            <ac:picMk id="239" creationId="{00000000-0000-0000-0000-000000000000}"/>
          </ac:picMkLst>
        </pc:picChg>
      </pc:sldChg>
      <pc:sldChg chg="del">
        <pc:chgData name="Đoàn Tuấn Kiệt" userId="8b415b64-ff36-4c77-b52d-00398cad8327" providerId="ADAL" clId="{B37743DA-A22E-4025-A44E-424A9B8C1E52}" dt="2021-05-14T00:07:36.258" v="2616" actId="47"/>
        <pc:sldMkLst>
          <pc:docMk/>
          <pc:sldMk cId="0" sldId="257"/>
        </pc:sldMkLst>
      </pc:sldChg>
      <pc:sldChg chg="addSp delSp modSp mod modAnim">
        <pc:chgData name="Đoàn Tuấn Kiệt" userId="8b415b64-ff36-4c77-b52d-00398cad8327" providerId="ADAL" clId="{B37743DA-A22E-4025-A44E-424A9B8C1E52}" dt="2021-05-14T00:08:08.835" v="2658" actId="20577"/>
        <pc:sldMkLst>
          <pc:docMk/>
          <pc:sldMk cId="0" sldId="258"/>
        </pc:sldMkLst>
        <pc:spChg chg="add del mod">
          <ac:chgData name="Đoàn Tuấn Kiệt" userId="8b415b64-ff36-4c77-b52d-00398cad8327" providerId="ADAL" clId="{B37743DA-A22E-4025-A44E-424A9B8C1E52}" dt="2021-05-13T19:04:02.444" v="386" actId="478"/>
          <ac:spMkLst>
            <pc:docMk/>
            <pc:sldMk cId="0" sldId="258"/>
            <ac:spMk id="3" creationId="{CA0480D6-D3D3-4DFC-808F-9F874EDF8474}"/>
          </ac:spMkLst>
        </pc:spChg>
        <pc:spChg chg="add del mod">
          <ac:chgData name="Đoàn Tuấn Kiệt" userId="8b415b64-ff36-4c77-b52d-00398cad8327" providerId="ADAL" clId="{B37743DA-A22E-4025-A44E-424A9B8C1E52}" dt="2021-05-13T19:04:17.618" v="390" actId="478"/>
          <ac:spMkLst>
            <pc:docMk/>
            <pc:sldMk cId="0" sldId="258"/>
            <ac:spMk id="5" creationId="{77818B03-C4B2-40A5-A334-1267CB23F346}"/>
          </ac:spMkLst>
        </pc:spChg>
        <pc:spChg chg="add del mod">
          <ac:chgData name="Đoàn Tuấn Kiệt" userId="8b415b64-ff36-4c77-b52d-00398cad8327" providerId="ADAL" clId="{B37743DA-A22E-4025-A44E-424A9B8C1E52}" dt="2021-05-13T19:06:02.258" v="540" actId="478"/>
          <ac:spMkLst>
            <pc:docMk/>
            <pc:sldMk cId="0" sldId="258"/>
            <ac:spMk id="7" creationId="{F358EA45-CBED-4BAE-830D-9267B042FC91}"/>
          </ac:spMkLst>
        </pc:spChg>
        <pc:spChg chg="add del mod">
          <ac:chgData name="Đoàn Tuấn Kiệt" userId="8b415b64-ff36-4c77-b52d-00398cad8327" providerId="ADAL" clId="{B37743DA-A22E-4025-A44E-424A9B8C1E52}" dt="2021-05-13T19:07:17.345" v="629" actId="478"/>
          <ac:spMkLst>
            <pc:docMk/>
            <pc:sldMk cId="0" sldId="258"/>
            <ac:spMk id="9" creationId="{D9033EF3-5584-44C3-B02E-2B2D677B5B9D}"/>
          </ac:spMkLst>
        </pc:spChg>
        <pc:spChg chg="mod">
          <ac:chgData name="Đoàn Tuấn Kiệt" userId="8b415b64-ff36-4c77-b52d-00398cad8327" providerId="ADAL" clId="{B37743DA-A22E-4025-A44E-424A9B8C1E52}" dt="2021-05-13T19:05:14.733" v="479" actId="1076"/>
          <ac:spMkLst>
            <pc:docMk/>
            <pc:sldMk cId="0" sldId="258"/>
            <ac:spMk id="250" creationId="{00000000-0000-0000-0000-000000000000}"/>
          </ac:spMkLst>
        </pc:spChg>
        <pc:spChg chg="del">
          <ac:chgData name="Đoàn Tuấn Kiệt" userId="8b415b64-ff36-4c77-b52d-00398cad8327" providerId="ADAL" clId="{B37743DA-A22E-4025-A44E-424A9B8C1E52}" dt="2021-05-13T19:03:59.674" v="385" actId="478"/>
          <ac:spMkLst>
            <pc:docMk/>
            <pc:sldMk cId="0" sldId="258"/>
            <ac:spMk id="251" creationId="{00000000-0000-0000-0000-000000000000}"/>
          </ac:spMkLst>
        </pc:spChg>
        <pc:spChg chg="mod">
          <ac:chgData name="Đoàn Tuấn Kiệt" userId="8b415b64-ff36-4c77-b52d-00398cad8327" providerId="ADAL" clId="{B37743DA-A22E-4025-A44E-424A9B8C1E52}" dt="2021-05-13T19:05:25.460" v="481" actId="14100"/>
          <ac:spMkLst>
            <pc:docMk/>
            <pc:sldMk cId="0" sldId="258"/>
            <ac:spMk id="252" creationId="{00000000-0000-0000-0000-000000000000}"/>
          </ac:spMkLst>
        </pc:spChg>
        <pc:spChg chg="del">
          <ac:chgData name="Đoàn Tuấn Kiệt" userId="8b415b64-ff36-4c77-b52d-00398cad8327" providerId="ADAL" clId="{B37743DA-A22E-4025-A44E-424A9B8C1E52}" dt="2021-05-13T19:04:16.036" v="389" actId="478"/>
          <ac:spMkLst>
            <pc:docMk/>
            <pc:sldMk cId="0" sldId="258"/>
            <ac:spMk id="253" creationId="{00000000-0000-0000-0000-000000000000}"/>
          </ac:spMkLst>
        </pc:spChg>
        <pc:spChg chg="mod">
          <ac:chgData name="Đoàn Tuấn Kiệt" userId="8b415b64-ff36-4c77-b52d-00398cad8327" providerId="ADAL" clId="{B37743DA-A22E-4025-A44E-424A9B8C1E52}" dt="2021-05-13T19:06:26.859" v="542" actId="1076"/>
          <ac:spMkLst>
            <pc:docMk/>
            <pc:sldMk cId="0" sldId="258"/>
            <ac:spMk id="254" creationId="{00000000-0000-0000-0000-000000000000}"/>
          </ac:spMkLst>
        </pc:spChg>
        <pc:spChg chg="del">
          <ac:chgData name="Đoàn Tuấn Kiệt" userId="8b415b64-ff36-4c77-b52d-00398cad8327" providerId="ADAL" clId="{B37743DA-A22E-4025-A44E-424A9B8C1E52}" dt="2021-05-13T19:05:59.623" v="539" actId="478"/>
          <ac:spMkLst>
            <pc:docMk/>
            <pc:sldMk cId="0" sldId="258"/>
            <ac:spMk id="255" creationId="{00000000-0000-0000-0000-000000000000}"/>
          </ac:spMkLst>
        </pc:spChg>
        <pc:spChg chg="mod">
          <ac:chgData name="Đoàn Tuấn Kiệt" userId="8b415b64-ff36-4c77-b52d-00398cad8327" providerId="ADAL" clId="{B37743DA-A22E-4025-A44E-424A9B8C1E52}" dt="2021-05-14T00:08:08.835" v="2658" actId="20577"/>
          <ac:spMkLst>
            <pc:docMk/>
            <pc:sldMk cId="0" sldId="258"/>
            <ac:spMk id="256" creationId="{00000000-0000-0000-0000-000000000000}"/>
          </ac:spMkLst>
        </pc:spChg>
        <pc:spChg chg="del">
          <ac:chgData name="Đoàn Tuấn Kiệt" userId="8b415b64-ff36-4c77-b52d-00398cad8327" providerId="ADAL" clId="{B37743DA-A22E-4025-A44E-424A9B8C1E52}" dt="2021-05-13T19:07:13.895" v="628" actId="478"/>
          <ac:spMkLst>
            <pc:docMk/>
            <pc:sldMk cId="0" sldId="258"/>
            <ac:spMk id="257" creationId="{00000000-0000-0000-0000-000000000000}"/>
          </ac:spMkLst>
        </pc:spChg>
        <pc:spChg chg="mod">
          <ac:chgData name="Đoàn Tuấn Kiệt" userId="8b415b64-ff36-4c77-b52d-00398cad8327" providerId="ADAL" clId="{B37743DA-A22E-4025-A44E-424A9B8C1E52}" dt="2021-05-13T19:05:31.560" v="483" actId="20577"/>
          <ac:spMkLst>
            <pc:docMk/>
            <pc:sldMk cId="0" sldId="258"/>
            <ac:spMk id="258" creationId="{00000000-0000-0000-0000-000000000000}"/>
          </ac:spMkLst>
        </pc:spChg>
        <pc:spChg chg="mod">
          <ac:chgData name="Đoàn Tuấn Kiệt" userId="8b415b64-ff36-4c77-b52d-00398cad8327" providerId="ADAL" clId="{B37743DA-A22E-4025-A44E-424A9B8C1E52}" dt="2021-05-13T19:07:37.449" v="658" actId="1037"/>
          <ac:spMkLst>
            <pc:docMk/>
            <pc:sldMk cId="0" sldId="258"/>
            <ac:spMk id="260" creationId="{00000000-0000-0000-0000-000000000000}"/>
          </ac:spMkLst>
        </pc:spChg>
        <pc:spChg chg="mod">
          <ac:chgData name="Đoàn Tuấn Kiệt" userId="8b415b64-ff36-4c77-b52d-00398cad8327" providerId="ADAL" clId="{B37743DA-A22E-4025-A44E-424A9B8C1E52}" dt="2021-05-13T19:04:31.084" v="419" actId="20577"/>
          <ac:spMkLst>
            <pc:docMk/>
            <pc:sldMk cId="0" sldId="258"/>
            <ac:spMk id="261" creationId="{00000000-0000-0000-0000-000000000000}"/>
          </ac:spMkLst>
        </pc:spChg>
        <pc:cxnChg chg="mod">
          <ac:chgData name="Đoàn Tuấn Kiệt" userId="8b415b64-ff36-4c77-b52d-00398cad8327" providerId="ADAL" clId="{B37743DA-A22E-4025-A44E-424A9B8C1E52}" dt="2021-05-13T19:04:27.155" v="417" actId="1038"/>
          <ac:cxnSpMkLst>
            <pc:docMk/>
            <pc:sldMk cId="0" sldId="258"/>
            <ac:cxnSpMk id="263" creationId="{00000000-0000-0000-0000-000000000000}"/>
          </ac:cxnSpMkLst>
        </pc:cxnChg>
        <pc:cxnChg chg="mod">
          <ac:chgData name="Đoàn Tuấn Kiệt" userId="8b415b64-ff36-4c77-b52d-00398cad8327" providerId="ADAL" clId="{B37743DA-A22E-4025-A44E-424A9B8C1E52}" dt="2021-05-13T19:07:37.449" v="658" actId="1037"/>
          <ac:cxnSpMkLst>
            <pc:docMk/>
            <pc:sldMk cId="0" sldId="258"/>
            <ac:cxnSpMk id="264" creationId="{00000000-0000-0000-0000-000000000000}"/>
          </ac:cxnSpMkLst>
        </pc:cxnChg>
      </pc:sldChg>
      <pc:sldChg chg="addSp delSp modSp mod modClrScheme chgLayout">
        <pc:chgData name="Đoàn Tuấn Kiệt" userId="8b415b64-ff36-4c77-b52d-00398cad8327" providerId="ADAL" clId="{B37743DA-A22E-4025-A44E-424A9B8C1E52}" dt="2021-05-14T01:22:43.098" v="3004" actId="1076"/>
        <pc:sldMkLst>
          <pc:docMk/>
          <pc:sldMk cId="0" sldId="259"/>
        </pc:sldMkLst>
        <pc:spChg chg="add del mod">
          <ac:chgData name="Đoàn Tuấn Kiệt" userId="8b415b64-ff36-4c77-b52d-00398cad8327" providerId="ADAL" clId="{B37743DA-A22E-4025-A44E-424A9B8C1E52}" dt="2021-05-14T01:20:23.423" v="2908" actId="478"/>
          <ac:spMkLst>
            <pc:docMk/>
            <pc:sldMk cId="0" sldId="259"/>
            <ac:spMk id="3" creationId="{EC112B7C-9A7A-4B11-89A4-76494AB1EEB9}"/>
          </ac:spMkLst>
        </pc:spChg>
        <pc:spChg chg="del mod ord">
          <ac:chgData name="Đoàn Tuấn Kiệt" userId="8b415b64-ff36-4c77-b52d-00398cad8327" providerId="ADAL" clId="{B37743DA-A22E-4025-A44E-424A9B8C1E52}" dt="2021-05-14T01:20:21.602" v="2907" actId="478"/>
          <ac:spMkLst>
            <pc:docMk/>
            <pc:sldMk cId="0" sldId="259"/>
            <ac:spMk id="270" creationId="{00000000-0000-0000-0000-000000000000}"/>
          </ac:spMkLst>
        </pc:spChg>
        <pc:spChg chg="del mod ord">
          <ac:chgData name="Đoàn Tuấn Kiệt" userId="8b415b64-ff36-4c77-b52d-00398cad8327" providerId="ADAL" clId="{B37743DA-A22E-4025-A44E-424A9B8C1E52}" dt="2021-05-14T01:20:30.413" v="2913" actId="478"/>
          <ac:spMkLst>
            <pc:docMk/>
            <pc:sldMk cId="0" sldId="259"/>
            <ac:spMk id="271" creationId="{00000000-0000-0000-0000-000000000000}"/>
          </ac:spMkLst>
        </pc:spChg>
        <pc:spChg chg="mod ord">
          <ac:chgData name="Đoàn Tuấn Kiệt" userId="8b415b64-ff36-4c77-b52d-00398cad8327" providerId="ADAL" clId="{B37743DA-A22E-4025-A44E-424A9B8C1E52}" dt="2021-05-14T01:22:43.098" v="3004" actId="1076"/>
          <ac:spMkLst>
            <pc:docMk/>
            <pc:sldMk cId="0" sldId="259"/>
            <ac:spMk id="272" creationId="{00000000-0000-0000-0000-000000000000}"/>
          </ac:spMkLst>
        </pc:spChg>
        <pc:spChg chg="del mod ord">
          <ac:chgData name="Đoàn Tuấn Kiệt" userId="8b415b64-ff36-4c77-b52d-00398cad8327" providerId="ADAL" clId="{B37743DA-A22E-4025-A44E-424A9B8C1E52}" dt="2021-05-14T01:21:33.691" v="2992" actId="478"/>
          <ac:spMkLst>
            <pc:docMk/>
            <pc:sldMk cId="0" sldId="259"/>
            <ac:spMk id="273" creationId="{00000000-0000-0000-0000-000000000000}"/>
          </ac:spMkLst>
        </pc:spChg>
        <pc:spChg chg="del mod ord">
          <ac:chgData name="Đoàn Tuấn Kiệt" userId="8b415b64-ff36-4c77-b52d-00398cad8327" providerId="ADAL" clId="{B37743DA-A22E-4025-A44E-424A9B8C1E52}" dt="2021-05-14T01:20:26.525" v="2910" actId="478"/>
          <ac:spMkLst>
            <pc:docMk/>
            <pc:sldMk cId="0" sldId="259"/>
            <ac:spMk id="274" creationId="{00000000-0000-0000-0000-000000000000}"/>
          </ac:spMkLst>
        </pc:spChg>
        <pc:spChg chg="del mod ord">
          <ac:chgData name="Đoàn Tuấn Kiệt" userId="8b415b64-ff36-4c77-b52d-00398cad8327" providerId="ADAL" clId="{B37743DA-A22E-4025-A44E-424A9B8C1E52}" dt="2021-05-14T01:20:27.931" v="2911" actId="478"/>
          <ac:spMkLst>
            <pc:docMk/>
            <pc:sldMk cId="0" sldId="259"/>
            <ac:spMk id="275" creationId="{00000000-0000-0000-0000-000000000000}"/>
          </ac:spMkLst>
        </pc:spChg>
        <pc:spChg chg="del mod ord">
          <ac:chgData name="Đoàn Tuấn Kiệt" userId="8b415b64-ff36-4c77-b52d-00398cad8327" providerId="ADAL" clId="{B37743DA-A22E-4025-A44E-424A9B8C1E52}" dt="2021-05-14T01:20:25.126" v="2909" actId="478"/>
          <ac:spMkLst>
            <pc:docMk/>
            <pc:sldMk cId="0" sldId="259"/>
            <ac:spMk id="276" creationId="{00000000-0000-0000-0000-000000000000}"/>
          </ac:spMkLst>
        </pc:spChg>
        <pc:spChg chg="del mod ord">
          <ac:chgData name="Đoàn Tuấn Kiệt" userId="8b415b64-ff36-4c77-b52d-00398cad8327" providerId="ADAL" clId="{B37743DA-A22E-4025-A44E-424A9B8C1E52}" dt="2021-05-14T01:20:19.917" v="2906" actId="478"/>
          <ac:spMkLst>
            <pc:docMk/>
            <pc:sldMk cId="0" sldId="259"/>
            <ac:spMk id="277" creationId="{00000000-0000-0000-0000-000000000000}"/>
          </ac:spMkLst>
        </pc:spChg>
        <pc:spChg chg="del mod ord">
          <ac:chgData name="Đoàn Tuấn Kiệt" userId="8b415b64-ff36-4c77-b52d-00398cad8327" providerId="ADAL" clId="{B37743DA-A22E-4025-A44E-424A9B8C1E52}" dt="2021-05-14T01:21:17.901" v="2919" actId="478"/>
          <ac:spMkLst>
            <pc:docMk/>
            <pc:sldMk cId="0" sldId="259"/>
            <ac:spMk id="278" creationId="{00000000-0000-0000-0000-000000000000}"/>
          </ac:spMkLst>
        </pc:spChg>
        <pc:spChg chg="del mod ord">
          <ac:chgData name="Đoàn Tuấn Kiệt" userId="8b415b64-ff36-4c77-b52d-00398cad8327" providerId="ADAL" clId="{B37743DA-A22E-4025-A44E-424A9B8C1E52}" dt="2021-05-14T01:20:33.479" v="2915" actId="478"/>
          <ac:spMkLst>
            <pc:docMk/>
            <pc:sldMk cId="0" sldId="259"/>
            <ac:spMk id="279" creationId="{00000000-0000-0000-0000-000000000000}"/>
          </ac:spMkLst>
        </pc:spChg>
        <pc:picChg chg="add mod">
          <ac:chgData name="Đoàn Tuấn Kiệt" userId="8b415b64-ff36-4c77-b52d-00398cad8327" providerId="ADAL" clId="{B37743DA-A22E-4025-A44E-424A9B8C1E52}" dt="2021-05-14T01:22:38.430" v="3003" actId="1076"/>
          <ac:picMkLst>
            <pc:docMk/>
            <pc:sldMk cId="0" sldId="259"/>
            <ac:picMk id="17" creationId="{25ED1A8F-21D1-4BA1-B54F-B4D4816C74F2}"/>
          </ac:picMkLst>
        </pc:picChg>
        <pc:cxnChg chg="del">
          <ac:chgData name="Đoàn Tuấn Kiệt" userId="8b415b64-ff36-4c77-b52d-00398cad8327" providerId="ADAL" clId="{B37743DA-A22E-4025-A44E-424A9B8C1E52}" dt="2021-05-14T01:20:28.883" v="2912" actId="478"/>
          <ac:cxnSpMkLst>
            <pc:docMk/>
            <pc:sldMk cId="0" sldId="259"/>
            <ac:cxnSpMk id="280" creationId="{00000000-0000-0000-0000-000000000000}"/>
          </ac:cxnSpMkLst>
        </pc:cxnChg>
        <pc:cxnChg chg="del">
          <ac:chgData name="Đoàn Tuấn Kiệt" userId="8b415b64-ff36-4c77-b52d-00398cad8327" providerId="ADAL" clId="{B37743DA-A22E-4025-A44E-424A9B8C1E52}" dt="2021-05-14T01:20:31.878" v="2914" actId="478"/>
          <ac:cxnSpMkLst>
            <pc:docMk/>
            <pc:sldMk cId="0" sldId="259"/>
            <ac:cxnSpMk id="281" creationId="{00000000-0000-0000-0000-000000000000}"/>
          </ac:cxnSpMkLst>
        </pc:cxnChg>
        <pc:cxnChg chg="mod">
          <ac:chgData name="Đoàn Tuấn Kiệt" userId="8b415b64-ff36-4c77-b52d-00398cad8327" providerId="ADAL" clId="{B37743DA-A22E-4025-A44E-424A9B8C1E52}" dt="2021-05-14T01:22:43.098" v="3004" actId="1076"/>
          <ac:cxnSpMkLst>
            <pc:docMk/>
            <pc:sldMk cId="0" sldId="259"/>
            <ac:cxnSpMk id="282" creationId="{00000000-0000-0000-0000-000000000000}"/>
          </ac:cxnSpMkLst>
        </pc:cxnChg>
      </pc:sldChg>
      <pc:sldChg chg="addSp delSp modSp mod ord delAnim modAnim modNotes">
        <pc:chgData name="Đoàn Tuấn Kiệt" userId="8b415b64-ff36-4c77-b52d-00398cad8327" providerId="ADAL" clId="{B37743DA-A22E-4025-A44E-424A9B8C1E52}" dt="2021-05-14T00:08:41.740" v="2663"/>
        <pc:sldMkLst>
          <pc:docMk/>
          <pc:sldMk cId="0" sldId="260"/>
        </pc:sldMkLst>
        <pc:spChg chg="add del mod">
          <ac:chgData name="Đoàn Tuấn Kiệt" userId="8b415b64-ff36-4c77-b52d-00398cad8327" providerId="ADAL" clId="{B37743DA-A22E-4025-A44E-424A9B8C1E52}" dt="2021-05-13T19:11:36.963" v="746" actId="478"/>
          <ac:spMkLst>
            <pc:docMk/>
            <pc:sldMk cId="0" sldId="260"/>
            <ac:spMk id="3" creationId="{4F1C34D6-7D30-4CA3-91FD-5207C01AA249}"/>
          </ac:spMkLst>
        </pc:spChg>
        <pc:spChg chg="add mod">
          <ac:chgData name="Đoàn Tuấn Kiệt" userId="8b415b64-ff36-4c77-b52d-00398cad8327" providerId="ADAL" clId="{B37743DA-A22E-4025-A44E-424A9B8C1E52}" dt="2021-05-13T19:44:44.524" v="1236" actId="1076"/>
          <ac:spMkLst>
            <pc:docMk/>
            <pc:sldMk cId="0" sldId="260"/>
            <ac:spMk id="8" creationId="{C135FBA2-058C-4FB6-B5D0-5E8A36D75D60}"/>
          </ac:spMkLst>
        </pc:spChg>
        <pc:spChg chg="mod">
          <ac:chgData name="Đoàn Tuấn Kiệt" userId="8b415b64-ff36-4c77-b52d-00398cad8327" providerId="ADAL" clId="{B37743DA-A22E-4025-A44E-424A9B8C1E52}" dt="2021-05-13T19:11:24.702" v="743" actId="1076"/>
          <ac:spMkLst>
            <pc:docMk/>
            <pc:sldMk cId="0" sldId="260"/>
            <ac:spMk id="287" creationId="{00000000-0000-0000-0000-000000000000}"/>
          </ac:spMkLst>
        </pc:spChg>
        <pc:spChg chg="del">
          <ac:chgData name="Đoàn Tuấn Kiệt" userId="8b415b64-ff36-4c77-b52d-00398cad8327" providerId="ADAL" clId="{B37743DA-A22E-4025-A44E-424A9B8C1E52}" dt="2021-05-13T19:11:32.151" v="744" actId="478"/>
          <ac:spMkLst>
            <pc:docMk/>
            <pc:sldMk cId="0" sldId="260"/>
            <ac:spMk id="288" creationId="{00000000-0000-0000-0000-000000000000}"/>
          </ac:spMkLst>
        </pc:spChg>
      </pc:sldChg>
      <pc:sldChg chg="addSp delSp modSp mod ord delAnim modAnim modNotes">
        <pc:chgData name="Đoàn Tuấn Kiệt" userId="8b415b64-ff36-4c77-b52d-00398cad8327" providerId="ADAL" clId="{B37743DA-A22E-4025-A44E-424A9B8C1E52}" dt="2021-05-13T19:47:42.956" v="1249" actId="478"/>
        <pc:sldMkLst>
          <pc:docMk/>
          <pc:sldMk cId="0" sldId="261"/>
        </pc:sldMkLst>
        <pc:spChg chg="add del mod">
          <ac:chgData name="Đoàn Tuấn Kiệt" userId="8b415b64-ff36-4c77-b52d-00398cad8327" providerId="ADAL" clId="{B37743DA-A22E-4025-A44E-424A9B8C1E52}" dt="2021-05-13T19:40:32.054" v="1172" actId="478"/>
          <ac:spMkLst>
            <pc:docMk/>
            <pc:sldMk cId="0" sldId="261"/>
            <ac:spMk id="3" creationId="{21B99D25-BE2B-49B8-BD6B-FE0D39D433B5}"/>
          </ac:spMkLst>
        </pc:spChg>
        <pc:spChg chg="del mod">
          <ac:chgData name="Đoàn Tuấn Kiệt" userId="8b415b64-ff36-4c77-b52d-00398cad8327" providerId="ADAL" clId="{B37743DA-A22E-4025-A44E-424A9B8C1E52}" dt="2021-05-13T19:40:29.940" v="1171" actId="478"/>
          <ac:spMkLst>
            <pc:docMk/>
            <pc:sldMk cId="0" sldId="261"/>
            <ac:spMk id="295" creationId="{00000000-0000-0000-0000-000000000000}"/>
          </ac:spMkLst>
        </pc:spChg>
        <pc:spChg chg="mod">
          <ac:chgData name="Đoàn Tuấn Kiệt" userId="8b415b64-ff36-4c77-b52d-00398cad8327" providerId="ADAL" clId="{B37743DA-A22E-4025-A44E-424A9B8C1E52}" dt="2021-05-13T19:42:17.731" v="1191" actId="313"/>
          <ac:spMkLst>
            <pc:docMk/>
            <pc:sldMk cId="0" sldId="261"/>
            <ac:spMk id="296" creationId="{00000000-0000-0000-0000-000000000000}"/>
          </ac:spMkLst>
        </pc:spChg>
        <pc:picChg chg="add mod">
          <ac:chgData name="Đoàn Tuấn Kiệt" userId="8b415b64-ff36-4c77-b52d-00398cad8327" providerId="ADAL" clId="{B37743DA-A22E-4025-A44E-424A9B8C1E52}" dt="2021-05-13T19:41:50.379" v="1186" actId="1076"/>
          <ac:picMkLst>
            <pc:docMk/>
            <pc:sldMk cId="0" sldId="261"/>
            <ac:picMk id="5" creationId="{AA888475-7515-40B5-BB50-B79A8F229B31}"/>
          </ac:picMkLst>
        </pc:picChg>
        <pc:picChg chg="add del mod">
          <ac:chgData name="Đoàn Tuấn Kiệt" userId="8b415b64-ff36-4c77-b52d-00398cad8327" providerId="ADAL" clId="{B37743DA-A22E-4025-A44E-424A9B8C1E52}" dt="2021-05-13T19:47:42.956" v="1249" actId="478"/>
          <ac:picMkLst>
            <pc:docMk/>
            <pc:sldMk cId="0" sldId="261"/>
            <ac:picMk id="8" creationId="{E134F392-BE9D-4BB8-B2FB-592A394225E9}"/>
          </ac:picMkLst>
        </pc:picChg>
        <pc:cxnChg chg="del mod">
          <ac:chgData name="Đoàn Tuấn Kiệt" userId="8b415b64-ff36-4c77-b52d-00398cad8327" providerId="ADAL" clId="{B37743DA-A22E-4025-A44E-424A9B8C1E52}" dt="2021-05-13T19:40:59.472" v="1179" actId="478"/>
          <ac:cxnSpMkLst>
            <pc:docMk/>
            <pc:sldMk cId="0" sldId="261"/>
            <ac:cxnSpMk id="297" creationId="{00000000-0000-0000-0000-000000000000}"/>
          </ac:cxnSpMkLst>
        </pc:cxnChg>
      </pc:sldChg>
      <pc:sldChg chg="del">
        <pc:chgData name="Đoàn Tuấn Kiệt" userId="8b415b64-ff36-4c77-b52d-00398cad8327" providerId="ADAL" clId="{B37743DA-A22E-4025-A44E-424A9B8C1E52}" dt="2021-05-14T02:02:02.372" v="3512" actId="47"/>
        <pc:sldMkLst>
          <pc:docMk/>
          <pc:sldMk cId="0" sldId="262"/>
        </pc:sldMkLst>
      </pc:sldChg>
      <pc:sldChg chg="delSp modSp mod ord delAnim modNotes">
        <pc:chgData name="Đoàn Tuấn Kiệt" userId="8b415b64-ff36-4c77-b52d-00398cad8327" providerId="ADAL" clId="{B37743DA-A22E-4025-A44E-424A9B8C1E52}" dt="2021-05-13T19:26:34.438" v="1142" actId="14100"/>
        <pc:sldMkLst>
          <pc:docMk/>
          <pc:sldMk cId="0" sldId="263"/>
        </pc:sldMkLst>
        <pc:spChg chg="mod">
          <ac:chgData name="Đoàn Tuấn Kiệt" userId="8b415b64-ff36-4c77-b52d-00398cad8327" providerId="ADAL" clId="{B37743DA-A22E-4025-A44E-424A9B8C1E52}" dt="2021-05-13T19:26:22.694" v="1140" actId="1076"/>
          <ac:spMkLst>
            <pc:docMk/>
            <pc:sldMk cId="0" sldId="263"/>
            <ac:spMk id="331" creationId="{00000000-0000-0000-0000-000000000000}"/>
          </ac:spMkLst>
        </pc:spChg>
        <pc:spChg chg="mod">
          <ac:chgData name="Đoàn Tuấn Kiệt" userId="8b415b64-ff36-4c77-b52d-00398cad8327" providerId="ADAL" clId="{B37743DA-A22E-4025-A44E-424A9B8C1E52}" dt="2021-05-13T19:26:31.238" v="1141" actId="14100"/>
          <ac:spMkLst>
            <pc:docMk/>
            <pc:sldMk cId="0" sldId="263"/>
            <ac:spMk id="333" creationId="{00000000-0000-0000-0000-000000000000}"/>
          </ac:spMkLst>
        </pc:spChg>
        <pc:spChg chg="mod">
          <ac:chgData name="Đoàn Tuấn Kiệt" userId="8b415b64-ff36-4c77-b52d-00398cad8327" providerId="ADAL" clId="{B37743DA-A22E-4025-A44E-424A9B8C1E52}" dt="2021-05-13T19:25:20.399" v="1126" actId="1076"/>
          <ac:spMkLst>
            <pc:docMk/>
            <pc:sldMk cId="0" sldId="263"/>
            <ac:spMk id="334" creationId="{00000000-0000-0000-0000-000000000000}"/>
          </ac:spMkLst>
        </pc:spChg>
        <pc:spChg chg="mod">
          <ac:chgData name="Đoàn Tuấn Kiệt" userId="8b415b64-ff36-4c77-b52d-00398cad8327" providerId="ADAL" clId="{B37743DA-A22E-4025-A44E-424A9B8C1E52}" dt="2021-05-13T19:25:52.978" v="1134" actId="14100"/>
          <ac:spMkLst>
            <pc:docMk/>
            <pc:sldMk cId="0" sldId="263"/>
            <ac:spMk id="335" creationId="{00000000-0000-0000-0000-000000000000}"/>
          </ac:spMkLst>
        </pc:spChg>
        <pc:spChg chg="mod">
          <ac:chgData name="Đoàn Tuấn Kiệt" userId="8b415b64-ff36-4c77-b52d-00398cad8327" providerId="ADAL" clId="{B37743DA-A22E-4025-A44E-424A9B8C1E52}" dt="2021-05-13T19:26:34.438" v="1142" actId="14100"/>
          <ac:spMkLst>
            <pc:docMk/>
            <pc:sldMk cId="0" sldId="263"/>
            <ac:spMk id="336" creationId="{00000000-0000-0000-0000-000000000000}"/>
          </ac:spMkLst>
        </pc:spChg>
        <pc:spChg chg="del">
          <ac:chgData name="Đoàn Tuấn Kiệt" userId="8b415b64-ff36-4c77-b52d-00398cad8327" providerId="ADAL" clId="{B37743DA-A22E-4025-A44E-424A9B8C1E52}" dt="2021-05-13T19:19:40.143" v="967" actId="478"/>
          <ac:spMkLst>
            <pc:docMk/>
            <pc:sldMk cId="0" sldId="263"/>
            <ac:spMk id="337" creationId="{00000000-0000-0000-0000-000000000000}"/>
          </ac:spMkLst>
        </pc:spChg>
        <pc:spChg chg="mod">
          <ac:chgData name="Đoàn Tuấn Kiệt" userId="8b415b64-ff36-4c77-b52d-00398cad8327" providerId="ADAL" clId="{B37743DA-A22E-4025-A44E-424A9B8C1E52}" dt="2021-05-13T19:25:20.399" v="1126" actId="1076"/>
          <ac:spMkLst>
            <pc:docMk/>
            <pc:sldMk cId="0" sldId="263"/>
            <ac:spMk id="338" creationId="{00000000-0000-0000-0000-000000000000}"/>
          </ac:spMkLst>
        </pc:spChg>
        <pc:spChg chg="mod">
          <ac:chgData name="Đoàn Tuấn Kiệt" userId="8b415b64-ff36-4c77-b52d-00398cad8327" providerId="ADAL" clId="{B37743DA-A22E-4025-A44E-424A9B8C1E52}" dt="2021-05-13T19:25:20.399" v="1126" actId="1076"/>
          <ac:spMkLst>
            <pc:docMk/>
            <pc:sldMk cId="0" sldId="263"/>
            <ac:spMk id="339" creationId="{00000000-0000-0000-0000-000000000000}"/>
          </ac:spMkLst>
        </pc:spChg>
        <pc:spChg chg="del">
          <ac:chgData name="Đoàn Tuấn Kiệt" userId="8b415b64-ff36-4c77-b52d-00398cad8327" providerId="ADAL" clId="{B37743DA-A22E-4025-A44E-424A9B8C1E52}" dt="2021-05-13T19:19:41.774" v="968" actId="478"/>
          <ac:spMkLst>
            <pc:docMk/>
            <pc:sldMk cId="0" sldId="263"/>
            <ac:spMk id="340" creationId="{00000000-0000-0000-0000-000000000000}"/>
          </ac:spMkLst>
        </pc:spChg>
        <pc:cxnChg chg="mod">
          <ac:chgData name="Đoàn Tuấn Kiệt" userId="8b415b64-ff36-4c77-b52d-00398cad8327" providerId="ADAL" clId="{B37743DA-A22E-4025-A44E-424A9B8C1E52}" dt="2021-05-13T19:25:20.399" v="1126" actId="1076"/>
          <ac:cxnSpMkLst>
            <pc:docMk/>
            <pc:sldMk cId="0" sldId="263"/>
            <ac:cxnSpMk id="332" creationId="{00000000-0000-0000-0000-000000000000}"/>
          </ac:cxnSpMkLst>
        </pc:cxnChg>
        <pc:cxnChg chg="mod">
          <ac:chgData name="Đoàn Tuấn Kiệt" userId="8b415b64-ff36-4c77-b52d-00398cad8327" providerId="ADAL" clId="{B37743DA-A22E-4025-A44E-424A9B8C1E52}" dt="2021-05-13T19:26:31.238" v="1141" actId="14100"/>
          <ac:cxnSpMkLst>
            <pc:docMk/>
            <pc:sldMk cId="0" sldId="263"/>
            <ac:cxnSpMk id="341" creationId="{00000000-0000-0000-0000-000000000000}"/>
          </ac:cxnSpMkLst>
        </pc:cxnChg>
        <pc:cxnChg chg="mod">
          <ac:chgData name="Đoàn Tuấn Kiệt" userId="8b415b64-ff36-4c77-b52d-00398cad8327" providerId="ADAL" clId="{B37743DA-A22E-4025-A44E-424A9B8C1E52}" dt="2021-05-13T19:25:52.978" v="1134" actId="14100"/>
          <ac:cxnSpMkLst>
            <pc:docMk/>
            <pc:sldMk cId="0" sldId="263"/>
            <ac:cxnSpMk id="342" creationId="{00000000-0000-0000-0000-000000000000}"/>
          </ac:cxnSpMkLst>
        </pc:cxnChg>
        <pc:cxnChg chg="mod">
          <ac:chgData name="Đoàn Tuấn Kiệt" userId="8b415b64-ff36-4c77-b52d-00398cad8327" providerId="ADAL" clId="{B37743DA-A22E-4025-A44E-424A9B8C1E52}" dt="2021-05-13T19:26:34.438" v="1142" actId="14100"/>
          <ac:cxnSpMkLst>
            <pc:docMk/>
            <pc:sldMk cId="0" sldId="263"/>
            <ac:cxnSpMk id="343" creationId="{00000000-0000-0000-0000-000000000000}"/>
          </ac:cxnSpMkLst>
        </pc:cxnChg>
        <pc:cxnChg chg="del mod">
          <ac:chgData name="Đoàn Tuấn Kiệt" userId="8b415b64-ff36-4c77-b52d-00398cad8327" providerId="ADAL" clId="{B37743DA-A22E-4025-A44E-424A9B8C1E52}" dt="2021-05-13T19:19:42.836" v="969" actId="478"/>
          <ac:cxnSpMkLst>
            <pc:docMk/>
            <pc:sldMk cId="0" sldId="263"/>
            <ac:cxnSpMk id="344" creationId="{00000000-0000-0000-0000-000000000000}"/>
          </ac:cxnSpMkLst>
        </pc:cxnChg>
      </pc:sldChg>
      <pc:sldChg chg="del">
        <pc:chgData name="Đoàn Tuấn Kiệt" userId="8b415b64-ff36-4c77-b52d-00398cad8327" providerId="ADAL" clId="{B37743DA-A22E-4025-A44E-424A9B8C1E52}" dt="2021-05-14T02:02:02.372" v="3512" actId="47"/>
        <pc:sldMkLst>
          <pc:docMk/>
          <pc:sldMk cId="0" sldId="264"/>
        </pc:sldMkLst>
      </pc:sldChg>
      <pc:sldChg chg="del">
        <pc:chgData name="Đoàn Tuấn Kiệt" userId="8b415b64-ff36-4c77-b52d-00398cad8327" providerId="ADAL" clId="{B37743DA-A22E-4025-A44E-424A9B8C1E52}" dt="2021-05-14T02:02:02.372" v="3512" actId="47"/>
        <pc:sldMkLst>
          <pc:docMk/>
          <pc:sldMk cId="0" sldId="265"/>
        </pc:sldMkLst>
      </pc:sldChg>
      <pc:sldChg chg="del">
        <pc:chgData name="Đoàn Tuấn Kiệt" userId="8b415b64-ff36-4c77-b52d-00398cad8327" providerId="ADAL" clId="{B37743DA-A22E-4025-A44E-424A9B8C1E52}" dt="2021-05-14T02:02:02.372" v="3512" actId="47"/>
        <pc:sldMkLst>
          <pc:docMk/>
          <pc:sldMk cId="0" sldId="266"/>
        </pc:sldMkLst>
      </pc:sldChg>
      <pc:sldChg chg="modSp mod ord">
        <pc:chgData name="Đoàn Tuấn Kiệt" userId="8b415b64-ff36-4c77-b52d-00398cad8327" providerId="ADAL" clId="{B37743DA-A22E-4025-A44E-424A9B8C1E52}" dt="2021-05-13T23:24:02.791" v="2003"/>
        <pc:sldMkLst>
          <pc:docMk/>
          <pc:sldMk cId="0" sldId="267"/>
        </pc:sldMkLst>
        <pc:spChg chg="mod">
          <ac:chgData name="Đoàn Tuấn Kiệt" userId="8b415b64-ff36-4c77-b52d-00398cad8327" providerId="ADAL" clId="{B37743DA-A22E-4025-A44E-424A9B8C1E52}" dt="2021-05-13T19:51:15.207" v="1317" actId="14100"/>
          <ac:spMkLst>
            <pc:docMk/>
            <pc:sldMk cId="0" sldId="267"/>
            <ac:spMk id="434" creationId="{00000000-0000-0000-0000-000000000000}"/>
          </ac:spMkLst>
        </pc:spChg>
        <pc:spChg chg="mod">
          <ac:chgData name="Đoàn Tuấn Kiệt" userId="8b415b64-ff36-4c77-b52d-00398cad8327" providerId="ADAL" clId="{B37743DA-A22E-4025-A44E-424A9B8C1E52}" dt="2021-05-13T19:52:01.925" v="1358" actId="14100"/>
          <ac:spMkLst>
            <pc:docMk/>
            <pc:sldMk cId="0" sldId="267"/>
            <ac:spMk id="435" creationId="{00000000-0000-0000-0000-000000000000}"/>
          </ac:spMkLst>
        </pc:spChg>
      </pc:sldChg>
      <pc:sldChg chg="addSp delSp modSp mod ord delAnim modAnim">
        <pc:chgData name="Đoàn Tuấn Kiệt" userId="8b415b64-ff36-4c77-b52d-00398cad8327" providerId="ADAL" clId="{B37743DA-A22E-4025-A44E-424A9B8C1E52}" dt="2021-05-13T23:24:02.791" v="2003"/>
        <pc:sldMkLst>
          <pc:docMk/>
          <pc:sldMk cId="0" sldId="268"/>
        </pc:sldMkLst>
        <pc:spChg chg="add del mod">
          <ac:chgData name="Đoàn Tuấn Kiệt" userId="8b415b64-ff36-4c77-b52d-00398cad8327" providerId="ADAL" clId="{B37743DA-A22E-4025-A44E-424A9B8C1E52}" dt="2021-05-13T19:54:53.963" v="1361" actId="478"/>
          <ac:spMkLst>
            <pc:docMk/>
            <pc:sldMk cId="0" sldId="268"/>
            <ac:spMk id="3" creationId="{CEED116C-6A10-46B1-8136-03580A3A1000}"/>
          </ac:spMkLst>
        </pc:spChg>
        <pc:spChg chg="add del mod">
          <ac:chgData name="Đoàn Tuấn Kiệt" userId="8b415b64-ff36-4c77-b52d-00398cad8327" providerId="ADAL" clId="{B37743DA-A22E-4025-A44E-424A9B8C1E52}" dt="2021-05-13T19:54:55.234" v="1362" actId="478"/>
          <ac:spMkLst>
            <pc:docMk/>
            <pc:sldMk cId="0" sldId="268"/>
            <ac:spMk id="5" creationId="{13D1D4B5-2816-4785-A1EB-18E4BB9728E4}"/>
          </ac:spMkLst>
        </pc:spChg>
        <pc:spChg chg="add del mod">
          <ac:chgData name="Đoàn Tuấn Kiệt" userId="8b415b64-ff36-4c77-b52d-00398cad8327" providerId="ADAL" clId="{B37743DA-A22E-4025-A44E-424A9B8C1E52}" dt="2021-05-13T19:54:56.974" v="1364" actId="478"/>
          <ac:spMkLst>
            <pc:docMk/>
            <pc:sldMk cId="0" sldId="268"/>
            <ac:spMk id="7" creationId="{A1E55500-8111-45AB-81EB-42248B14B166}"/>
          </ac:spMkLst>
        </pc:spChg>
        <pc:spChg chg="add del mod">
          <ac:chgData name="Đoàn Tuấn Kiệt" userId="8b415b64-ff36-4c77-b52d-00398cad8327" providerId="ADAL" clId="{B37743DA-A22E-4025-A44E-424A9B8C1E52}" dt="2021-05-13T19:54:56.101" v="1363" actId="478"/>
          <ac:spMkLst>
            <pc:docMk/>
            <pc:sldMk cId="0" sldId="268"/>
            <ac:spMk id="9" creationId="{E35CD1AF-A80C-4E36-9ABD-9E25B189AFD8}"/>
          </ac:spMkLst>
        </pc:spChg>
        <pc:spChg chg="add del mod">
          <ac:chgData name="Đoàn Tuấn Kiệt" userId="8b415b64-ff36-4c77-b52d-00398cad8327" providerId="ADAL" clId="{B37743DA-A22E-4025-A44E-424A9B8C1E52}" dt="2021-05-13T23:07:12.242" v="1725" actId="478"/>
          <ac:spMkLst>
            <pc:docMk/>
            <pc:sldMk cId="0" sldId="268"/>
            <ac:spMk id="17" creationId="{0B06D998-7770-47D4-A00E-E3C1823B4CB4}"/>
          </ac:spMkLst>
        </pc:spChg>
        <pc:spChg chg="add del mod">
          <ac:chgData name="Đoàn Tuấn Kiệt" userId="8b415b64-ff36-4c77-b52d-00398cad8327" providerId="ADAL" clId="{B37743DA-A22E-4025-A44E-424A9B8C1E52}" dt="2021-05-13T23:09:44.168" v="1794" actId="478"/>
          <ac:spMkLst>
            <pc:docMk/>
            <pc:sldMk cId="0" sldId="268"/>
            <ac:spMk id="232" creationId="{E7872167-4470-4211-B64E-A88E2D1A3861}"/>
          </ac:spMkLst>
        </pc:spChg>
        <pc:spChg chg="add del mod">
          <ac:chgData name="Đoàn Tuấn Kiệt" userId="8b415b64-ff36-4c77-b52d-00398cad8327" providerId="ADAL" clId="{B37743DA-A22E-4025-A44E-424A9B8C1E52}" dt="2021-05-13T20:00:58.701" v="1449" actId="478"/>
          <ac:spMkLst>
            <pc:docMk/>
            <pc:sldMk cId="0" sldId="268"/>
            <ac:spMk id="237" creationId="{46A7FC17-635B-4C2E-A786-93FDB61DAF9E}"/>
          </ac:spMkLst>
        </pc:spChg>
        <pc:spChg chg="add mod">
          <ac:chgData name="Đoàn Tuấn Kiệt" userId="8b415b64-ff36-4c77-b52d-00398cad8327" providerId="ADAL" clId="{B37743DA-A22E-4025-A44E-424A9B8C1E52}" dt="2021-05-13T20:07:26.794" v="1657" actId="164"/>
          <ac:spMkLst>
            <pc:docMk/>
            <pc:sldMk cId="0" sldId="268"/>
            <ac:spMk id="242" creationId="{339381E2-C420-47A2-A85E-F1C5037CE823}"/>
          </ac:spMkLst>
        </pc:spChg>
        <pc:spChg chg="add mod">
          <ac:chgData name="Đoàn Tuấn Kiệt" userId="8b415b64-ff36-4c77-b52d-00398cad8327" providerId="ADAL" clId="{B37743DA-A22E-4025-A44E-424A9B8C1E52}" dt="2021-05-13T20:07:54.167" v="1659" actId="164"/>
          <ac:spMkLst>
            <pc:docMk/>
            <pc:sldMk cId="0" sldId="268"/>
            <ac:spMk id="249" creationId="{26AC856A-3B2A-4371-9695-B1CD725556F2}"/>
          </ac:spMkLst>
        </pc:spChg>
        <pc:spChg chg="add mod">
          <ac:chgData name="Đoàn Tuấn Kiệt" userId="8b415b64-ff36-4c77-b52d-00398cad8327" providerId="ADAL" clId="{B37743DA-A22E-4025-A44E-424A9B8C1E52}" dt="2021-05-13T23:06:25.311" v="1722" actId="164"/>
          <ac:spMkLst>
            <pc:docMk/>
            <pc:sldMk cId="0" sldId="268"/>
            <ac:spMk id="254" creationId="{D5610FC6-E2FF-4E88-A456-F008A2CC450A}"/>
          </ac:spMkLst>
        </pc:spChg>
        <pc:spChg chg="mod">
          <ac:chgData name="Đoàn Tuấn Kiệt" userId="8b415b64-ff36-4c77-b52d-00398cad8327" providerId="ADAL" clId="{B37743DA-A22E-4025-A44E-424A9B8C1E52}" dt="2021-05-13T20:09:13.046" v="1721" actId="20577"/>
          <ac:spMkLst>
            <pc:docMk/>
            <pc:sldMk cId="0" sldId="268"/>
            <ac:spMk id="263" creationId="{9D84AB9C-940D-4145-B160-C0344554BA85}"/>
          </ac:spMkLst>
        </pc:spChg>
        <pc:spChg chg="mod">
          <ac:chgData name="Đoàn Tuấn Kiệt" userId="8b415b64-ff36-4c77-b52d-00398cad8327" providerId="ADAL" clId="{B37743DA-A22E-4025-A44E-424A9B8C1E52}" dt="2021-05-13T23:07:54.727" v="1783" actId="1076"/>
          <ac:spMkLst>
            <pc:docMk/>
            <pc:sldMk cId="0" sldId="268"/>
            <ac:spMk id="271" creationId="{C036E1E9-861E-4960-8E4D-4EEDEAFBF370}"/>
          </ac:spMkLst>
        </pc:spChg>
        <pc:spChg chg="del">
          <ac:chgData name="Đoàn Tuấn Kiệt" userId="8b415b64-ff36-4c77-b52d-00398cad8327" providerId="ADAL" clId="{B37743DA-A22E-4025-A44E-424A9B8C1E52}" dt="2021-05-13T19:54:51.102" v="1360" actId="478"/>
          <ac:spMkLst>
            <pc:docMk/>
            <pc:sldMk cId="0" sldId="268"/>
            <ac:spMk id="567" creationId="{00000000-0000-0000-0000-000000000000}"/>
          </ac:spMkLst>
        </pc:spChg>
        <pc:spChg chg="del">
          <ac:chgData name="Đoàn Tuấn Kiệt" userId="8b415b64-ff36-4c77-b52d-00398cad8327" providerId="ADAL" clId="{B37743DA-A22E-4025-A44E-424A9B8C1E52}" dt="2021-05-13T19:54:53.963" v="1361" actId="478"/>
          <ac:spMkLst>
            <pc:docMk/>
            <pc:sldMk cId="0" sldId="268"/>
            <ac:spMk id="568" creationId="{00000000-0000-0000-0000-000000000000}"/>
          </ac:spMkLst>
        </pc:spChg>
        <pc:spChg chg="del">
          <ac:chgData name="Đoàn Tuấn Kiệt" userId="8b415b64-ff36-4c77-b52d-00398cad8327" providerId="ADAL" clId="{B37743DA-A22E-4025-A44E-424A9B8C1E52}" dt="2021-05-13T19:54:53.963" v="1361" actId="478"/>
          <ac:spMkLst>
            <pc:docMk/>
            <pc:sldMk cId="0" sldId="268"/>
            <ac:spMk id="569" creationId="{00000000-0000-0000-0000-000000000000}"/>
          </ac:spMkLst>
        </pc:spChg>
        <pc:spChg chg="del">
          <ac:chgData name="Đoàn Tuấn Kiệt" userId="8b415b64-ff36-4c77-b52d-00398cad8327" providerId="ADAL" clId="{B37743DA-A22E-4025-A44E-424A9B8C1E52}" dt="2021-05-13T19:54:53.963" v="1361" actId="478"/>
          <ac:spMkLst>
            <pc:docMk/>
            <pc:sldMk cId="0" sldId="268"/>
            <ac:spMk id="570" creationId="{00000000-0000-0000-0000-000000000000}"/>
          </ac:spMkLst>
        </pc:spChg>
        <pc:spChg chg="mod">
          <ac:chgData name="Đoàn Tuấn Kiệt" userId="8b415b64-ff36-4c77-b52d-00398cad8327" providerId="ADAL" clId="{B37743DA-A22E-4025-A44E-424A9B8C1E52}" dt="2021-05-13T19:56:59.446" v="1431" actId="1076"/>
          <ac:spMkLst>
            <pc:docMk/>
            <pc:sldMk cId="0" sldId="268"/>
            <ac:spMk id="571" creationId="{00000000-0000-0000-0000-000000000000}"/>
          </ac:spMkLst>
        </pc:spChg>
        <pc:grpChg chg="add mod">
          <ac:chgData name="Đoàn Tuấn Kiệt" userId="8b415b64-ff36-4c77-b52d-00398cad8327" providerId="ADAL" clId="{B37743DA-A22E-4025-A44E-424A9B8C1E52}" dt="2021-05-13T20:07:26.794" v="1657" actId="164"/>
          <ac:grpSpMkLst>
            <pc:docMk/>
            <pc:sldMk cId="0" sldId="268"/>
            <ac:grpSpMk id="31" creationId="{9B10BBDB-7241-4EDB-9A1F-4DD52673949F}"/>
          </ac:grpSpMkLst>
        </pc:grpChg>
        <pc:grpChg chg="add mod">
          <ac:chgData name="Đoàn Tuấn Kiệt" userId="8b415b64-ff36-4c77-b52d-00398cad8327" providerId="ADAL" clId="{B37743DA-A22E-4025-A44E-424A9B8C1E52}" dt="2021-05-13T20:07:54.167" v="1659" actId="164"/>
          <ac:grpSpMkLst>
            <pc:docMk/>
            <pc:sldMk cId="0" sldId="268"/>
            <ac:grpSpMk id="224" creationId="{31C9362D-11F6-432F-9C01-C05ED4F21E0A}"/>
          </ac:grpSpMkLst>
        </pc:grpChg>
        <pc:grpChg chg="add mod">
          <ac:chgData name="Đoàn Tuấn Kiệt" userId="8b415b64-ff36-4c77-b52d-00398cad8327" providerId="ADAL" clId="{B37743DA-A22E-4025-A44E-424A9B8C1E52}" dt="2021-05-13T23:06:25.311" v="1722" actId="164"/>
          <ac:grpSpMkLst>
            <pc:docMk/>
            <pc:sldMk cId="0" sldId="268"/>
            <ac:grpSpMk id="229" creationId="{AB9D1AF6-14E4-4189-979C-9EB7F95B9048}"/>
          </ac:grpSpMkLst>
        </pc:grpChg>
        <pc:grpChg chg="add mod">
          <ac:chgData name="Đoàn Tuấn Kiệt" userId="8b415b64-ff36-4c77-b52d-00398cad8327" providerId="ADAL" clId="{B37743DA-A22E-4025-A44E-424A9B8C1E52}" dt="2021-05-13T20:09:05.163" v="1674" actId="1076"/>
          <ac:grpSpMkLst>
            <pc:docMk/>
            <pc:sldMk cId="0" sldId="268"/>
            <ac:grpSpMk id="261" creationId="{42F21C82-991C-4456-BD5E-6706B42FF739}"/>
          </ac:grpSpMkLst>
        </pc:grpChg>
        <pc:grpChg chg="add mod">
          <ac:chgData name="Đoàn Tuấn Kiệt" userId="8b415b64-ff36-4c77-b52d-00398cad8327" providerId="ADAL" clId="{B37743DA-A22E-4025-A44E-424A9B8C1E52}" dt="2021-05-13T23:08:22.916" v="1788" actId="1076"/>
          <ac:grpSpMkLst>
            <pc:docMk/>
            <pc:sldMk cId="0" sldId="268"/>
            <ac:grpSpMk id="269" creationId="{4E1FCA17-DB87-4D1B-958A-E97E64174DFB}"/>
          </ac:grpSpMkLst>
        </pc:grpChg>
        <pc:grpChg chg="del">
          <ac:chgData name="Đoàn Tuấn Kiệt" userId="8b415b64-ff36-4c77-b52d-00398cad8327" providerId="ADAL" clId="{B37743DA-A22E-4025-A44E-424A9B8C1E52}" dt="2021-05-13T19:54:53.963" v="1361" actId="478"/>
          <ac:grpSpMkLst>
            <pc:docMk/>
            <pc:sldMk cId="0" sldId="268"/>
            <ac:grpSpMk id="572" creationId="{00000000-0000-0000-0000-000000000000}"/>
          </ac:grpSpMkLst>
        </pc:grpChg>
        <pc:grpChg chg="del">
          <ac:chgData name="Đoàn Tuấn Kiệt" userId="8b415b64-ff36-4c77-b52d-00398cad8327" providerId="ADAL" clId="{B37743DA-A22E-4025-A44E-424A9B8C1E52}" dt="2021-05-13T19:54:53.963" v="1361" actId="478"/>
          <ac:grpSpMkLst>
            <pc:docMk/>
            <pc:sldMk cId="0" sldId="268"/>
            <ac:grpSpMk id="604" creationId="{00000000-0000-0000-0000-000000000000}"/>
          </ac:grpSpMkLst>
        </pc:grpChg>
        <pc:grpChg chg="del">
          <ac:chgData name="Đoàn Tuấn Kiệt" userId="8b415b64-ff36-4c77-b52d-00398cad8327" providerId="ADAL" clId="{B37743DA-A22E-4025-A44E-424A9B8C1E52}" dt="2021-05-13T19:54:53.963" v="1361" actId="478"/>
          <ac:grpSpMkLst>
            <pc:docMk/>
            <pc:sldMk cId="0" sldId="268"/>
            <ac:grpSpMk id="645" creationId="{00000000-0000-0000-0000-000000000000}"/>
          </ac:grpSpMkLst>
        </pc:grpChg>
        <pc:grpChg chg="del">
          <ac:chgData name="Đoàn Tuấn Kiệt" userId="8b415b64-ff36-4c77-b52d-00398cad8327" providerId="ADAL" clId="{B37743DA-A22E-4025-A44E-424A9B8C1E52}" dt="2021-05-13T19:54:53.963" v="1361" actId="478"/>
          <ac:grpSpMkLst>
            <pc:docMk/>
            <pc:sldMk cId="0" sldId="268"/>
            <ac:grpSpMk id="740" creationId="{00000000-0000-0000-0000-000000000000}"/>
          </ac:grpSpMkLst>
        </pc:grpChg>
        <pc:picChg chg="add mod">
          <ac:chgData name="Đoàn Tuấn Kiệt" userId="8b415b64-ff36-4c77-b52d-00398cad8327" providerId="ADAL" clId="{B37743DA-A22E-4025-A44E-424A9B8C1E52}" dt="2021-05-13T23:07:39.219" v="1781" actId="1076"/>
          <ac:picMkLst>
            <pc:docMk/>
            <pc:sldMk cId="0" sldId="268"/>
            <ac:picMk id="230" creationId="{3F3C59A9-7ABF-4FCC-953A-98459ACF1AAA}"/>
          </ac:picMkLst>
        </pc:picChg>
        <pc:cxnChg chg="add del">
          <ac:chgData name="Đoàn Tuấn Kiệt" userId="8b415b64-ff36-4c77-b52d-00398cad8327" providerId="ADAL" clId="{B37743DA-A22E-4025-A44E-424A9B8C1E52}" dt="2021-05-13T19:57:07.164" v="1433" actId="478"/>
          <ac:cxnSpMkLst>
            <pc:docMk/>
            <pc:sldMk cId="0" sldId="268"/>
            <ac:cxnSpMk id="11" creationId="{9E23A5F8-2EA3-41DC-8D17-5028516C096F}"/>
          </ac:cxnSpMkLst>
        </pc:cxnChg>
        <pc:cxnChg chg="add del mod">
          <ac:chgData name="Đoàn Tuấn Kiệt" userId="8b415b64-ff36-4c77-b52d-00398cad8327" providerId="ADAL" clId="{B37743DA-A22E-4025-A44E-424A9B8C1E52}" dt="2021-05-13T19:59:25.223" v="1440" actId="478"/>
          <ac:cxnSpMkLst>
            <pc:docMk/>
            <pc:sldMk cId="0" sldId="268"/>
            <ac:cxnSpMk id="13" creationId="{9CA261F4-B8E8-4AD0-82C5-1357DFFC818A}"/>
          </ac:cxnSpMkLst>
        </pc:cxnChg>
        <pc:cxnChg chg="add del mod">
          <ac:chgData name="Đoàn Tuấn Kiệt" userId="8b415b64-ff36-4c77-b52d-00398cad8327" providerId="ADAL" clId="{B37743DA-A22E-4025-A44E-424A9B8C1E52}" dt="2021-05-13T23:06:52.615" v="1723" actId="478"/>
          <ac:cxnSpMkLst>
            <pc:docMk/>
            <pc:sldMk cId="0" sldId="268"/>
            <ac:cxnSpMk id="15" creationId="{B0A3CA62-692E-4A99-9B13-96BC041DA96C}"/>
          </ac:cxnSpMkLst>
        </pc:cxnChg>
        <pc:cxnChg chg="add mod">
          <ac:chgData name="Đoàn Tuấn Kiệt" userId="8b415b64-ff36-4c77-b52d-00398cad8327" providerId="ADAL" clId="{B37743DA-A22E-4025-A44E-424A9B8C1E52}" dt="2021-05-13T20:07:26.794" v="1657" actId="164"/>
          <ac:cxnSpMkLst>
            <pc:docMk/>
            <pc:sldMk cId="0" sldId="268"/>
            <ac:cxnSpMk id="241" creationId="{549D734D-7158-4549-BD47-CEB8105F478C}"/>
          </ac:cxnSpMkLst>
        </pc:cxnChg>
        <pc:cxnChg chg="add mod">
          <ac:chgData name="Đoàn Tuấn Kiệt" userId="8b415b64-ff36-4c77-b52d-00398cad8327" providerId="ADAL" clId="{B37743DA-A22E-4025-A44E-424A9B8C1E52}" dt="2021-05-13T20:07:54.167" v="1659" actId="164"/>
          <ac:cxnSpMkLst>
            <pc:docMk/>
            <pc:sldMk cId="0" sldId="268"/>
            <ac:cxnSpMk id="246" creationId="{1D97C3C8-1F02-432D-B21B-905ECBF8E2A6}"/>
          </ac:cxnSpMkLst>
        </pc:cxnChg>
        <pc:cxnChg chg="add mod">
          <ac:chgData name="Đoàn Tuấn Kiệt" userId="8b415b64-ff36-4c77-b52d-00398cad8327" providerId="ADAL" clId="{B37743DA-A22E-4025-A44E-424A9B8C1E52}" dt="2021-05-13T23:06:25.311" v="1722" actId="164"/>
          <ac:cxnSpMkLst>
            <pc:docMk/>
            <pc:sldMk cId="0" sldId="268"/>
            <ac:cxnSpMk id="250" creationId="{F3D985D0-AC3D-49CE-BBE6-90548D9D956E}"/>
          </ac:cxnSpMkLst>
        </pc:cxnChg>
        <pc:cxnChg chg="mod">
          <ac:chgData name="Đoàn Tuấn Kiệt" userId="8b415b64-ff36-4c77-b52d-00398cad8327" providerId="ADAL" clId="{B37743DA-A22E-4025-A44E-424A9B8C1E52}" dt="2021-05-13T20:08:57.076" v="1673" actId="14100"/>
          <ac:cxnSpMkLst>
            <pc:docMk/>
            <pc:sldMk cId="0" sldId="268"/>
            <ac:cxnSpMk id="262" creationId="{D8BA6286-DC13-42F3-8CD9-DEE4F8EBBE60}"/>
          </ac:cxnSpMkLst>
        </pc:cxnChg>
        <pc:cxnChg chg="mod">
          <ac:chgData name="Đoàn Tuấn Kiệt" userId="8b415b64-ff36-4c77-b52d-00398cad8327" providerId="ADAL" clId="{B37743DA-A22E-4025-A44E-424A9B8C1E52}" dt="2021-05-13T23:08:17.938" v="1787" actId="688"/>
          <ac:cxnSpMkLst>
            <pc:docMk/>
            <pc:sldMk cId="0" sldId="268"/>
            <ac:cxnSpMk id="270" creationId="{C8AA2690-7FC3-47AE-BD8D-7F950A2E0285}"/>
          </ac:cxnSpMkLst>
        </pc:cxnChg>
        <pc:cxnChg chg="del">
          <ac:chgData name="Đoàn Tuấn Kiệt" userId="8b415b64-ff36-4c77-b52d-00398cad8327" providerId="ADAL" clId="{B37743DA-A22E-4025-A44E-424A9B8C1E52}" dt="2021-05-13T19:54:53.963" v="1361" actId="478"/>
          <ac:cxnSpMkLst>
            <pc:docMk/>
            <pc:sldMk cId="0" sldId="268"/>
            <ac:cxnSpMk id="643" creationId="{00000000-0000-0000-0000-000000000000}"/>
          </ac:cxnSpMkLst>
        </pc:cxnChg>
        <pc:cxnChg chg="del">
          <ac:chgData name="Đoàn Tuấn Kiệt" userId="8b415b64-ff36-4c77-b52d-00398cad8327" providerId="ADAL" clId="{B37743DA-A22E-4025-A44E-424A9B8C1E52}" dt="2021-05-13T19:54:53.963" v="1361" actId="478"/>
          <ac:cxnSpMkLst>
            <pc:docMk/>
            <pc:sldMk cId="0" sldId="268"/>
            <ac:cxnSpMk id="644" creationId="{00000000-0000-0000-0000-000000000000}"/>
          </ac:cxnSpMkLst>
        </pc:cxnChg>
        <pc:cxnChg chg="del">
          <ac:chgData name="Đoàn Tuấn Kiệt" userId="8b415b64-ff36-4c77-b52d-00398cad8327" providerId="ADAL" clId="{B37743DA-A22E-4025-A44E-424A9B8C1E52}" dt="2021-05-13T19:54:53.963" v="1361" actId="478"/>
          <ac:cxnSpMkLst>
            <pc:docMk/>
            <pc:sldMk cId="0" sldId="268"/>
            <ac:cxnSpMk id="738" creationId="{00000000-0000-0000-0000-000000000000}"/>
          </ac:cxnSpMkLst>
        </pc:cxnChg>
        <pc:cxnChg chg="del">
          <ac:chgData name="Đoàn Tuấn Kiệt" userId="8b415b64-ff36-4c77-b52d-00398cad8327" providerId="ADAL" clId="{B37743DA-A22E-4025-A44E-424A9B8C1E52}" dt="2021-05-13T19:54:53.963" v="1361" actId="478"/>
          <ac:cxnSpMkLst>
            <pc:docMk/>
            <pc:sldMk cId="0" sldId="268"/>
            <ac:cxnSpMk id="739" creationId="{00000000-0000-0000-0000-000000000000}"/>
          </ac:cxnSpMkLst>
        </pc:cxnChg>
      </pc:sldChg>
      <pc:sldChg chg="del">
        <pc:chgData name="Đoàn Tuấn Kiệt" userId="8b415b64-ff36-4c77-b52d-00398cad8327" providerId="ADAL" clId="{B37743DA-A22E-4025-A44E-424A9B8C1E52}" dt="2021-05-14T02:02:02.372" v="3512" actId="47"/>
        <pc:sldMkLst>
          <pc:docMk/>
          <pc:sldMk cId="0" sldId="269"/>
        </pc:sldMkLst>
      </pc:sldChg>
      <pc:sldChg chg="del">
        <pc:chgData name="Đoàn Tuấn Kiệt" userId="8b415b64-ff36-4c77-b52d-00398cad8327" providerId="ADAL" clId="{B37743DA-A22E-4025-A44E-424A9B8C1E52}" dt="2021-05-14T02:02:02.372" v="3512" actId="47"/>
        <pc:sldMkLst>
          <pc:docMk/>
          <pc:sldMk cId="0" sldId="270"/>
        </pc:sldMkLst>
      </pc:sldChg>
      <pc:sldChg chg="del">
        <pc:chgData name="Đoàn Tuấn Kiệt" userId="8b415b64-ff36-4c77-b52d-00398cad8327" providerId="ADAL" clId="{B37743DA-A22E-4025-A44E-424A9B8C1E52}" dt="2021-05-14T02:02:02.372" v="3512" actId="47"/>
        <pc:sldMkLst>
          <pc:docMk/>
          <pc:sldMk cId="0" sldId="271"/>
        </pc:sldMkLst>
      </pc:sldChg>
      <pc:sldChg chg="addSp delSp modSp mod ord addAnim delAnim modAnim modNotes">
        <pc:chgData name="Đoàn Tuấn Kiệt" userId="8b415b64-ff36-4c77-b52d-00398cad8327" providerId="ADAL" clId="{B37743DA-A22E-4025-A44E-424A9B8C1E52}" dt="2021-05-13T23:35:12.822" v="2355" actId="14100"/>
        <pc:sldMkLst>
          <pc:docMk/>
          <pc:sldMk cId="0" sldId="272"/>
        </pc:sldMkLst>
        <pc:spChg chg="add del mod">
          <ac:chgData name="Đoàn Tuấn Kiệt" userId="8b415b64-ff36-4c77-b52d-00398cad8327" providerId="ADAL" clId="{B37743DA-A22E-4025-A44E-424A9B8C1E52}" dt="2021-05-13T23:28:38.953" v="2235" actId="478"/>
          <ac:spMkLst>
            <pc:docMk/>
            <pc:sldMk cId="0" sldId="272"/>
            <ac:spMk id="54" creationId="{CDCBBCCE-C8B4-4BC3-9932-9CC6D56A2774}"/>
          </ac:spMkLst>
        </pc:spChg>
        <pc:spChg chg="add mod">
          <ac:chgData name="Đoàn Tuấn Kiệt" userId="8b415b64-ff36-4c77-b52d-00398cad8327" providerId="ADAL" clId="{B37743DA-A22E-4025-A44E-424A9B8C1E52}" dt="2021-05-13T23:33:35.277" v="2321" actId="1076"/>
          <ac:spMkLst>
            <pc:docMk/>
            <pc:sldMk cId="0" sldId="272"/>
            <ac:spMk id="55" creationId="{A38D033F-ADD4-4FF2-8667-FA7947BC331D}"/>
          </ac:spMkLst>
        </pc:spChg>
        <pc:spChg chg="add mod">
          <ac:chgData name="Đoàn Tuấn Kiệt" userId="8b415b64-ff36-4c77-b52d-00398cad8327" providerId="ADAL" clId="{B37743DA-A22E-4025-A44E-424A9B8C1E52}" dt="2021-05-13T23:33:35.277" v="2321" actId="1076"/>
          <ac:spMkLst>
            <pc:docMk/>
            <pc:sldMk cId="0" sldId="272"/>
            <ac:spMk id="56" creationId="{5BB95ED9-79B3-4DEA-ABD2-79AFC8640A0D}"/>
          </ac:spMkLst>
        </pc:spChg>
        <pc:spChg chg="add mod">
          <ac:chgData name="Đoàn Tuấn Kiệt" userId="8b415b64-ff36-4c77-b52d-00398cad8327" providerId="ADAL" clId="{B37743DA-A22E-4025-A44E-424A9B8C1E52}" dt="2021-05-13T23:33:35.277" v="2321" actId="1076"/>
          <ac:spMkLst>
            <pc:docMk/>
            <pc:sldMk cId="0" sldId="272"/>
            <ac:spMk id="57" creationId="{37296BE9-5C5D-4658-BD55-E74704DF9DEF}"/>
          </ac:spMkLst>
        </pc:spChg>
        <pc:spChg chg="add mod">
          <ac:chgData name="Đoàn Tuấn Kiệt" userId="8b415b64-ff36-4c77-b52d-00398cad8327" providerId="ADAL" clId="{B37743DA-A22E-4025-A44E-424A9B8C1E52}" dt="2021-05-13T23:33:35.277" v="2321" actId="1076"/>
          <ac:spMkLst>
            <pc:docMk/>
            <pc:sldMk cId="0" sldId="272"/>
            <ac:spMk id="58" creationId="{B954AED6-047C-419D-B2B5-937DC63562C2}"/>
          </ac:spMkLst>
        </pc:spChg>
        <pc:spChg chg="add mod">
          <ac:chgData name="Đoàn Tuấn Kiệt" userId="8b415b64-ff36-4c77-b52d-00398cad8327" providerId="ADAL" clId="{B37743DA-A22E-4025-A44E-424A9B8C1E52}" dt="2021-05-13T23:33:35.277" v="2321" actId="1076"/>
          <ac:spMkLst>
            <pc:docMk/>
            <pc:sldMk cId="0" sldId="272"/>
            <ac:spMk id="59" creationId="{D36C8E6E-F652-441C-8DA5-15EF0D1E77FA}"/>
          </ac:spMkLst>
        </pc:spChg>
        <pc:spChg chg="add mod">
          <ac:chgData name="Đoàn Tuấn Kiệt" userId="8b415b64-ff36-4c77-b52d-00398cad8327" providerId="ADAL" clId="{B37743DA-A22E-4025-A44E-424A9B8C1E52}" dt="2021-05-13T23:33:35.277" v="2321" actId="1076"/>
          <ac:spMkLst>
            <pc:docMk/>
            <pc:sldMk cId="0" sldId="272"/>
            <ac:spMk id="60" creationId="{D13C10EA-BC0C-489A-9CC7-F3B2CFEC5B25}"/>
          </ac:spMkLst>
        </pc:spChg>
        <pc:spChg chg="add mod">
          <ac:chgData name="Đoàn Tuấn Kiệt" userId="8b415b64-ff36-4c77-b52d-00398cad8327" providerId="ADAL" clId="{B37743DA-A22E-4025-A44E-424A9B8C1E52}" dt="2021-05-13T23:33:35.277" v="2321" actId="1076"/>
          <ac:spMkLst>
            <pc:docMk/>
            <pc:sldMk cId="0" sldId="272"/>
            <ac:spMk id="61" creationId="{E958514B-BE50-45D2-A3DA-20B21821921B}"/>
          </ac:spMkLst>
        </pc:spChg>
        <pc:spChg chg="add mod">
          <ac:chgData name="Đoàn Tuấn Kiệt" userId="8b415b64-ff36-4c77-b52d-00398cad8327" providerId="ADAL" clId="{B37743DA-A22E-4025-A44E-424A9B8C1E52}" dt="2021-05-13T23:33:35.277" v="2321" actId="1076"/>
          <ac:spMkLst>
            <pc:docMk/>
            <pc:sldMk cId="0" sldId="272"/>
            <ac:spMk id="62" creationId="{B15FB6AB-298B-46BD-80AC-2536BFD0DC3A}"/>
          </ac:spMkLst>
        </pc:spChg>
        <pc:spChg chg="add mod">
          <ac:chgData name="Đoàn Tuấn Kiệt" userId="8b415b64-ff36-4c77-b52d-00398cad8327" providerId="ADAL" clId="{B37743DA-A22E-4025-A44E-424A9B8C1E52}" dt="2021-05-13T23:34:44.365" v="2327"/>
          <ac:spMkLst>
            <pc:docMk/>
            <pc:sldMk cId="0" sldId="272"/>
            <ac:spMk id="63" creationId="{74B686FF-E351-4883-B784-5BEC60EABFC3}"/>
          </ac:spMkLst>
        </pc:spChg>
        <pc:spChg chg="add mod">
          <ac:chgData name="Đoàn Tuấn Kiệt" userId="8b415b64-ff36-4c77-b52d-00398cad8327" providerId="ADAL" clId="{B37743DA-A22E-4025-A44E-424A9B8C1E52}" dt="2021-05-13T23:35:12.822" v="2355" actId="14100"/>
          <ac:spMkLst>
            <pc:docMk/>
            <pc:sldMk cId="0" sldId="272"/>
            <ac:spMk id="64" creationId="{B133BBCF-19D1-43EC-8AD2-D68D2EA0E68D}"/>
          </ac:spMkLst>
        </pc:spChg>
        <pc:spChg chg="add mod">
          <ac:chgData name="Đoàn Tuấn Kiệt" userId="8b415b64-ff36-4c77-b52d-00398cad8327" providerId="ADAL" clId="{B37743DA-A22E-4025-A44E-424A9B8C1E52}" dt="2021-05-13T23:33:47.691" v="2324" actId="20577"/>
          <ac:spMkLst>
            <pc:docMk/>
            <pc:sldMk cId="0" sldId="272"/>
            <ac:spMk id="65" creationId="{0B1036C5-7513-4FCA-805E-9AA074596374}"/>
          </ac:spMkLst>
        </pc:spChg>
        <pc:spChg chg="del">
          <ac:chgData name="Đoàn Tuấn Kiệt" userId="8b415b64-ff36-4c77-b52d-00398cad8327" providerId="ADAL" clId="{B37743DA-A22E-4025-A44E-424A9B8C1E52}" dt="2021-05-13T23:30:50.807" v="2267" actId="478"/>
          <ac:spMkLst>
            <pc:docMk/>
            <pc:sldMk cId="0" sldId="272"/>
            <ac:spMk id="1116" creationId="{00000000-0000-0000-0000-000000000000}"/>
          </ac:spMkLst>
        </pc:spChg>
        <pc:spChg chg="del">
          <ac:chgData name="Đoàn Tuấn Kiệt" userId="8b415b64-ff36-4c77-b52d-00398cad8327" providerId="ADAL" clId="{B37743DA-A22E-4025-A44E-424A9B8C1E52}" dt="2021-05-13T23:31:02.334" v="2273" actId="478"/>
          <ac:spMkLst>
            <pc:docMk/>
            <pc:sldMk cId="0" sldId="272"/>
            <ac:spMk id="1117" creationId="{00000000-0000-0000-0000-000000000000}"/>
          </ac:spMkLst>
        </pc:spChg>
        <pc:spChg chg="mod">
          <ac:chgData name="Đoàn Tuấn Kiệt" userId="8b415b64-ff36-4c77-b52d-00398cad8327" providerId="ADAL" clId="{B37743DA-A22E-4025-A44E-424A9B8C1E52}" dt="2021-05-13T23:33:35.277" v="2321" actId="1076"/>
          <ac:spMkLst>
            <pc:docMk/>
            <pc:sldMk cId="0" sldId="272"/>
            <ac:spMk id="1118" creationId="{00000000-0000-0000-0000-000000000000}"/>
          </ac:spMkLst>
        </pc:spChg>
        <pc:spChg chg="mod">
          <ac:chgData name="Đoàn Tuấn Kiệt" userId="8b415b64-ff36-4c77-b52d-00398cad8327" providerId="ADAL" clId="{B37743DA-A22E-4025-A44E-424A9B8C1E52}" dt="2021-05-13T23:30:58.134" v="2272" actId="1076"/>
          <ac:spMkLst>
            <pc:docMk/>
            <pc:sldMk cId="0" sldId="272"/>
            <ac:spMk id="1119" creationId="{00000000-0000-0000-0000-000000000000}"/>
          </ac:spMkLst>
        </pc:spChg>
        <pc:spChg chg="mod">
          <ac:chgData name="Đoàn Tuấn Kiệt" userId="8b415b64-ff36-4c77-b52d-00398cad8327" providerId="ADAL" clId="{B37743DA-A22E-4025-A44E-424A9B8C1E52}" dt="2021-05-13T23:33:35.277" v="2321" actId="1076"/>
          <ac:spMkLst>
            <pc:docMk/>
            <pc:sldMk cId="0" sldId="272"/>
            <ac:spMk id="1120" creationId="{00000000-0000-0000-0000-000000000000}"/>
          </ac:spMkLst>
        </pc:spChg>
        <pc:spChg chg="del">
          <ac:chgData name="Đoàn Tuấn Kiệt" userId="8b415b64-ff36-4c77-b52d-00398cad8327" providerId="ADAL" clId="{B37743DA-A22E-4025-A44E-424A9B8C1E52}" dt="2021-05-13T23:31:02.334" v="2273" actId="478"/>
          <ac:spMkLst>
            <pc:docMk/>
            <pc:sldMk cId="0" sldId="272"/>
            <ac:spMk id="1121" creationId="{00000000-0000-0000-0000-000000000000}"/>
          </ac:spMkLst>
        </pc:spChg>
        <pc:spChg chg="del">
          <ac:chgData name="Đoàn Tuấn Kiệt" userId="8b415b64-ff36-4c77-b52d-00398cad8327" providerId="ADAL" clId="{B37743DA-A22E-4025-A44E-424A9B8C1E52}" dt="2021-05-13T23:30:49.851" v="2266" actId="478"/>
          <ac:spMkLst>
            <pc:docMk/>
            <pc:sldMk cId="0" sldId="272"/>
            <ac:spMk id="1122" creationId="{00000000-0000-0000-0000-000000000000}"/>
          </ac:spMkLst>
        </pc:spChg>
        <pc:spChg chg="add del mod">
          <ac:chgData name="Đoàn Tuấn Kiệt" userId="8b415b64-ff36-4c77-b52d-00398cad8327" providerId="ADAL" clId="{B37743DA-A22E-4025-A44E-424A9B8C1E52}" dt="2021-05-13T23:33:35.277" v="2321" actId="1076"/>
          <ac:spMkLst>
            <pc:docMk/>
            <pc:sldMk cId="0" sldId="272"/>
            <ac:spMk id="1123" creationId="{00000000-0000-0000-0000-000000000000}"/>
          </ac:spMkLst>
        </pc:spChg>
        <pc:spChg chg="mod">
          <ac:chgData name="Đoàn Tuấn Kiệt" userId="8b415b64-ff36-4c77-b52d-00398cad8327" providerId="ADAL" clId="{B37743DA-A22E-4025-A44E-424A9B8C1E52}" dt="2021-05-13T23:33:35.277" v="2321" actId="1076"/>
          <ac:spMkLst>
            <pc:docMk/>
            <pc:sldMk cId="0" sldId="272"/>
            <ac:spMk id="1124" creationId="{00000000-0000-0000-0000-000000000000}"/>
          </ac:spMkLst>
        </pc:spChg>
        <pc:spChg chg="add del mod">
          <ac:chgData name="Đoàn Tuấn Kiệt" userId="8b415b64-ff36-4c77-b52d-00398cad8327" providerId="ADAL" clId="{B37743DA-A22E-4025-A44E-424A9B8C1E52}" dt="2021-05-13T23:31:04.193" v="2274" actId="478"/>
          <ac:spMkLst>
            <pc:docMk/>
            <pc:sldMk cId="0" sldId="272"/>
            <ac:spMk id="1125" creationId="{00000000-0000-0000-0000-000000000000}"/>
          </ac:spMkLst>
        </pc:spChg>
        <pc:spChg chg="del mod">
          <ac:chgData name="Đoàn Tuấn Kiệt" userId="8b415b64-ff36-4c77-b52d-00398cad8327" providerId="ADAL" clId="{B37743DA-A22E-4025-A44E-424A9B8C1E52}" dt="2021-05-13T23:31:02.334" v="2273" actId="478"/>
          <ac:spMkLst>
            <pc:docMk/>
            <pc:sldMk cId="0" sldId="272"/>
            <ac:spMk id="1126" creationId="{00000000-0000-0000-0000-000000000000}"/>
          </ac:spMkLst>
        </pc:spChg>
        <pc:spChg chg="add del">
          <ac:chgData name="Đoàn Tuấn Kiệt" userId="8b415b64-ff36-4c77-b52d-00398cad8327" providerId="ADAL" clId="{B37743DA-A22E-4025-A44E-424A9B8C1E52}" dt="2021-05-13T23:30:53.755" v="2269" actId="478"/>
          <ac:spMkLst>
            <pc:docMk/>
            <pc:sldMk cId="0" sldId="272"/>
            <ac:spMk id="1127" creationId="{00000000-0000-0000-0000-000000000000}"/>
          </ac:spMkLst>
        </pc:spChg>
        <pc:spChg chg="del">
          <ac:chgData name="Đoàn Tuấn Kiệt" userId="8b415b64-ff36-4c77-b52d-00398cad8327" providerId="ADAL" clId="{B37743DA-A22E-4025-A44E-424A9B8C1E52}" dt="2021-05-13T23:30:52.123" v="2268" actId="478"/>
          <ac:spMkLst>
            <pc:docMk/>
            <pc:sldMk cId="0" sldId="272"/>
            <ac:spMk id="1128" creationId="{00000000-0000-0000-0000-000000000000}"/>
          </ac:spMkLst>
        </pc:spChg>
        <pc:grpChg chg="del">
          <ac:chgData name="Đoàn Tuấn Kiệt" userId="8b415b64-ff36-4c77-b52d-00398cad8327" providerId="ADAL" clId="{B37743DA-A22E-4025-A44E-424A9B8C1E52}" dt="2021-05-13T23:28:10.490" v="2230" actId="478"/>
          <ac:grpSpMkLst>
            <pc:docMk/>
            <pc:sldMk cId="0" sldId="272"/>
            <ac:grpSpMk id="1129" creationId="{00000000-0000-0000-0000-000000000000}"/>
          </ac:grpSpMkLst>
        </pc:grpChg>
        <pc:grpChg chg="del">
          <ac:chgData name="Đoàn Tuấn Kiệt" userId="8b415b64-ff36-4c77-b52d-00398cad8327" providerId="ADAL" clId="{B37743DA-A22E-4025-A44E-424A9B8C1E52}" dt="2021-05-13T23:31:02.334" v="2273" actId="478"/>
          <ac:grpSpMkLst>
            <pc:docMk/>
            <pc:sldMk cId="0" sldId="272"/>
            <ac:grpSpMk id="1134" creationId="{00000000-0000-0000-0000-000000000000}"/>
          </ac:grpSpMkLst>
        </pc:grpChg>
        <pc:grpChg chg="del">
          <ac:chgData name="Đoàn Tuấn Kiệt" userId="8b415b64-ff36-4c77-b52d-00398cad8327" providerId="ADAL" clId="{B37743DA-A22E-4025-A44E-424A9B8C1E52}" dt="2021-05-13T23:30:55.770" v="2270" actId="478"/>
          <ac:grpSpMkLst>
            <pc:docMk/>
            <pc:sldMk cId="0" sldId="272"/>
            <ac:grpSpMk id="1152" creationId="{00000000-0000-0000-0000-000000000000}"/>
          </ac:grpSpMkLst>
        </pc:grpChg>
        <pc:cxnChg chg="mod">
          <ac:chgData name="Đoàn Tuấn Kiệt" userId="8b415b64-ff36-4c77-b52d-00398cad8327" providerId="ADAL" clId="{B37743DA-A22E-4025-A44E-424A9B8C1E52}" dt="2021-05-13T23:33:41.602" v="2322" actId="1076"/>
          <ac:cxnSpMkLst>
            <pc:docMk/>
            <pc:sldMk cId="0" sldId="272"/>
            <ac:cxnSpMk id="1167" creationId="{00000000-0000-0000-0000-000000000000}"/>
          </ac:cxnSpMkLst>
        </pc:cxnChg>
      </pc:sldChg>
      <pc:sldChg chg="del">
        <pc:chgData name="Đoàn Tuấn Kiệt" userId="8b415b64-ff36-4c77-b52d-00398cad8327" providerId="ADAL" clId="{B37743DA-A22E-4025-A44E-424A9B8C1E52}" dt="2021-05-14T02:02:02.372" v="3512" actId="47"/>
        <pc:sldMkLst>
          <pc:docMk/>
          <pc:sldMk cId="0" sldId="273"/>
        </pc:sldMkLst>
      </pc:sldChg>
      <pc:sldChg chg="modSp del mod">
        <pc:chgData name="Đoàn Tuấn Kiệt" userId="8b415b64-ff36-4c77-b52d-00398cad8327" providerId="ADAL" clId="{B37743DA-A22E-4025-A44E-424A9B8C1E52}" dt="2021-05-14T02:02:02.372" v="3512" actId="47"/>
        <pc:sldMkLst>
          <pc:docMk/>
          <pc:sldMk cId="0" sldId="274"/>
        </pc:sldMkLst>
        <pc:spChg chg="mod">
          <ac:chgData name="Đoàn Tuấn Kiệt" userId="8b415b64-ff36-4c77-b52d-00398cad8327" providerId="ADAL" clId="{B37743DA-A22E-4025-A44E-424A9B8C1E52}" dt="2021-05-13T19:58:35.601" v="1439" actId="1076"/>
          <ac:spMkLst>
            <pc:docMk/>
            <pc:sldMk cId="0" sldId="274"/>
            <ac:spMk id="1259" creationId="{00000000-0000-0000-0000-000000000000}"/>
          </ac:spMkLst>
        </pc:spChg>
      </pc:sldChg>
      <pc:sldChg chg="del">
        <pc:chgData name="Đoàn Tuấn Kiệt" userId="8b415b64-ff36-4c77-b52d-00398cad8327" providerId="ADAL" clId="{B37743DA-A22E-4025-A44E-424A9B8C1E52}" dt="2021-05-14T02:02:02.372" v="3512" actId="47"/>
        <pc:sldMkLst>
          <pc:docMk/>
          <pc:sldMk cId="0" sldId="275"/>
        </pc:sldMkLst>
      </pc:sldChg>
      <pc:sldChg chg="del">
        <pc:chgData name="Đoàn Tuấn Kiệt" userId="8b415b64-ff36-4c77-b52d-00398cad8327" providerId="ADAL" clId="{B37743DA-A22E-4025-A44E-424A9B8C1E52}" dt="2021-05-14T02:02:02.372" v="3512" actId="47"/>
        <pc:sldMkLst>
          <pc:docMk/>
          <pc:sldMk cId="0" sldId="276"/>
        </pc:sldMkLst>
      </pc:sldChg>
      <pc:sldChg chg="del">
        <pc:chgData name="Đoàn Tuấn Kiệt" userId="8b415b64-ff36-4c77-b52d-00398cad8327" providerId="ADAL" clId="{B37743DA-A22E-4025-A44E-424A9B8C1E52}" dt="2021-05-14T02:02:02.372" v="3512" actId="47"/>
        <pc:sldMkLst>
          <pc:docMk/>
          <pc:sldMk cId="0" sldId="277"/>
        </pc:sldMkLst>
      </pc:sldChg>
      <pc:sldChg chg="del">
        <pc:chgData name="Đoàn Tuấn Kiệt" userId="8b415b64-ff36-4c77-b52d-00398cad8327" providerId="ADAL" clId="{B37743DA-A22E-4025-A44E-424A9B8C1E52}" dt="2021-05-14T02:02:02.372" v="3512" actId="47"/>
        <pc:sldMkLst>
          <pc:docMk/>
          <pc:sldMk cId="0" sldId="278"/>
        </pc:sldMkLst>
      </pc:sldChg>
      <pc:sldChg chg="del">
        <pc:chgData name="Đoàn Tuấn Kiệt" userId="8b415b64-ff36-4c77-b52d-00398cad8327" providerId="ADAL" clId="{B37743DA-A22E-4025-A44E-424A9B8C1E52}" dt="2021-05-14T02:02:02.372" v="3512" actId="47"/>
        <pc:sldMkLst>
          <pc:docMk/>
          <pc:sldMk cId="0" sldId="279"/>
        </pc:sldMkLst>
      </pc:sldChg>
      <pc:sldChg chg="del">
        <pc:chgData name="Đoàn Tuấn Kiệt" userId="8b415b64-ff36-4c77-b52d-00398cad8327" providerId="ADAL" clId="{B37743DA-A22E-4025-A44E-424A9B8C1E52}" dt="2021-05-14T02:02:02.372" v="3512" actId="47"/>
        <pc:sldMkLst>
          <pc:docMk/>
          <pc:sldMk cId="0" sldId="280"/>
        </pc:sldMkLst>
      </pc:sldChg>
      <pc:sldChg chg="del">
        <pc:chgData name="Đoàn Tuấn Kiệt" userId="8b415b64-ff36-4c77-b52d-00398cad8327" providerId="ADAL" clId="{B37743DA-A22E-4025-A44E-424A9B8C1E52}" dt="2021-05-14T02:02:02.372" v="3512" actId="47"/>
        <pc:sldMkLst>
          <pc:docMk/>
          <pc:sldMk cId="0" sldId="281"/>
        </pc:sldMkLst>
      </pc:sldChg>
      <pc:sldChg chg="del">
        <pc:chgData name="Đoàn Tuấn Kiệt" userId="8b415b64-ff36-4c77-b52d-00398cad8327" providerId="ADAL" clId="{B37743DA-A22E-4025-A44E-424A9B8C1E52}" dt="2021-05-14T02:02:02.372" v="3512" actId="47"/>
        <pc:sldMkLst>
          <pc:docMk/>
          <pc:sldMk cId="0" sldId="282"/>
        </pc:sldMkLst>
      </pc:sldChg>
      <pc:sldChg chg="del">
        <pc:chgData name="Đoàn Tuấn Kiệt" userId="8b415b64-ff36-4c77-b52d-00398cad8327" providerId="ADAL" clId="{B37743DA-A22E-4025-A44E-424A9B8C1E52}" dt="2021-05-14T02:02:02.372" v="3512" actId="47"/>
        <pc:sldMkLst>
          <pc:docMk/>
          <pc:sldMk cId="0" sldId="283"/>
        </pc:sldMkLst>
      </pc:sldChg>
      <pc:sldChg chg="del">
        <pc:chgData name="Đoàn Tuấn Kiệt" userId="8b415b64-ff36-4c77-b52d-00398cad8327" providerId="ADAL" clId="{B37743DA-A22E-4025-A44E-424A9B8C1E52}" dt="2021-05-14T02:02:02.372" v="3512" actId="47"/>
        <pc:sldMkLst>
          <pc:docMk/>
          <pc:sldMk cId="0" sldId="284"/>
        </pc:sldMkLst>
      </pc:sldChg>
      <pc:sldChg chg="del">
        <pc:chgData name="Đoàn Tuấn Kiệt" userId="8b415b64-ff36-4c77-b52d-00398cad8327" providerId="ADAL" clId="{B37743DA-A22E-4025-A44E-424A9B8C1E52}" dt="2021-05-14T02:02:02.372" v="3512" actId="47"/>
        <pc:sldMkLst>
          <pc:docMk/>
          <pc:sldMk cId="0" sldId="285"/>
        </pc:sldMkLst>
      </pc:sldChg>
      <pc:sldChg chg="del">
        <pc:chgData name="Đoàn Tuấn Kiệt" userId="8b415b64-ff36-4c77-b52d-00398cad8327" providerId="ADAL" clId="{B37743DA-A22E-4025-A44E-424A9B8C1E52}" dt="2021-05-14T02:02:02.372" v="3512" actId="47"/>
        <pc:sldMkLst>
          <pc:docMk/>
          <pc:sldMk cId="0" sldId="286"/>
        </pc:sldMkLst>
      </pc:sldChg>
      <pc:sldChg chg="del">
        <pc:chgData name="Đoàn Tuấn Kiệt" userId="8b415b64-ff36-4c77-b52d-00398cad8327" providerId="ADAL" clId="{B37743DA-A22E-4025-A44E-424A9B8C1E52}" dt="2021-05-14T02:02:02.372" v="3512" actId="47"/>
        <pc:sldMkLst>
          <pc:docMk/>
          <pc:sldMk cId="0" sldId="287"/>
        </pc:sldMkLst>
      </pc:sldChg>
      <pc:sldChg chg="del">
        <pc:chgData name="Đoàn Tuấn Kiệt" userId="8b415b64-ff36-4c77-b52d-00398cad8327" providerId="ADAL" clId="{B37743DA-A22E-4025-A44E-424A9B8C1E52}" dt="2021-05-14T02:02:02.372" v="3512" actId="47"/>
        <pc:sldMkLst>
          <pc:docMk/>
          <pc:sldMk cId="0" sldId="288"/>
        </pc:sldMkLst>
      </pc:sldChg>
      <pc:sldChg chg="del">
        <pc:chgData name="Đoàn Tuấn Kiệt" userId="8b415b64-ff36-4c77-b52d-00398cad8327" providerId="ADAL" clId="{B37743DA-A22E-4025-A44E-424A9B8C1E52}" dt="2021-05-14T02:02:02.372" v="3512" actId="47"/>
        <pc:sldMkLst>
          <pc:docMk/>
          <pc:sldMk cId="0" sldId="289"/>
        </pc:sldMkLst>
      </pc:sldChg>
      <pc:sldChg chg="del">
        <pc:chgData name="Đoàn Tuấn Kiệt" userId="8b415b64-ff36-4c77-b52d-00398cad8327" providerId="ADAL" clId="{B37743DA-A22E-4025-A44E-424A9B8C1E52}" dt="2021-05-14T02:02:02.372" v="3512" actId="47"/>
        <pc:sldMkLst>
          <pc:docMk/>
          <pc:sldMk cId="0" sldId="290"/>
        </pc:sldMkLst>
      </pc:sldChg>
      <pc:sldChg chg="del">
        <pc:chgData name="Đoàn Tuấn Kiệt" userId="8b415b64-ff36-4c77-b52d-00398cad8327" providerId="ADAL" clId="{B37743DA-A22E-4025-A44E-424A9B8C1E52}" dt="2021-05-14T02:02:02.372" v="3512" actId="47"/>
        <pc:sldMkLst>
          <pc:docMk/>
          <pc:sldMk cId="0" sldId="291"/>
        </pc:sldMkLst>
      </pc:sldChg>
      <pc:sldChg chg="del">
        <pc:chgData name="Đoàn Tuấn Kiệt" userId="8b415b64-ff36-4c77-b52d-00398cad8327" providerId="ADAL" clId="{B37743DA-A22E-4025-A44E-424A9B8C1E52}" dt="2021-05-14T02:02:02.372" v="3512" actId="47"/>
        <pc:sldMkLst>
          <pc:docMk/>
          <pc:sldMk cId="0" sldId="292"/>
        </pc:sldMkLst>
      </pc:sldChg>
      <pc:sldChg chg="del">
        <pc:chgData name="Đoàn Tuấn Kiệt" userId="8b415b64-ff36-4c77-b52d-00398cad8327" providerId="ADAL" clId="{B37743DA-A22E-4025-A44E-424A9B8C1E52}" dt="2021-05-14T02:02:02.372" v="3512" actId="47"/>
        <pc:sldMkLst>
          <pc:docMk/>
          <pc:sldMk cId="0" sldId="293"/>
        </pc:sldMkLst>
      </pc:sldChg>
      <pc:sldChg chg="del">
        <pc:chgData name="Đoàn Tuấn Kiệt" userId="8b415b64-ff36-4c77-b52d-00398cad8327" providerId="ADAL" clId="{B37743DA-A22E-4025-A44E-424A9B8C1E52}" dt="2021-05-14T02:02:02.372" v="3512" actId="47"/>
        <pc:sldMkLst>
          <pc:docMk/>
          <pc:sldMk cId="0" sldId="294"/>
        </pc:sldMkLst>
      </pc:sldChg>
      <pc:sldChg chg="del">
        <pc:chgData name="Đoàn Tuấn Kiệt" userId="8b415b64-ff36-4c77-b52d-00398cad8327" providerId="ADAL" clId="{B37743DA-A22E-4025-A44E-424A9B8C1E52}" dt="2021-05-14T02:02:02.372" v="3512" actId="47"/>
        <pc:sldMkLst>
          <pc:docMk/>
          <pc:sldMk cId="0" sldId="295"/>
        </pc:sldMkLst>
      </pc:sldChg>
      <pc:sldChg chg="del">
        <pc:chgData name="Đoàn Tuấn Kiệt" userId="8b415b64-ff36-4c77-b52d-00398cad8327" providerId="ADAL" clId="{B37743DA-A22E-4025-A44E-424A9B8C1E52}" dt="2021-05-14T02:02:02.372" v="3512" actId="47"/>
        <pc:sldMkLst>
          <pc:docMk/>
          <pc:sldMk cId="0" sldId="296"/>
        </pc:sldMkLst>
      </pc:sldChg>
      <pc:sldChg chg="del">
        <pc:chgData name="Đoàn Tuấn Kiệt" userId="8b415b64-ff36-4c77-b52d-00398cad8327" providerId="ADAL" clId="{B37743DA-A22E-4025-A44E-424A9B8C1E52}" dt="2021-05-14T02:02:02.372" v="3512" actId="47"/>
        <pc:sldMkLst>
          <pc:docMk/>
          <pc:sldMk cId="0" sldId="297"/>
        </pc:sldMkLst>
      </pc:sldChg>
      <pc:sldChg chg="del">
        <pc:chgData name="Đoàn Tuấn Kiệt" userId="8b415b64-ff36-4c77-b52d-00398cad8327" providerId="ADAL" clId="{B37743DA-A22E-4025-A44E-424A9B8C1E52}" dt="2021-05-14T02:02:02.372" v="3512" actId="47"/>
        <pc:sldMkLst>
          <pc:docMk/>
          <pc:sldMk cId="0" sldId="298"/>
        </pc:sldMkLst>
      </pc:sldChg>
      <pc:sldChg chg="del">
        <pc:chgData name="Đoàn Tuấn Kiệt" userId="8b415b64-ff36-4c77-b52d-00398cad8327" providerId="ADAL" clId="{B37743DA-A22E-4025-A44E-424A9B8C1E52}" dt="2021-05-14T02:02:02.372" v="3512" actId="47"/>
        <pc:sldMkLst>
          <pc:docMk/>
          <pc:sldMk cId="0" sldId="299"/>
        </pc:sldMkLst>
      </pc:sldChg>
      <pc:sldChg chg="del">
        <pc:chgData name="Đoàn Tuấn Kiệt" userId="8b415b64-ff36-4c77-b52d-00398cad8327" providerId="ADAL" clId="{B37743DA-A22E-4025-A44E-424A9B8C1E52}" dt="2021-05-14T02:02:02.372" v="3512" actId="47"/>
        <pc:sldMkLst>
          <pc:docMk/>
          <pc:sldMk cId="0" sldId="300"/>
        </pc:sldMkLst>
      </pc:sldChg>
      <pc:sldChg chg="del">
        <pc:chgData name="Đoàn Tuấn Kiệt" userId="8b415b64-ff36-4c77-b52d-00398cad8327" providerId="ADAL" clId="{B37743DA-A22E-4025-A44E-424A9B8C1E52}" dt="2021-05-14T02:02:02.372" v="3512" actId="47"/>
        <pc:sldMkLst>
          <pc:docMk/>
          <pc:sldMk cId="0" sldId="301"/>
        </pc:sldMkLst>
      </pc:sldChg>
      <pc:sldChg chg="del">
        <pc:chgData name="Đoàn Tuấn Kiệt" userId="8b415b64-ff36-4c77-b52d-00398cad8327" providerId="ADAL" clId="{B37743DA-A22E-4025-A44E-424A9B8C1E52}" dt="2021-05-14T02:02:02.372" v="3512" actId="47"/>
        <pc:sldMkLst>
          <pc:docMk/>
          <pc:sldMk cId="0" sldId="302"/>
        </pc:sldMkLst>
      </pc:sldChg>
      <pc:sldChg chg="del">
        <pc:chgData name="Đoàn Tuấn Kiệt" userId="8b415b64-ff36-4c77-b52d-00398cad8327" providerId="ADAL" clId="{B37743DA-A22E-4025-A44E-424A9B8C1E52}" dt="2021-05-14T02:02:02.372" v="3512" actId="47"/>
        <pc:sldMkLst>
          <pc:docMk/>
          <pc:sldMk cId="0" sldId="303"/>
        </pc:sldMkLst>
      </pc:sldChg>
      <pc:sldChg chg="del">
        <pc:chgData name="Đoàn Tuấn Kiệt" userId="8b415b64-ff36-4c77-b52d-00398cad8327" providerId="ADAL" clId="{B37743DA-A22E-4025-A44E-424A9B8C1E52}" dt="2021-05-14T02:02:02.372" v="3512" actId="47"/>
        <pc:sldMkLst>
          <pc:docMk/>
          <pc:sldMk cId="0" sldId="304"/>
        </pc:sldMkLst>
      </pc:sldChg>
      <pc:sldChg chg="del">
        <pc:chgData name="Đoàn Tuấn Kiệt" userId="8b415b64-ff36-4c77-b52d-00398cad8327" providerId="ADAL" clId="{B37743DA-A22E-4025-A44E-424A9B8C1E52}" dt="2021-05-14T02:02:02.372" v="3512" actId="47"/>
        <pc:sldMkLst>
          <pc:docMk/>
          <pc:sldMk cId="0" sldId="305"/>
        </pc:sldMkLst>
      </pc:sldChg>
      <pc:sldChg chg="del">
        <pc:chgData name="Đoàn Tuấn Kiệt" userId="8b415b64-ff36-4c77-b52d-00398cad8327" providerId="ADAL" clId="{B37743DA-A22E-4025-A44E-424A9B8C1E52}" dt="2021-05-14T02:02:02.372" v="3512" actId="47"/>
        <pc:sldMkLst>
          <pc:docMk/>
          <pc:sldMk cId="0" sldId="306"/>
        </pc:sldMkLst>
      </pc:sldChg>
      <pc:sldChg chg="del">
        <pc:chgData name="Đoàn Tuấn Kiệt" userId="8b415b64-ff36-4c77-b52d-00398cad8327" providerId="ADAL" clId="{B37743DA-A22E-4025-A44E-424A9B8C1E52}" dt="2021-05-14T02:02:02.372" v="3512" actId="47"/>
        <pc:sldMkLst>
          <pc:docMk/>
          <pc:sldMk cId="0" sldId="307"/>
        </pc:sldMkLst>
      </pc:sldChg>
      <pc:sldChg chg="del">
        <pc:chgData name="Đoàn Tuấn Kiệt" userId="8b415b64-ff36-4c77-b52d-00398cad8327" providerId="ADAL" clId="{B37743DA-A22E-4025-A44E-424A9B8C1E52}" dt="2021-05-14T02:02:02.372" v="3512" actId="47"/>
        <pc:sldMkLst>
          <pc:docMk/>
          <pc:sldMk cId="0" sldId="308"/>
        </pc:sldMkLst>
      </pc:sldChg>
      <pc:sldChg chg="del">
        <pc:chgData name="Đoàn Tuấn Kiệt" userId="8b415b64-ff36-4c77-b52d-00398cad8327" providerId="ADAL" clId="{B37743DA-A22E-4025-A44E-424A9B8C1E52}" dt="2021-05-14T02:02:02.372" v="3512" actId="47"/>
        <pc:sldMkLst>
          <pc:docMk/>
          <pc:sldMk cId="0" sldId="309"/>
        </pc:sldMkLst>
      </pc:sldChg>
      <pc:sldChg chg="del">
        <pc:chgData name="Đoàn Tuấn Kiệt" userId="8b415b64-ff36-4c77-b52d-00398cad8327" providerId="ADAL" clId="{B37743DA-A22E-4025-A44E-424A9B8C1E52}" dt="2021-05-14T02:02:02.372" v="3512" actId="47"/>
        <pc:sldMkLst>
          <pc:docMk/>
          <pc:sldMk cId="0" sldId="310"/>
        </pc:sldMkLst>
      </pc:sldChg>
      <pc:sldChg chg="del">
        <pc:chgData name="Đoàn Tuấn Kiệt" userId="8b415b64-ff36-4c77-b52d-00398cad8327" providerId="ADAL" clId="{B37743DA-A22E-4025-A44E-424A9B8C1E52}" dt="2021-05-14T02:02:02.372" v="3512" actId="47"/>
        <pc:sldMkLst>
          <pc:docMk/>
          <pc:sldMk cId="0" sldId="311"/>
        </pc:sldMkLst>
      </pc:sldChg>
      <pc:sldChg chg="del">
        <pc:chgData name="Đoàn Tuấn Kiệt" userId="8b415b64-ff36-4c77-b52d-00398cad8327" providerId="ADAL" clId="{B37743DA-A22E-4025-A44E-424A9B8C1E52}" dt="2021-05-14T02:02:02.372" v="3512" actId="47"/>
        <pc:sldMkLst>
          <pc:docMk/>
          <pc:sldMk cId="0" sldId="312"/>
        </pc:sldMkLst>
      </pc:sldChg>
      <pc:sldChg chg="del">
        <pc:chgData name="Đoàn Tuấn Kiệt" userId="8b415b64-ff36-4c77-b52d-00398cad8327" providerId="ADAL" clId="{B37743DA-A22E-4025-A44E-424A9B8C1E52}" dt="2021-05-14T02:02:02.372" v="3512" actId="47"/>
        <pc:sldMkLst>
          <pc:docMk/>
          <pc:sldMk cId="0" sldId="313"/>
        </pc:sldMkLst>
      </pc:sldChg>
      <pc:sldChg chg="del">
        <pc:chgData name="Đoàn Tuấn Kiệt" userId="8b415b64-ff36-4c77-b52d-00398cad8327" providerId="ADAL" clId="{B37743DA-A22E-4025-A44E-424A9B8C1E52}" dt="2021-05-14T02:02:02.372" v="3512" actId="47"/>
        <pc:sldMkLst>
          <pc:docMk/>
          <pc:sldMk cId="0" sldId="314"/>
        </pc:sldMkLst>
      </pc:sldChg>
      <pc:sldChg chg="del">
        <pc:chgData name="Đoàn Tuấn Kiệt" userId="8b415b64-ff36-4c77-b52d-00398cad8327" providerId="ADAL" clId="{B37743DA-A22E-4025-A44E-424A9B8C1E52}" dt="2021-05-14T02:02:02.372" v="3512" actId="47"/>
        <pc:sldMkLst>
          <pc:docMk/>
          <pc:sldMk cId="0" sldId="315"/>
        </pc:sldMkLst>
      </pc:sldChg>
      <pc:sldChg chg="addSp delSp modSp mod ord modClrScheme chgLayout">
        <pc:chgData name="Đoàn Tuấn Kiệt" userId="8b415b64-ff36-4c77-b52d-00398cad8327" providerId="ADAL" clId="{B37743DA-A22E-4025-A44E-424A9B8C1E52}" dt="2021-05-14T02:03:25.389" v="3570" actId="1076"/>
        <pc:sldMkLst>
          <pc:docMk/>
          <pc:sldMk cId="0" sldId="316"/>
        </pc:sldMkLst>
        <pc:spChg chg="add del mod">
          <ac:chgData name="Đoàn Tuấn Kiệt" userId="8b415b64-ff36-4c77-b52d-00398cad8327" providerId="ADAL" clId="{B37743DA-A22E-4025-A44E-424A9B8C1E52}" dt="2021-05-14T02:02:18.486" v="3515" actId="478"/>
          <ac:spMkLst>
            <pc:docMk/>
            <pc:sldMk cId="0" sldId="316"/>
            <ac:spMk id="3" creationId="{AB00A0A8-7112-4112-987D-7B236950E3D1}"/>
          </ac:spMkLst>
        </pc:spChg>
        <pc:spChg chg="mod ord">
          <ac:chgData name="Đoàn Tuấn Kiệt" userId="8b415b64-ff36-4c77-b52d-00398cad8327" providerId="ADAL" clId="{B37743DA-A22E-4025-A44E-424A9B8C1E52}" dt="2021-05-14T02:03:15.571" v="3568" actId="1076"/>
          <ac:spMkLst>
            <pc:docMk/>
            <pc:sldMk cId="0" sldId="316"/>
            <ac:spMk id="4138" creationId="{00000000-0000-0000-0000-000000000000}"/>
          </ac:spMkLst>
        </pc:spChg>
        <pc:spChg chg="del">
          <ac:chgData name="Đoàn Tuấn Kiệt" userId="8b415b64-ff36-4c77-b52d-00398cad8327" providerId="ADAL" clId="{B37743DA-A22E-4025-A44E-424A9B8C1E52}" dt="2021-05-14T02:02:14.778" v="3514" actId="478"/>
          <ac:spMkLst>
            <pc:docMk/>
            <pc:sldMk cId="0" sldId="316"/>
            <ac:spMk id="4139" creationId="{00000000-0000-0000-0000-000000000000}"/>
          </ac:spMkLst>
        </pc:spChg>
        <pc:spChg chg="del">
          <ac:chgData name="Đoàn Tuấn Kiệt" userId="8b415b64-ff36-4c77-b52d-00398cad8327" providerId="ADAL" clId="{B37743DA-A22E-4025-A44E-424A9B8C1E52}" dt="2021-05-14T02:02:08.417" v="3513" actId="478"/>
          <ac:spMkLst>
            <pc:docMk/>
            <pc:sldMk cId="0" sldId="316"/>
            <ac:spMk id="4140" creationId="{00000000-0000-0000-0000-000000000000}"/>
          </ac:spMkLst>
        </pc:spChg>
        <pc:grpChg chg="del">
          <ac:chgData name="Đoàn Tuấn Kiệt" userId="8b415b64-ff36-4c77-b52d-00398cad8327" providerId="ADAL" clId="{B37743DA-A22E-4025-A44E-424A9B8C1E52}" dt="2021-05-14T02:02:21.245" v="3516" actId="478"/>
          <ac:grpSpMkLst>
            <pc:docMk/>
            <pc:sldMk cId="0" sldId="316"/>
            <ac:grpSpMk id="4141" creationId="{00000000-0000-0000-0000-000000000000}"/>
          </ac:grpSpMkLst>
        </pc:grpChg>
        <pc:grpChg chg="del">
          <ac:chgData name="Đoàn Tuấn Kiệt" userId="8b415b64-ff36-4c77-b52d-00398cad8327" providerId="ADAL" clId="{B37743DA-A22E-4025-A44E-424A9B8C1E52}" dt="2021-05-14T02:02:21.245" v="3516" actId="478"/>
          <ac:grpSpMkLst>
            <pc:docMk/>
            <pc:sldMk cId="0" sldId="316"/>
            <ac:grpSpMk id="4146" creationId="{00000000-0000-0000-0000-000000000000}"/>
          </ac:grpSpMkLst>
        </pc:grpChg>
        <pc:grpChg chg="del">
          <ac:chgData name="Đoàn Tuấn Kiệt" userId="8b415b64-ff36-4c77-b52d-00398cad8327" providerId="ADAL" clId="{B37743DA-A22E-4025-A44E-424A9B8C1E52}" dt="2021-05-14T02:02:21.245" v="3516" actId="478"/>
          <ac:grpSpMkLst>
            <pc:docMk/>
            <pc:sldMk cId="0" sldId="316"/>
            <ac:grpSpMk id="4151" creationId="{00000000-0000-0000-0000-000000000000}"/>
          </ac:grpSpMkLst>
        </pc:grpChg>
        <pc:grpChg chg="del">
          <ac:chgData name="Đoàn Tuấn Kiệt" userId="8b415b64-ff36-4c77-b52d-00398cad8327" providerId="ADAL" clId="{B37743DA-A22E-4025-A44E-424A9B8C1E52}" dt="2021-05-14T02:02:21.245" v="3516" actId="478"/>
          <ac:grpSpMkLst>
            <pc:docMk/>
            <pc:sldMk cId="0" sldId="316"/>
            <ac:grpSpMk id="4154" creationId="{00000000-0000-0000-0000-000000000000}"/>
          </ac:grpSpMkLst>
        </pc:grpChg>
        <pc:cxnChg chg="mod">
          <ac:chgData name="Đoàn Tuấn Kiệt" userId="8b415b64-ff36-4c77-b52d-00398cad8327" providerId="ADAL" clId="{B37743DA-A22E-4025-A44E-424A9B8C1E52}" dt="2021-05-14T02:03:25.389" v="3570" actId="1076"/>
          <ac:cxnSpMkLst>
            <pc:docMk/>
            <pc:sldMk cId="0" sldId="316"/>
            <ac:cxnSpMk id="4159" creationId="{00000000-0000-0000-0000-000000000000}"/>
          </ac:cxnSpMkLst>
        </pc:cxnChg>
      </pc:sldChg>
      <pc:sldChg chg="del">
        <pc:chgData name="Đoàn Tuấn Kiệt" userId="8b415b64-ff36-4c77-b52d-00398cad8327" providerId="ADAL" clId="{B37743DA-A22E-4025-A44E-424A9B8C1E52}" dt="2021-05-14T02:02:02.372" v="3512" actId="47"/>
        <pc:sldMkLst>
          <pc:docMk/>
          <pc:sldMk cId="0" sldId="317"/>
        </pc:sldMkLst>
      </pc:sldChg>
      <pc:sldChg chg="del">
        <pc:chgData name="Đoàn Tuấn Kiệt" userId="8b415b64-ff36-4c77-b52d-00398cad8327" providerId="ADAL" clId="{B37743DA-A22E-4025-A44E-424A9B8C1E52}" dt="2021-05-14T02:02:02.372" v="3512" actId="47"/>
        <pc:sldMkLst>
          <pc:docMk/>
          <pc:sldMk cId="0" sldId="318"/>
        </pc:sldMkLst>
      </pc:sldChg>
      <pc:sldChg chg="del">
        <pc:chgData name="Đoàn Tuấn Kiệt" userId="8b415b64-ff36-4c77-b52d-00398cad8327" providerId="ADAL" clId="{B37743DA-A22E-4025-A44E-424A9B8C1E52}" dt="2021-05-14T02:02:02.372" v="3512" actId="47"/>
        <pc:sldMkLst>
          <pc:docMk/>
          <pc:sldMk cId="0" sldId="319"/>
        </pc:sldMkLst>
      </pc:sldChg>
      <pc:sldChg chg="del">
        <pc:chgData name="Đoàn Tuấn Kiệt" userId="8b415b64-ff36-4c77-b52d-00398cad8327" providerId="ADAL" clId="{B37743DA-A22E-4025-A44E-424A9B8C1E52}" dt="2021-05-14T02:02:02.372" v="3512" actId="47"/>
        <pc:sldMkLst>
          <pc:docMk/>
          <pc:sldMk cId="0" sldId="320"/>
        </pc:sldMkLst>
      </pc:sldChg>
      <pc:sldChg chg="del">
        <pc:chgData name="Đoàn Tuấn Kiệt" userId="8b415b64-ff36-4c77-b52d-00398cad8327" providerId="ADAL" clId="{B37743DA-A22E-4025-A44E-424A9B8C1E52}" dt="2021-05-14T02:02:02.372" v="3512" actId="47"/>
        <pc:sldMkLst>
          <pc:docMk/>
          <pc:sldMk cId="0" sldId="321"/>
        </pc:sldMkLst>
      </pc:sldChg>
      <pc:sldChg chg="del">
        <pc:chgData name="Đoàn Tuấn Kiệt" userId="8b415b64-ff36-4c77-b52d-00398cad8327" providerId="ADAL" clId="{B37743DA-A22E-4025-A44E-424A9B8C1E52}" dt="2021-05-14T02:02:02.372" v="3512" actId="47"/>
        <pc:sldMkLst>
          <pc:docMk/>
          <pc:sldMk cId="0" sldId="322"/>
        </pc:sldMkLst>
      </pc:sldChg>
      <pc:sldChg chg="del">
        <pc:chgData name="Đoàn Tuấn Kiệt" userId="8b415b64-ff36-4c77-b52d-00398cad8327" providerId="ADAL" clId="{B37743DA-A22E-4025-A44E-424A9B8C1E52}" dt="2021-05-14T02:02:02.372" v="3512" actId="47"/>
        <pc:sldMkLst>
          <pc:docMk/>
          <pc:sldMk cId="0" sldId="323"/>
        </pc:sldMkLst>
      </pc:sldChg>
      <pc:sldChg chg="del">
        <pc:chgData name="Đoàn Tuấn Kiệt" userId="8b415b64-ff36-4c77-b52d-00398cad8327" providerId="ADAL" clId="{B37743DA-A22E-4025-A44E-424A9B8C1E52}" dt="2021-05-14T02:02:02.372" v="3512" actId="47"/>
        <pc:sldMkLst>
          <pc:docMk/>
          <pc:sldMk cId="0" sldId="324"/>
        </pc:sldMkLst>
      </pc:sldChg>
      <pc:sldChg chg="del">
        <pc:chgData name="Đoàn Tuấn Kiệt" userId="8b415b64-ff36-4c77-b52d-00398cad8327" providerId="ADAL" clId="{B37743DA-A22E-4025-A44E-424A9B8C1E52}" dt="2021-05-14T02:02:02.372" v="3512" actId="47"/>
        <pc:sldMkLst>
          <pc:docMk/>
          <pc:sldMk cId="0" sldId="325"/>
        </pc:sldMkLst>
      </pc:sldChg>
      <pc:sldChg chg="del">
        <pc:chgData name="Đoàn Tuấn Kiệt" userId="8b415b64-ff36-4c77-b52d-00398cad8327" providerId="ADAL" clId="{B37743DA-A22E-4025-A44E-424A9B8C1E52}" dt="2021-05-14T02:02:02.372" v="3512" actId="47"/>
        <pc:sldMkLst>
          <pc:docMk/>
          <pc:sldMk cId="0" sldId="326"/>
        </pc:sldMkLst>
      </pc:sldChg>
      <pc:sldChg chg="del">
        <pc:chgData name="Đoàn Tuấn Kiệt" userId="8b415b64-ff36-4c77-b52d-00398cad8327" providerId="ADAL" clId="{B37743DA-A22E-4025-A44E-424A9B8C1E52}" dt="2021-05-14T02:02:02.372" v="3512" actId="47"/>
        <pc:sldMkLst>
          <pc:docMk/>
          <pc:sldMk cId="0" sldId="327"/>
        </pc:sldMkLst>
      </pc:sldChg>
      <pc:sldChg chg="del">
        <pc:chgData name="Đoàn Tuấn Kiệt" userId="8b415b64-ff36-4c77-b52d-00398cad8327" providerId="ADAL" clId="{B37743DA-A22E-4025-A44E-424A9B8C1E52}" dt="2021-05-14T02:02:02.372" v="3512" actId="47"/>
        <pc:sldMkLst>
          <pc:docMk/>
          <pc:sldMk cId="0" sldId="328"/>
        </pc:sldMkLst>
      </pc:sldChg>
      <pc:sldChg chg="del">
        <pc:chgData name="Đoàn Tuấn Kiệt" userId="8b415b64-ff36-4c77-b52d-00398cad8327" providerId="ADAL" clId="{B37743DA-A22E-4025-A44E-424A9B8C1E52}" dt="2021-05-14T02:02:02.372" v="3512" actId="47"/>
        <pc:sldMkLst>
          <pc:docMk/>
          <pc:sldMk cId="0" sldId="329"/>
        </pc:sldMkLst>
      </pc:sldChg>
      <pc:sldChg chg="del">
        <pc:chgData name="Đoàn Tuấn Kiệt" userId="8b415b64-ff36-4c77-b52d-00398cad8327" providerId="ADAL" clId="{B37743DA-A22E-4025-A44E-424A9B8C1E52}" dt="2021-05-14T02:02:02.372" v="3512" actId="47"/>
        <pc:sldMkLst>
          <pc:docMk/>
          <pc:sldMk cId="0" sldId="330"/>
        </pc:sldMkLst>
      </pc:sldChg>
      <pc:sldChg chg="del">
        <pc:chgData name="Đoàn Tuấn Kiệt" userId="8b415b64-ff36-4c77-b52d-00398cad8327" providerId="ADAL" clId="{B37743DA-A22E-4025-A44E-424A9B8C1E52}" dt="2021-05-14T02:02:02.372" v="3512" actId="47"/>
        <pc:sldMkLst>
          <pc:docMk/>
          <pc:sldMk cId="0" sldId="331"/>
        </pc:sldMkLst>
      </pc:sldChg>
      <pc:sldChg chg="del">
        <pc:chgData name="Đoàn Tuấn Kiệt" userId="8b415b64-ff36-4c77-b52d-00398cad8327" providerId="ADAL" clId="{B37743DA-A22E-4025-A44E-424A9B8C1E52}" dt="2021-05-14T02:02:02.372" v="3512" actId="47"/>
        <pc:sldMkLst>
          <pc:docMk/>
          <pc:sldMk cId="0" sldId="332"/>
        </pc:sldMkLst>
      </pc:sldChg>
      <pc:sldChg chg="del">
        <pc:chgData name="Đoàn Tuấn Kiệt" userId="8b415b64-ff36-4c77-b52d-00398cad8327" providerId="ADAL" clId="{B37743DA-A22E-4025-A44E-424A9B8C1E52}" dt="2021-05-14T02:02:02.372" v="3512" actId="47"/>
        <pc:sldMkLst>
          <pc:docMk/>
          <pc:sldMk cId="0" sldId="333"/>
        </pc:sldMkLst>
      </pc:sldChg>
      <pc:sldChg chg="del">
        <pc:chgData name="Đoàn Tuấn Kiệt" userId="8b415b64-ff36-4c77-b52d-00398cad8327" providerId="ADAL" clId="{B37743DA-A22E-4025-A44E-424A9B8C1E52}" dt="2021-05-14T02:02:02.372" v="3512" actId="47"/>
        <pc:sldMkLst>
          <pc:docMk/>
          <pc:sldMk cId="0" sldId="334"/>
        </pc:sldMkLst>
      </pc:sldChg>
      <pc:sldChg chg="del">
        <pc:chgData name="Đoàn Tuấn Kiệt" userId="8b415b64-ff36-4c77-b52d-00398cad8327" providerId="ADAL" clId="{B37743DA-A22E-4025-A44E-424A9B8C1E52}" dt="2021-05-14T02:02:02.372" v="3512" actId="47"/>
        <pc:sldMkLst>
          <pc:docMk/>
          <pc:sldMk cId="0" sldId="335"/>
        </pc:sldMkLst>
      </pc:sldChg>
      <pc:sldChg chg="del">
        <pc:chgData name="Đoàn Tuấn Kiệt" userId="8b415b64-ff36-4c77-b52d-00398cad8327" providerId="ADAL" clId="{B37743DA-A22E-4025-A44E-424A9B8C1E52}" dt="2021-05-14T02:02:02.372" v="3512" actId="47"/>
        <pc:sldMkLst>
          <pc:docMk/>
          <pc:sldMk cId="0" sldId="336"/>
        </pc:sldMkLst>
      </pc:sldChg>
      <pc:sldChg chg="del">
        <pc:chgData name="Đoàn Tuấn Kiệt" userId="8b415b64-ff36-4c77-b52d-00398cad8327" providerId="ADAL" clId="{B37743DA-A22E-4025-A44E-424A9B8C1E52}" dt="2021-05-14T02:02:02.372" v="3512" actId="47"/>
        <pc:sldMkLst>
          <pc:docMk/>
          <pc:sldMk cId="0" sldId="337"/>
        </pc:sldMkLst>
      </pc:sldChg>
      <pc:sldChg chg="del">
        <pc:chgData name="Đoàn Tuấn Kiệt" userId="8b415b64-ff36-4c77-b52d-00398cad8327" providerId="ADAL" clId="{B37743DA-A22E-4025-A44E-424A9B8C1E52}" dt="2021-05-14T02:02:02.372" v="3512" actId="47"/>
        <pc:sldMkLst>
          <pc:docMk/>
          <pc:sldMk cId="0" sldId="338"/>
        </pc:sldMkLst>
      </pc:sldChg>
      <pc:sldChg chg="del">
        <pc:chgData name="Đoàn Tuấn Kiệt" userId="8b415b64-ff36-4c77-b52d-00398cad8327" providerId="ADAL" clId="{B37743DA-A22E-4025-A44E-424A9B8C1E52}" dt="2021-05-14T02:02:02.372" v="3512" actId="47"/>
        <pc:sldMkLst>
          <pc:docMk/>
          <pc:sldMk cId="0" sldId="339"/>
        </pc:sldMkLst>
      </pc:sldChg>
      <pc:sldChg chg="del">
        <pc:chgData name="Đoàn Tuấn Kiệt" userId="8b415b64-ff36-4c77-b52d-00398cad8327" providerId="ADAL" clId="{B37743DA-A22E-4025-A44E-424A9B8C1E52}" dt="2021-05-14T02:02:02.372" v="3512" actId="47"/>
        <pc:sldMkLst>
          <pc:docMk/>
          <pc:sldMk cId="0" sldId="340"/>
        </pc:sldMkLst>
      </pc:sldChg>
      <pc:sldChg chg="del">
        <pc:chgData name="Đoàn Tuấn Kiệt" userId="8b415b64-ff36-4c77-b52d-00398cad8327" providerId="ADAL" clId="{B37743DA-A22E-4025-A44E-424A9B8C1E52}" dt="2021-05-14T02:02:02.372" v="3512" actId="47"/>
        <pc:sldMkLst>
          <pc:docMk/>
          <pc:sldMk cId="0" sldId="341"/>
        </pc:sldMkLst>
      </pc:sldChg>
      <pc:sldChg chg="del">
        <pc:chgData name="Đoàn Tuấn Kiệt" userId="8b415b64-ff36-4c77-b52d-00398cad8327" providerId="ADAL" clId="{B37743DA-A22E-4025-A44E-424A9B8C1E52}" dt="2021-05-14T02:02:02.372" v="3512" actId="47"/>
        <pc:sldMkLst>
          <pc:docMk/>
          <pc:sldMk cId="0" sldId="342"/>
        </pc:sldMkLst>
      </pc:sldChg>
      <pc:sldChg chg="del">
        <pc:chgData name="Đoàn Tuấn Kiệt" userId="8b415b64-ff36-4c77-b52d-00398cad8327" providerId="ADAL" clId="{B37743DA-A22E-4025-A44E-424A9B8C1E52}" dt="2021-05-14T02:02:02.372" v="3512" actId="47"/>
        <pc:sldMkLst>
          <pc:docMk/>
          <pc:sldMk cId="0" sldId="343"/>
        </pc:sldMkLst>
      </pc:sldChg>
      <pc:sldChg chg="del">
        <pc:chgData name="Đoàn Tuấn Kiệt" userId="8b415b64-ff36-4c77-b52d-00398cad8327" providerId="ADAL" clId="{B37743DA-A22E-4025-A44E-424A9B8C1E52}" dt="2021-05-14T02:02:02.372" v="3512" actId="47"/>
        <pc:sldMkLst>
          <pc:docMk/>
          <pc:sldMk cId="0" sldId="344"/>
        </pc:sldMkLst>
      </pc:sldChg>
      <pc:sldChg chg="del">
        <pc:chgData name="Đoàn Tuấn Kiệt" userId="8b415b64-ff36-4c77-b52d-00398cad8327" providerId="ADAL" clId="{B37743DA-A22E-4025-A44E-424A9B8C1E52}" dt="2021-05-14T02:02:02.372" v="3512" actId="47"/>
        <pc:sldMkLst>
          <pc:docMk/>
          <pc:sldMk cId="0" sldId="345"/>
        </pc:sldMkLst>
      </pc:sldChg>
      <pc:sldChg chg="del">
        <pc:chgData name="Đoàn Tuấn Kiệt" userId="8b415b64-ff36-4c77-b52d-00398cad8327" providerId="ADAL" clId="{B37743DA-A22E-4025-A44E-424A9B8C1E52}" dt="2021-05-14T02:02:02.372" v="3512" actId="47"/>
        <pc:sldMkLst>
          <pc:docMk/>
          <pc:sldMk cId="0" sldId="346"/>
        </pc:sldMkLst>
      </pc:sldChg>
      <pc:sldChg chg="del">
        <pc:chgData name="Đoàn Tuấn Kiệt" userId="8b415b64-ff36-4c77-b52d-00398cad8327" providerId="ADAL" clId="{B37743DA-A22E-4025-A44E-424A9B8C1E52}" dt="2021-05-14T02:02:02.372" v="3512" actId="47"/>
        <pc:sldMkLst>
          <pc:docMk/>
          <pc:sldMk cId="0" sldId="347"/>
        </pc:sldMkLst>
      </pc:sldChg>
      <pc:sldChg chg="del">
        <pc:chgData name="Đoàn Tuấn Kiệt" userId="8b415b64-ff36-4c77-b52d-00398cad8327" providerId="ADAL" clId="{B37743DA-A22E-4025-A44E-424A9B8C1E52}" dt="2021-05-14T02:02:02.372" v="3512" actId="47"/>
        <pc:sldMkLst>
          <pc:docMk/>
          <pc:sldMk cId="0" sldId="348"/>
        </pc:sldMkLst>
      </pc:sldChg>
      <pc:sldChg chg="del">
        <pc:chgData name="Đoàn Tuấn Kiệt" userId="8b415b64-ff36-4c77-b52d-00398cad8327" providerId="ADAL" clId="{B37743DA-A22E-4025-A44E-424A9B8C1E52}" dt="2021-05-14T02:02:02.372" v="3512" actId="47"/>
        <pc:sldMkLst>
          <pc:docMk/>
          <pc:sldMk cId="0" sldId="349"/>
        </pc:sldMkLst>
      </pc:sldChg>
      <pc:sldChg chg="del">
        <pc:chgData name="Đoàn Tuấn Kiệt" userId="8b415b64-ff36-4c77-b52d-00398cad8327" providerId="ADAL" clId="{B37743DA-A22E-4025-A44E-424A9B8C1E52}" dt="2021-05-14T02:02:02.372" v="3512" actId="47"/>
        <pc:sldMkLst>
          <pc:docMk/>
          <pc:sldMk cId="0" sldId="350"/>
        </pc:sldMkLst>
      </pc:sldChg>
      <pc:sldChg chg="del">
        <pc:chgData name="Đoàn Tuấn Kiệt" userId="8b415b64-ff36-4c77-b52d-00398cad8327" providerId="ADAL" clId="{B37743DA-A22E-4025-A44E-424A9B8C1E52}" dt="2021-05-14T02:02:02.372" v="3512" actId="47"/>
        <pc:sldMkLst>
          <pc:docMk/>
          <pc:sldMk cId="0" sldId="351"/>
        </pc:sldMkLst>
      </pc:sldChg>
      <pc:sldChg chg="modSp add del mod">
        <pc:chgData name="Đoàn Tuấn Kiệt" userId="8b415b64-ff36-4c77-b52d-00398cad8327" providerId="ADAL" clId="{B37743DA-A22E-4025-A44E-424A9B8C1E52}" dt="2021-05-14T02:02:02.372" v="3512" actId="47"/>
        <pc:sldMkLst>
          <pc:docMk/>
          <pc:sldMk cId="2421227575" sldId="352"/>
        </pc:sldMkLst>
        <pc:spChg chg="mod">
          <ac:chgData name="Đoàn Tuấn Kiệt" userId="8b415b64-ff36-4c77-b52d-00398cad8327" providerId="ADAL" clId="{B37743DA-A22E-4025-A44E-424A9B8C1E52}" dt="2021-05-13T23:14:20.301" v="1799" actId="1076"/>
          <ac:spMkLst>
            <pc:docMk/>
            <pc:sldMk cId="2421227575" sldId="352"/>
            <ac:spMk id="571" creationId="{00000000-0000-0000-0000-000000000000}"/>
          </ac:spMkLst>
        </pc:spChg>
      </pc:sldChg>
      <pc:sldChg chg="delSp modSp add mod ord delAnim modAnim">
        <pc:chgData name="Đoàn Tuấn Kiệt" userId="8b415b64-ff36-4c77-b52d-00398cad8327" providerId="ADAL" clId="{B37743DA-A22E-4025-A44E-424A9B8C1E52}" dt="2021-05-13T23:24:02.791" v="2003"/>
        <pc:sldMkLst>
          <pc:docMk/>
          <pc:sldMk cId="2847914710" sldId="353"/>
        </pc:sldMkLst>
        <pc:spChg chg="mod">
          <ac:chgData name="Đoàn Tuấn Kiệt" userId="8b415b64-ff36-4c77-b52d-00398cad8327" providerId="ADAL" clId="{B37743DA-A22E-4025-A44E-424A9B8C1E52}" dt="2021-05-13T23:18:55.212" v="1970" actId="1076"/>
          <ac:spMkLst>
            <pc:docMk/>
            <pc:sldMk cId="2847914710" sldId="353"/>
            <ac:spMk id="1451" creationId="{00000000-0000-0000-0000-000000000000}"/>
          </ac:spMkLst>
        </pc:spChg>
        <pc:spChg chg="del mod">
          <ac:chgData name="Đoàn Tuấn Kiệt" userId="8b415b64-ff36-4c77-b52d-00398cad8327" providerId="ADAL" clId="{B37743DA-A22E-4025-A44E-424A9B8C1E52}" dt="2021-05-13T23:18:30.199" v="1963" actId="478"/>
          <ac:spMkLst>
            <pc:docMk/>
            <pc:sldMk cId="2847914710" sldId="353"/>
            <ac:spMk id="1758" creationId="{00000000-0000-0000-0000-000000000000}"/>
          </ac:spMkLst>
        </pc:spChg>
        <pc:spChg chg="del">
          <ac:chgData name="Đoàn Tuấn Kiệt" userId="8b415b64-ff36-4c77-b52d-00398cad8327" providerId="ADAL" clId="{B37743DA-A22E-4025-A44E-424A9B8C1E52}" dt="2021-05-13T23:18:33.980" v="1965" actId="478"/>
          <ac:spMkLst>
            <pc:docMk/>
            <pc:sldMk cId="2847914710" sldId="353"/>
            <ac:spMk id="1759" creationId="{00000000-0000-0000-0000-000000000000}"/>
          </ac:spMkLst>
        </pc:spChg>
        <pc:spChg chg="mod">
          <ac:chgData name="Đoàn Tuấn Kiệt" userId="8b415b64-ff36-4c77-b52d-00398cad8327" providerId="ADAL" clId="{B37743DA-A22E-4025-A44E-424A9B8C1E52}" dt="2021-05-13T23:21:17.760" v="1991" actId="1076"/>
          <ac:spMkLst>
            <pc:docMk/>
            <pc:sldMk cId="2847914710" sldId="353"/>
            <ac:spMk id="1760" creationId="{00000000-0000-0000-0000-000000000000}"/>
          </ac:spMkLst>
        </pc:spChg>
        <pc:spChg chg="del">
          <ac:chgData name="Đoàn Tuấn Kiệt" userId="8b415b64-ff36-4c77-b52d-00398cad8327" providerId="ADAL" clId="{B37743DA-A22E-4025-A44E-424A9B8C1E52}" dt="2021-05-13T23:18:32.250" v="1964" actId="478"/>
          <ac:spMkLst>
            <pc:docMk/>
            <pc:sldMk cId="2847914710" sldId="353"/>
            <ac:spMk id="1761" creationId="{00000000-0000-0000-0000-000000000000}"/>
          </ac:spMkLst>
        </pc:spChg>
        <pc:spChg chg="del">
          <ac:chgData name="Đoàn Tuấn Kiệt" userId="8b415b64-ff36-4c77-b52d-00398cad8327" providerId="ADAL" clId="{B37743DA-A22E-4025-A44E-424A9B8C1E52}" dt="2021-05-13T23:17:10.193" v="1882" actId="478"/>
          <ac:spMkLst>
            <pc:docMk/>
            <pc:sldMk cId="2847914710" sldId="353"/>
            <ac:spMk id="1762" creationId="{00000000-0000-0000-0000-000000000000}"/>
          </ac:spMkLst>
        </pc:spChg>
        <pc:spChg chg="del mod">
          <ac:chgData name="Đoàn Tuấn Kiệt" userId="8b415b64-ff36-4c77-b52d-00398cad8327" providerId="ADAL" clId="{B37743DA-A22E-4025-A44E-424A9B8C1E52}" dt="2021-05-13T23:17:14.028" v="1884" actId="478"/>
          <ac:spMkLst>
            <pc:docMk/>
            <pc:sldMk cId="2847914710" sldId="353"/>
            <ac:spMk id="1763" creationId="{00000000-0000-0000-0000-000000000000}"/>
          </ac:spMkLst>
        </pc:spChg>
        <pc:spChg chg="del">
          <ac:chgData name="Đoàn Tuấn Kiệt" userId="8b415b64-ff36-4c77-b52d-00398cad8327" providerId="ADAL" clId="{B37743DA-A22E-4025-A44E-424A9B8C1E52}" dt="2021-05-13T23:17:12.098" v="1883" actId="478"/>
          <ac:spMkLst>
            <pc:docMk/>
            <pc:sldMk cId="2847914710" sldId="353"/>
            <ac:spMk id="1764" creationId="{00000000-0000-0000-0000-000000000000}"/>
          </ac:spMkLst>
        </pc:spChg>
        <pc:spChg chg="mod ord">
          <ac:chgData name="Đoàn Tuấn Kiệt" userId="8b415b64-ff36-4c77-b52d-00398cad8327" providerId="ADAL" clId="{B37743DA-A22E-4025-A44E-424A9B8C1E52}" dt="2021-05-13T23:21:34.737" v="1993" actId="1076"/>
          <ac:spMkLst>
            <pc:docMk/>
            <pc:sldMk cId="2847914710" sldId="353"/>
            <ac:spMk id="1765" creationId="{00000000-0000-0000-0000-000000000000}"/>
          </ac:spMkLst>
        </pc:spChg>
        <pc:grpChg chg="del">
          <ac:chgData name="Đoàn Tuấn Kiệt" userId="8b415b64-ff36-4c77-b52d-00398cad8327" providerId="ADAL" clId="{B37743DA-A22E-4025-A44E-424A9B8C1E52}" dt="2021-05-13T23:15:44.233" v="1803" actId="478"/>
          <ac:grpSpMkLst>
            <pc:docMk/>
            <pc:sldMk cId="2847914710" sldId="353"/>
            <ac:grpSpMk id="1452" creationId="{00000000-0000-0000-0000-000000000000}"/>
          </ac:grpSpMkLst>
        </pc:grpChg>
        <pc:cxnChg chg="mod">
          <ac:chgData name="Đoàn Tuấn Kiệt" userId="8b415b64-ff36-4c77-b52d-00398cad8327" providerId="ADAL" clId="{B37743DA-A22E-4025-A44E-424A9B8C1E52}" dt="2021-05-13T23:18:40.542" v="1967" actId="1076"/>
          <ac:cxnSpMkLst>
            <pc:docMk/>
            <pc:sldMk cId="2847914710" sldId="353"/>
            <ac:cxnSpMk id="1766" creationId="{00000000-0000-0000-0000-000000000000}"/>
          </ac:cxnSpMkLst>
        </pc:cxnChg>
        <pc:cxnChg chg="del">
          <ac:chgData name="Đoàn Tuấn Kiệt" userId="8b415b64-ff36-4c77-b52d-00398cad8327" providerId="ADAL" clId="{B37743DA-A22E-4025-A44E-424A9B8C1E52}" dt="2021-05-13T23:18:34.964" v="1966" actId="478"/>
          <ac:cxnSpMkLst>
            <pc:docMk/>
            <pc:sldMk cId="2847914710" sldId="353"/>
            <ac:cxnSpMk id="1767" creationId="{00000000-0000-0000-0000-000000000000}"/>
          </ac:cxnSpMkLst>
        </pc:cxnChg>
        <pc:cxnChg chg="mod ord">
          <ac:chgData name="Đoàn Tuấn Kiệt" userId="8b415b64-ff36-4c77-b52d-00398cad8327" providerId="ADAL" clId="{B37743DA-A22E-4025-A44E-424A9B8C1E52}" dt="2021-05-13T23:21:43.379" v="1994" actId="171"/>
          <ac:cxnSpMkLst>
            <pc:docMk/>
            <pc:sldMk cId="2847914710" sldId="353"/>
            <ac:cxnSpMk id="1768" creationId="{00000000-0000-0000-0000-000000000000}"/>
          </ac:cxnSpMkLst>
        </pc:cxnChg>
        <pc:cxnChg chg="mod ord">
          <ac:chgData name="Đoàn Tuấn Kiệt" userId="8b415b64-ff36-4c77-b52d-00398cad8327" providerId="ADAL" clId="{B37743DA-A22E-4025-A44E-424A9B8C1E52}" dt="2021-05-13T23:21:29.355" v="1992" actId="14100"/>
          <ac:cxnSpMkLst>
            <pc:docMk/>
            <pc:sldMk cId="2847914710" sldId="353"/>
            <ac:cxnSpMk id="1769" creationId="{00000000-0000-0000-0000-000000000000}"/>
          </ac:cxnSpMkLst>
        </pc:cxnChg>
        <pc:cxnChg chg="del">
          <ac:chgData name="Đoàn Tuấn Kiệt" userId="8b415b64-ff36-4c77-b52d-00398cad8327" providerId="ADAL" clId="{B37743DA-A22E-4025-A44E-424A9B8C1E52}" dt="2021-05-13T23:17:50.748" v="1917" actId="478"/>
          <ac:cxnSpMkLst>
            <pc:docMk/>
            <pc:sldMk cId="2847914710" sldId="353"/>
            <ac:cxnSpMk id="1770" creationId="{00000000-0000-0000-0000-000000000000}"/>
          </ac:cxnSpMkLst>
        </pc:cxnChg>
      </pc:sldChg>
      <pc:sldChg chg="add del">
        <pc:chgData name="Đoàn Tuấn Kiệt" userId="8b415b64-ff36-4c77-b52d-00398cad8327" providerId="ADAL" clId="{B37743DA-A22E-4025-A44E-424A9B8C1E52}" dt="2021-05-14T02:02:02.372" v="3512" actId="47"/>
        <pc:sldMkLst>
          <pc:docMk/>
          <pc:sldMk cId="2478142636" sldId="354"/>
        </pc:sldMkLst>
      </pc:sldChg>
      <pc:sldChg chg="modSp add mod ord">
        <pc:chgData name="Đoàn Tuấn Kiệt" userId="8b415b64-ff36-4c77-b52d-00398cad8327" providerId="ADAL" clId="{B37743DA-A22E-4025-A44E-424A9B8C1E52}" dt="2021-05-13T23:56:47.326" v="2444" actId="114"/>
        <pc:sldMkLst>
          <pc:docMk/>
          <pc:sldMk cId="3766437500" sldId="355"/>
        </pc:sldMkLst>
        <pc:spChg chg="mod">
          <ac:chgData name="Đoàn Tuấn Kiệt" userId="8b415b64-ff36-4c77-b52d-00398cad8327" providerId="ADAL" clId="{B37743DA-A22E-4025-A44E-424A9B8C1E52}" dt="2021-05-13T23:54:06.730" v="2392" actId="20577"/>
          <ac:spMkLst>
            <pc:docMk/>
            <pc:sldMk cId="3766437500" sldId="355"/>
            <ac:spMk id="3705" creationId="{00000000-0000-0000-0000-000000000000}"/>
          </ac:spMkLst>
        </pc:spChg>
        <pc:spChg chg="mod">
          <ac:chgData name="Đoàn Tuấn Kiệt" userId="8b415b64-ff36-4c77-b52d-00398cad8327" providerId="ADAL" clId="{B37743DA-A22E-4025-A44E-424A9B8C1E52}" dt="2021-05-13T23:56:47.326" v="2444" actId="114"/>
          <ac:spMkLst>
            <pc:docMk/>
            <pc:sldMk cId="3766437500" sldId="355"/>
            <ac:spMk id="3706" creationId="{00000000-0000-0000-0000-000000000000}"/>
          </ac:spMkLst>
        </pc:spChg>
        <pc:grpChg chg="mod">
          <ac:chgData name="Đoàn Tuấn Kiệt" userId="8b415b64-ff36-4c77-b52d-00398cad8327" providerId="ADAL" clId="{B37743DA-A22E-4025-A44E-424A9B8C1E52}" dt="2021-05-13T23:56:06.816" v="2440" actId="1076"/>
          <ac:grpSpMkLst>
            <pc:docMk/>
            <pc:sldMk cId="3766437500" sldId="355"/>
            <ac:grpSpMk id="3707" creationId="{00000000-0000-0000-0000-000000000000}"/>
          </ac:grpSpMkLst>
        </pc:grpChg>
      </pc:sldChg>
      <pc:sldChg chg="addSp delSp modSp add mod addAnim delAnim">
        <pc:chgData name="Đoàn Tuấn Kiệt" userId="8b415b64-ff36-4c77-b52d-00398cad8327" providerId="ADAL" clId="{B37743DA-A22E-4025-A44E-424A9B8C1E52}" dt="2021-05-14T00:00:51.345" v="2502" actId="115"/>
        <pc:sldMkLst>
          <pc:docMk/>
          <pc:sldMk cId="1927377696" sldId="356"/>
        </pc:sldMkLst>
        <pc:spChg chg="mod">
          <ac:chgData name="Đoàn Tuấn Kiệt" userId="8b415b64-ff36-4c77-b52d-00398cad8327" providerId="ADAL" clId="{B37743DA-A22E-4025-A44E-424A9B8C1E52}" dt="2021-05-14T00:00:51.345" v="2502" actId="115"/>
          <ac:spMkLst>
            <pc:docMk/>
            <pc:sldMk cId="1927377696" sldId="356"/>
            <ac:spMk id="3706" creationId="{00000000-0000-0000-0000-000000000000}"/>
          </ac:spMkLst>
        </pc:spChg>
        <pc:grpChg chg="add del">
          <ac:chgData name="Đoàn Tuấn Kiệt" userId="8b415b64-ff36-4c77-b52d-00398cad8327" providerId="ADAL" clId="{B37743DA-A22E-4025-A44E-424A9B8C1E52}" dt="2021-05-13T23:58:26.344" v="2475" actId="478"/>
          <ac:grpSpMkLst>
            <pc:docMk/>
            <pc:sldMk cId="1927377696" sldId="356"/>
            <ac:grpSpMk id="3707" creationId="{00000000-0000-0000-0000-000000000000}"/>
          </ac:grpSpMkLst>
        </pc:grpChg>
      </pc:sldChg>
      <pc:sldChg chg="modSp add mod">
        <pc:chgData name="Đoàn Tuấn Kiệt" userId="8b415b64-ff36-4c77-b52d-00398cad8327" providerId="ADAL" clId="{B37743DA-A22E-4025-A44E-424A9B8C1E52}" dt="2021-05-14T00:00:38.986" v="2499" actId="114"/>
        <pc:sldMkLst>
          <pc:docMk/>
          <pc:sldMk cId="1510460446" sldId="357"/>
        </pc:sldMkLst>
        <pc:spChg chg="mod">
          <ac:chgData name="Đoàn Tuấn Kiệt" userId="8b415b64-ff36-4c77-b52d-00398cad8327" providerId="ADAL" clId="{B37743DA-A22E-4025-A44E-424A9B8C1E52}" dt="2021-05-14T00:00:38.986" v="2499" actId="114"/>
          <ac:spMkLst>
            <pc:docMk/>
            <pc:sldMk cId="1510460446" sldId="357"/>
            <ac:spMk id="3706" creationId="{00000000-0000-0000-0000-000000000000}"/>
          </ac:spMkLst>
        </pc:spChg>
      </pc:sldChg>
      <pc:sldChg chg="modSp add mod ord">
        <pc:chgData name="Đoàn Tuấn Kiệt" userId="8b415b64-ff36-4c77-b52d-00398cad8327" providerId="ADAL" clId="{B37743DA-A22E-4025-A44E-424A9B8C1E52}" dt="2021-05-14T00:02:10.487" v="2549" actId="115"/>
        <pc:sldMkLst>
          <pc:docMk/>
          <pc:sldMk cId="396804533" sldId="358"/>
        </pc:sldMkLst>
        <pc:spChg chg="mod">
          <ac:chgData name="Đoàn Tuấn Kiệt" userId="8b415b64-ff36-4c77-b52d-00398cad8327" providerId="ADAL" clId="{B37743DA-A22E-4025-A44E-424A9B8C1E52}" dt="2021-05-14T00:01:50.781" v="2541" actId="20577"/>
          <ac:spMkLst>
            <pc:docMk/>
            <pc:sldMk cId="396804533" sldId="358"/>
            <ac:spMk id="3705" creationId="{00000000-0000-0000-0000-000000000000}"/>
          </ac:spMkLst>
        </pc:spChg>
        <pc:spChg chg="mod">
          <ac:chgData name="Đoàn Tuấn Kiệt" userId="8b415b64-ff36-4c77-b52d-00398cad8327" providerId="ADAL" clId="{B37743DA-A22E-4025-A44E-424A9B8C1E52}" dt="2021-05-14T00:02:10.487" v="2549" actId="115"/>
          <ac:spMkLst>
            <pc:docMk/>
            <pc:sldMk cId="396804533" sldId="358"/>
            <ac:spMk id="3706" creationId="{00000000-0000-0000-0000-000000000000}"/>
          </ac:spMkLst>
        </pc:spChg>
      </pc:sldChg>
      <pc:sldChg chg="modSp add mod ord">
        <pc:chgData name="Đoàn Tuấn Kiệt" userId="8b415b64-ff36-4c77-b52d-00398cad8327" providerId="ADAL" clId="{B37743DA-A22E-4025-A44E-424A9B8C1E52}" dt="2021-05-14T00:55:20.008" v="2770" actId="58"/>
        <pc:sldMkLst>
          <pc:docMk/>
          <pc:sldMk cId="2251699671" sldId="359"/>
        </pc:sldMkLst>
        <pc:spChg chg="mod">
          <ac:chgData name="Đoàn Tuấn Kiệt" userId="8b415b64-ff36-4c77-b52d-00398cad8327" providerId="ADAL" clId="{B37743DA-A22E-4025-A44E-424A9B8C1E52}" dt="2021-05-14T00:02:34.512" v="2580" actId="20577"/>
          <ac:spMkLst>
            <pc:docMk/>
            <pc:sldMk cId="2251699671" sldId="359"/>
            <ac:spMk id="3705" creationId="{00000000-0000-0000-0000-000000000000}"/>
          </ac:spMkLst>
        </pc:spChg>
        <pc:spChg chg="mod">
          <ac:chgData name="Đoàn Tuấn Kiệt" userId="8b415b64-ff36-4c77-b52d-00398cad8327" providerId="ADAL" clId="{B37743DA-A22E-4025-A44E-424A9B8C1E52}" dt="2021-05-14T00:55:20.008" v="2770" actId="58"/>
          <ac:spMkLst>
            <pc:docMk/>
            <pc:sldMk cId="2251699671" sldId="359"/>
            <ac:spMk id="3706" creationId="{00000000-0000-0000-0000-000000000000}"/>
          </ac:spMkLst>
        </pc:spChg>
      </pc:sldChg>
      <pc:sldChg chg="modSp add mod">
        <pc:chgData name="Đoàn Tuấn Kiệt" userId="8b415b64-ff36-4c77-b52d-00398cad8327" providerId="ADAL" clId="{B37743DA-A22E-4025-A44E-424A9B8C1E52}" dt="2021-05-14T00:55:14.256" v="2769" actId="58"/>
        <pc:sldMkLst>
          <pc:docMk/>
          <pc:sldMk cId="1962280321" sldId="360"/>
        </pc:sldMkLst>
        <pc:spChg chg="mod">
          <ac:chgData name="Đoàn Tuấn Kiệt" userId="8b415b64-ff36-4c77-b52d-00398cad8327" providerId="ADAL" clId="{B37743DA-A22E-4025-A44E-424A9B8C1E52}" dt="2021-05-14T00:55:14.256" v="2769" actId="58"/>
          <ac:spMkLst>
            <pc:docMk/>
            <pc:sldMk cId="1962280321" sldId="360"/>
            <ac:spMk id="3706" creationId="{00000000-0000-0000-0000-000000000000}"/>
          </ac:spMkLst>
        </pc:spChg>
      </pc:sldChg>
      <pc:sldChg chg="modSp add mod ord modClrScheme chgLayout">
        <pc:chgData name="Đoàn Tuấn Kiệt" userId="8b415b64-ff36-4c77-b52d-00398cad8327" providerId="ADAL" clId="{B37743DA-A22E-4025-A44E-424A9B8C1E52}" dt="2021-05-14T01:18:51.230" v="2895" actId="14100"/>
        <pc:sldMkLst>
          <pc:docMk/>
          <pc:sldMk cId="3506606888" sldId="361"/>
        </pc:sldMkLst>
        <pc:spChg chg="mod ord">
          <ac:chgData name="Đoàn Tuấn Kiệt" userId="8b415b64-ff36-4c77-b52d-00398cad8327" providerId="ADAL" clId="{B37743DA-A22E-4025-A44E-424A9B8C1E52}" dt="2021-05-14T01:18:30.878" v="2890" actId="700"/>
          <ac:spMkLst>
            <pc:docMk/>
            <pc:sldMk cId="3506606888" sldId="361"/>
            <ac:spMk id="3705" creationId="{00000000-0000-0000-0000-000000000000}"/>
          </ac:spMkLst>
        </pc:spChg>
        <pc:spChg chg="mod ord">
          <ac:chgData name="Đoàn Tuấn Kiệt" userId="8b415b64-ff36-4c77-b52d-00398cad8327" providerId="ADAL" clId="{B37743DA-A22E-4025-A44E-424A9B8C1E52}" dt="2021-05-14T01:18:51.230" v="2895" actId="14100"/>
          <ac:spMkLst>
            <pc:docMk/>
            <pc:sldMk cId="3506606888" sldId="361"/>
            <ac:spMk id="3706" creationId="{00000000-0000-0000-0000-000000000000}"/>
          </ac:spMkLst>
        </pc:spChg>
      </pc:sldChg>
      <pc:sldChg chg="delSp modSp add mod">
        <pc:chgData name="Đoàn Tuấn Kiệt" userId="8b415b64-ff36-4c77-b52d-00398cad8327" providerId="ADAL" clId="{B37743DA-A22E-4025-A44E-424A9B8C1E52}" dt="2021-05-14T00:53:09.058" v="2730" actId="478"/>
        <pc:sldMkLst>
          <pc:docMk/>
          <pc:sldMk cId="1377746686" sldId="362"/>
        </pc:sldMkLst>
        <pc:spChg chg="mod">
          <ac:chgData name="Đoàn Tuấn Kiệt" userId="8b415b64-ff36-4c77-b52d-00398cad8327" providerId="ADAL" clId="{B37743DA-A22E-4025-A44E-424A9B8C1E52}" dt="2021-05-14T00:53:02.041" v="2729"/>
          <ac:spMkLst>
            <pc:docMk/>
            <pc:sldMk cId="1377746686" sldId="362"/>
            <ac:spMk id="3706" creationId="{00000000-0000-0000-0000-000000000000}"/>
          </ac:spMkLst>
        </pc:spChg>
        <pc:cxnChg chg="del">
          <ac:chgData name="Đoàn Tuấn Kiệt" userId="8b415b64-ff36-4c77-b52d-00398cad8327" providerId="ADAL" clId="{B37743DA-A22E-4025-A44E-424A9B8C1E52}" dt="2021-05-14T00:53:09.058" v="2730" actId="478"/>
          <ac:cxnSpMkLst>
            <pc:docMk/>
            <pc:sldMk cId="1377746686" sldId="362"/>
            <ac:cxnSpMk id="4034" creationId="{00000000-0000-0000-0000-000000000000}"/>
          </ac:cxnSpMkLst>
        </pc:cxnChg>
      </pc:sldChg>
      <pc:sldChg chg="modSp add mod ord modClrScheme chgLayout">
        <pc:chgData name="Đoàn Tuấn Kiệt" userId="8b415b64-ff36-4c77-b52d-00398cad8327" providerId="ADAL" clId="{B37743DA-A22E-4025-A44E-424A9B8C1E52}" dt="2021-05-14T01:19:28.648" v="2903" actId="14100"/>
        <pc:sldMkLst>
          <pc:docMk/>
          <pc:sldMk cId="2096475198" sldId="363"/>
        </pc:sldMkLst>
        <pc:spChg chg="mod ord">
          <ac:chgData name="Đoàn Tuấn Kiệt" userId="8b415b64-ff36-4c77-b52d-00398cad8327" providerId="ADAL" clId="{B37743DA-A22E-4025-A44E-424A9B8C1E52}" dt="2021-05-14T01:19:04.415" v="2896" actId="700"/>
          <ac:spMkLst>
            <pc:docMk/>
            <pc:sldMk cId="2096475198" sldId="363"/>
            <ac:spMk id="3705" creationId="{00000000-0000-0000-0000-000000000000}"/>
          </ac:spMkLst>
        </pc:spChg>
        <pc:spChg chg="mod ord">
          <ac:chgData name="Đoàn Tuấn Kiệt" userId="8b415b64-ff36-4c77-b52d-00398cad8327" providerId="ADAL" clId="{B37743DA-A22E-4025-A44E-424A9B8C1E52}" dt="2021-05-14T01:19:28.648" v="2903" actId="14100"/>
          <ac:spMkLst>
            <pc:docMk/>
            <pc:sldMk cId="2096475198" sldId="363"/>
            <ac:spMk id="3706" creationId="{00000000-0000-0000-0000-000000000000}"/>
          </ac:spMkLst>
        </pc:spChg>
      </pc:sldChg>
      <pc:sldChg chg="modSp add mod modClrScheme chgLayout">
        <pc:chgData name="Đoàn Tuấn Kiệt" userId="8b415b64-ff36-4c77-b52d-00398cad8327" providerId="ADAL" clId="{B37743DA-A22E-4025-A44E-424A9B8C1E52}" dt="2021-05-14T01:17:50.727" v="2889" actId="14100"/>
        <pc:sldMkLst>
          <pc:docMk/>
          <pc:sldMk cId="3867000257" sldId="364"/>
        </pc:sldMkLst>
        <pc:spChg chg="mod ord">
          <ac:chgData name="Đoàn Tuấn Kiệt" userId="8b415b64-ff36-4c77-b52d-00398cad8327" providerId="ADAL" clId="{B37743DA-A22E-4025-A44E-424A9B8C1E52}" dt="2021-05-14T01:17:32.263" v="2885" actId="700"/>
          <ac:spMkLst>
            <pc:docMk/>
            <pc:sldMk cId="3867000257" sldId="364"/>
            <ac:spMk id="3705" creationId="{00000000-0000-0000-0000-000000000000}"/>
          </ac:spMkLst>
        </pc:spChg>
        <pc:spChg chg="mod ord">
          <ac:chgData name="Đoàn Tuấn Kiệt" userId="8b415b64-ff36-4c77-b52d-00398cad8327" providerId="ADAL" clId="{B37743DA-A22E-4025-A44E-424A9B8C1E52}" dt="2021-05-14T01:17:50.727" v="2889" actId="14100"/>
          <ac:spMkLst>
            <pc:docMk/>
            <pc:sldMk cId="3867000257" sldId="364"/>
            <ac:spMk id="3706" creationId="{00000000-0000-0000-0000-000000000000}"/>
          </ac:spMkLst>
        </pc:spChg>
      </pc:sldChg>
      <pc:sldChg chg="addSp delSp modSp add mod ord delAnim modAnim">
        <pc:chgData name="Đoàn Tuấn Kiệt" userId="8b415b64-ff36-4c77-b52d-00398cad8327" providerId="ADAL" clId="{B37743DA-A22E-4025-A44E-424A9B8C1E52}" dt="2021-05-14T01:15:36.640" v="2884" actId="1076"/>
        <pc:sldMkLst>
          <pc:docMk/>
          <pc:sldMk cId="4293265374" sldId="365"/>
        </pc:sldMkLst>
        <pc:spChg chg="add del mod">
          <ac:chgData name="Đoàn Tuấn Kiệt" userId="8b415b64-ff36-4c77-b52d-00398cad8327" providerId="ADAL" clId="{B37743DA-A22E-4025-A44E-424A9B8C1E52}" dt="2021-05-14T01:13:09.710" v="2847" actId="478"/>
          <ac:spMkLst>
            <pc:docMk/>
            <pc:sldMk cId="4293265374" sldId="365"/>
            <ac:spMk id="3" creationId="{90D46A5A-E334-413F-8DD0-B4E7BB62D49F}"/>
          </ac:spMkLst>
        </pc:spChg>
        <pc:spChg chg="add del mod">
          <ac:chgData name="Đoàn Tuấn Kiệt" userId="8b415b64-ff36-4c77-b52d-00398cad8327" providerId="ADAL" clId="{B37743DA-A22E-4025-A44E-424A9B8C1E52}" dt="2021-05-14T01:13:41.057" v="2851"/>
          <ac:spMkLst>
            <pc:docMk/>
            <pc:sldMk cId="4293265374" sldId="365"/>
            <ac:spMk id="66" creationId="{6E4415D4-11F1-4968-A458-A4DB3ECC8714}"/>
          </ac:spMkLst>
        </pc:spChg>
        <pc:spChg chg="add del mod">
          <ac:chgData name="Đoàn Tuấn Kiệt" userId="8b415b64-ff36-4c77-b52d-00398cad8327" providerId="ADAL" clId="{B37743DA-A22E-4025-A44E-424A9B8C1E52}" dt="2021-05-14T01:13:51.665" v="2857" actId="478"/>
          <ac:spMkLst>
            <pc:docMk/>
            <pc:sldMk cId="4293265374" sldId="365"/>
            <ac:spMk id="68" creationId="{52EC8E8F-C737-402F-95AB-0C85D3B01CE0}"/>
          </ac:spMkLst>
        </pc:spChg>
        <pc:spChg chg="add mod">
          <ac:chgData name="Đoàn Tuấn Kiệt" userId="8b415b64-ff36-4c77-b52d-00398cad8327" providerId="ADAL" clId="{B37743DA-A22E-4025-A44E-424A9B8C1E52}" dt="2021-05-14T01:15:22.173" v="2883" actId="1076"/>
          <ac:spMkLst>
            <pc:docMk/>
            <pc:sldMk cId="4293265374" sldId="365"/>
            <ac:spMk id="69" creationId="{66B3918E-955E-4F6D-BBE5-F47D8DFB4C06}"/>
          </ac:spMkLst>
        </pc:spChg>
        <pc:spChg chg="mod">
          <ac:chgData name="Đoàn Tuấn Kiệt" userId="8b415b64-ff36-4c77-b52d-00398cad8327" providerId="ADAL" clId="{B37743DA-A22E-4025-A44E-424A9B8C1E52}" dt="2021-05-14T01:15:07.195" v="2879" actId="14100"/>
          <ac:spMkLst>
            <pc:docMk/>
            <pc:sldMk cId="4293265374" sldId="365"/>
            <ac:spMk id="2465" creationId="{00000000-0000-0000-0000-000000000000}"/>
          </ac:spMkLst>
        </pc:spChg>
        <pc:spChg chg="del">
          <ac:chgData name="Đoàn Tuấn Kiệt" userId="8b415b64-ff36-4c77-b52d-00398cad8327" providerId="ADAL" clId="{B37743DA-A22E-4025-A44E-424A9B8C1E52}" dt="2021-05-14T01:13:08.364" v="2846" actId="478"/>
          <ac:spMkLst>
            <pc:docMk/>
            <pc:sldMk cId="4293265374" sldId="365"/>
            <ac:spMk id="2466" creationId="{00000000-0000-0000-0000-000000000000}"/>
          </ac:spMkLst>
        </pc:spChg>
        <pc:picChg chg="add del">
          <ac:chgData name="Đoàn Tuấn Kiệt" userId="8b415b64-ff36-4c77-b52d-00398cad8327" providerId="ADAL" clId="{B37743DA-A22E-4025-A44E-424A9B8C1E52}" dt="2021-05-14T01:13:45.698" v="2855"/>
          <ac:picMkLst>
            <pc:docMk/>
            <pc:sldMk cId="4293265374" sldId="365"/>
            <ac:picMk id="4" creationId="{D063D8F3-97A5-42A8-ACC9-3A34624E30B9}"/>
          </ac:picMkLst>
        </pc:picChg>
        <pc:cxnChg chg="mod">
          <ac:chgData name="Đoàn Tuấn Kiệt" userId="8b415b64-ff36-4c77-b52d-00398cad8327" providerId="ADAL" clId="{B37743DA-A22E-4025-A44E-424A9B8C1E52}" dt="2021-05-14T01:15:36.640" v="2884" actId="1076"/>
          <ac:cxnSpMkLst>
            <pc:docMk/>
            <pc:sldMk cId="4293265374" sldId="365"/>
            <ac:cxnSpMk id="2467" creationId="{00000000-0000-0000-0000-000000000000}"/>
          </ac:cxnSpMkLst>
        </pc:cxnChg>
      </pc:sldChg>
      <pc:sldChg chg="add del">
        <pc:chgData name="Đoàn Tuấn Kiệt" userId="8b415b64-ff36-4c77-b52d-00398cad8327" providerId="ADAL" clId="{B37743DA-A22E-4025-A44E-424A9B8C1E52}" dt="2021-05-14T02:02:02.372" v="3512" actId="47"/>
        <pc:sldMkLst>
          <pc:docMk/>
          <pc:sldMk cId="210155736" sldId="366"/>
        </pc:sldMkLst>
      </pc:sldChg>
      <pc:sldChg chg="addSp delSp modSp add mod modClrScheme chgLayout">
        <pc:chgData name="Đoàn Tuấn Kiệt" userId="8b415b64-ff36-4c77-b52d-00398cad8327" providerId="ADAL" clId="{B37743DA-A22E-4025-A44E-424A9B8C1E52}" dt="2021-05-14T01:40:36.901" v="3265" actId="1076"/>
        <pc:sldMkLst>
          <pc:docMk/>
          <pc:sldMk cId="1612457017" sldId="367"/>
        </pc:sldMkLst>
        <pc:spChg chg="add del mod ord">
          <ac:chgData name="Đoàn Tuấn Kiệt" userId="8b415b64-ff36-4c77-b52d-00398cad8327" providerId="ADAL" clId="{B37743DA-A22E-4025-A44E-424A9B8C1E52}" dt="2021-05-14T01:26:26.594" v="3055" actId="478"/>
          <ac:spMkLst>
            <pc:docMk/>
            <pc:sldMk cId="1612457017" sldId="367"/>
            <ac:spMk id="4" creationId="{9D094DDD-D974-47B4-9E19-A09721B36454}"/>
          </ac:spMkLst>
        </pc:spChg>
        <pc:spChg chg="add del">
          <ac:chgData name="Đoàn Tuấn Kiệt" userId="8b415b64-ff36-4c77-b52d-00398cad8327" providerId="ADAL" clId="{B37743DA-A22E-4025-A44E-424A9B8C1E52}" dt="2021-05-14T01:30:31.187" v="3113"/>
          <ac:spMkLst>
            <pc:docMk/>
            <pc:sldMk cId="1612457017" sldId="367"/>
            <ac:spMk id="5" creationId="{FE0DF96C-862A-4054-9289-A7E21BCB1297}"/>
          </ac:spMkLst>
        </pc:spChg>
        <pc:spChg chg="add del">
          <ac:chgData name="Đoàn Tuấn Kiệt" userId="8b415b64-ff36-4c77-b52d-00398cad8327" providerId="ADAL" clId="{B37743DA-A22E-4025-A44E-424A9B8C1E52}" dt="2021-05-14T01:31:06.858" v="3115" actId="478"/>
          <ac:spMkLst>
            <pc:docMk/>
            <pc:sldMk cId="1612457017" sldId="367"/>
            <ac:spMk id="6" creationId="{D09D7C88-C865-468D-94E1-302CEAB623E8}"/>
          </ac:spMkLst>
        </pc:spChg>
        <pc:spChg chg="add del mod">
          <ac:chgData name="Đoàn Tuấn Kiệt" userId="8b415b64-ff36-4c77-b52d-00398cad8327" providerId="ADAL" clId="{B37743DA-A22E-4025-A44E-424A9B8C1E52}" dt="2021-05-14T01:31:17.050" v="3119"/>
          <ac:spMkLst>
            <pc:docMk/>
            <pc:sldMk cId="1612457017" sldId="367"/>
            <ac:spMk id="7" creationId="{25CDFB49-4D4D-48A7-BDA4-C98DB5A1CAA8}"/>
          </ac:spMkLst>
        </pc:spChg>
        <pc:spChg chg="add mod">
          <ac:chgData name="Đoàn Tuấn Kiệt" userId="8b415b64-ff36-4c77-b52d-00398cad8327" providerId="ADAL" clId="{B37743DA-A22E-4025-A44E-424A9B8C1E52}" dt="2021-05-14T01:36:25.102" v="3191" actId="122"/>
          <ac:spMkLst>
            <pc:docMk/>
            <pc:sldMk cId="1612457017" sldId="367"/>
            <ac:spMk id="8" creationId="{EF8FFC01-F27C-4754-9451-2ABC945B392B}"/>
          </ac:spMkLst>
        </pc:spChg>
        <pc:spChg chg="add del">
          <ac:chgData name="Đoàn Tuấn Kiệt" userId="8b415b64-ff36-4c77-b52d-00398cad8327" providerId="ADAL" clId="{B37743DA-A22E-4025-A44E-424A9B8C1E52}" dt="2021-05-14T01:31:30.786" v="3120" actId="478"/>
          <ac:spMkLst>
            <pc:docMk/>
            <pc:sldMk cId="1612457017" sldId="367"/>
            <ac:spMk id="9" creationId="{C70144D4-63EF-49E3-976B-D5356EA5A811}"/>
          </ac:spMkLst>
        </pc:spChg>
        <pc:spChg chg="mod ord">
          <ac:chgData name="Đoàn Tuấn Kiệt" userId="8b415b64-ff36-4c77-b52d-00398cad8327" providerId="ADAL" clId="{B37743DA-A22E-4025-A44E-424A9B8C1E52}" dt="2021-05-14T01:29:27.771" v="3109" actId="1076"/>
          <ac:spMkLst>
            <pc:docMk/>
            <pc:sldMk cId="1612457017" sldId="367"/>
            <ac:spMk id="272" creationId="{00000000-0000-0000-0000-000000000000}"/>
          </ac:spMkLst>
        </pc:spChg>
        <pc:graphicFrameChg chg="add del mod modGraphic">
          <ac:chgData name="Đoàn Tuấn Kiệt" userId="8b415b64-ff36-4c77-b52d-00398cad8327" providerId="ADAL" clId="{B37743DA-A22E-4025-A44E-424A9B8C1E52}" dt="2021-05-14T01:40:36.901" v="3265" actId="1076"/>
          <ac:graphicFrameMkLst>
            <pc:docMk/>
            <pc:sldMk cId="1612457017" sldId="367"/>
            <ac:graphicFrameMk id="3" creationId="{02F5FD6D-8372-451E-9927-B902798C35C9}"/>
          </ac:graphicFrameMkLst>
        </pc:graphicFrameChg>
        <pc:picChg chg="del">
          <ac:chgData name="Đoàn Tuấn Kiệt" userId="8b415b64-ff36-4c77-b52d-00398cad8327" providerId="ADAL" clId="{B37743DA-A22E-4025-A44E-424A9B8C1E52}" dt="2021-05-14T01:24:18.611" v="3029" actId="478"/>
          <ac:picMkLst>
            <pc:docMk/>
            <pc:sldMk cId="1612457017" sldId="367"/>
            <ac:picMk id="17" creationId="{25ED1A8F-21D1-4BA1-B54F-B4D4816C74F2}"/>
          </ac:picMkLst>
        </pc:picChg>
        <pc:picChg chg="add del">
          <ac:chgData name="Đoàn Tuấn Kiệt" userId="8b415b64-ff36-4c77-b52d-00398cad8327" providerId="ADAL" clId="{B37743DA-A22E-4025-A44E-424A9B8C1E52}" dt="2021-05-14T01:30:31.187" v="3113"/>
          <ac:picMkLst>
            <pc:docMk/>
            <pc:sldMk cId="1612457017" sldId="367"/>
            <ac:picMk id="1026" creationId="{E9EAAFDB-8A45-496E-A1A7-6CE53D77BC77}"/>
          </ac:picMkLst>
        </pc:picChg>
        <pc:picChg chg="add del">
          <ac:chgData name="Đoàn Tuấn Kiệt" userId="8b415b64-ff36-4c77-b52d-00398cad8327" providerId="ADAL" clId="{B37743DA-A22E-4025-A44E-424A9B8C1E52}" dt="2021-05-14T01:31:08.538" v="3116" actId="478"/>
          <ac:picMkLst>
            <pc:docMk/>
            <pc:sldMk cId="1612457017" sldId="367"/>
            <ac:picMk id="1028" creationId="{167706C7-A98D-4654-90A9-20DD7491B6EF}"/>
          </ac:picMkLst>
        </pc:picChg>
        <pc:cxnChg chg="del mod">
          <ac:chgData name="Đoàn Tuấn Kiệt" userId="8b415b64-ff36-4c77-b52d-00398cad8327" providerId="ADAL" clId="{B37743DA-A22E-4025-A44E-424A9B8C1E52}" dt="2021-05-14T01:25:04.592" v="3037" actId="478"/>
          <ac:cxnSpMkLst>
            <pc:docMk/>
            <pc:sldMk cId="1612457017" sldId="367"/>
            <ac:cxnSpMk id="282" creationId="{00000000-0000-0000-0000-000000000000}"/>
          </ac:cxnSpMkLst>
        </pc:cxnChg>
      </pc:sldChg>
      <pc:sldChg chg="addSp delSp modSp add mod modTransition">
        <pc:chgData name="Đoàn Tuấn Kiệt" userId="8b415b64-ff36-4c77-b52d-00398cad8327" providerId="ADAL" clId="{B37743DA-A22E-4025-A44E-424A9B8C1E52}" dt="2021-05-14T01:41:12.225" v="3269"/>
        <pc:sldMkLst>
          <pc:docMk/>
          <pc:sldMk cId="2440473640" sldId="368"/>
        </pc:sldMkLst>
        <pc:spChg chg="mod">
          <ac:chgData name="Đoàn Tuấn Kiệt" userId="8b415b64-ff36-4c77-b52d-00398cad8327" providerId="ADAL" clId="{B37743DA-A22E-4025-A44E-424A9B8C1E52}" dt="2021-05-14T01:39:50.951" v="3262" actId="14100"/>
          <ac:spMkLst>
            <pc:docMk/>
            <pc:sldMk cId="2440473640" sldId="368"/>
            <ac:spMk id="8" creationId="{EF8FFC01-F27C-4754-9451-2ABC945B392B}"/>
          </ac:spMkLst>
        </pc:spChg>
        <pc:graphicFrameChg chg="del mod">
          <ac:chgData name="Đoàn Tuấn Kiệt" userId="8b415b64-ff36-4c77-b52d-00398cad8327" providerId="ADAL" clId="{B37743DA-A22E-4025-A44E-424A9B8C1E52}" dt="2021-05-14T01:41:06.606" v="3268" actId="478"/>
          <ac:graphicFrameMkLst>
            <pc:docMk/>
            <pc:sldMk cId="2440473640" sldId="368"/>
            <ac:graphicFrameMk id="3" creationId="{02F5FD6D-8372-451E-9927-B902798C35C9}"/>
          </ac:graphicFrameMkLst>
        </pc:graphicFrameChg>
        <pc:graphicFrameChg chg="add mod">
          <ac:chgData name="Đoàn Tuấn Kiệt" userId="8b415b64-ff36-4c77-b52d-00398cad8327" providerId="ADAL" clId="{B37743DA-A22E-4025-A44E-424A9B8C1E52}" dt="2021-05-14T01:41:12.225" v="3269"/>
          <ac:graphicFrameMkLst>
            <pc:docMk/>
            <pc:sldMk cId="2440473640" sldId="368"/>
            <ac:graphicFrameMk id="7" creationId="{22EB6F71-F4C6-4C02-B7E0-1D131D55C494}"/>
          </ac:graphicFrameMkLst>
        </pc:graphicFrameChg>
        <pc:picChg chg="add mod">
          <ac:chgData name="Đoàn Tuấn Kiệt" userId="8b415b64-ff36-4c77-b52d-00398cad8327" providerId="ADAL" clId="{B37743DA-A22E-4025-A44E-424A9B8C1E52}" dt="2021-05-14T01:38:53.167" v="3256"/>
          <ac:picMkLst>
            <pc:docMk/>
            <pc:sldMk cId="2440473640" sldId="368"/>
            <ac:picMk id="5" creationId="{4BC47E7E-9787-4FE1-8155-FDAC6963F543}"/>
          </ac:picMkLst>
        </pc:picChg>
        <pc:picChg chg="add mod">
          <ac:chgData name="Đoàn Tuấn Kiệt" userId="8b415b64-ff36-4c77-b52d-00398cad8327" providerId="ADAL" clId="{B37743DA-A22E-4025-A44E-424A9B8C1E52}" dt="2021-05-14T01:39:43.697" v="3261" actId="14100"/>
          <ac:picMkLst>
            <pc:docMk/>
            <pc:sldMk cId="2440473640" sldId="368"/>
            <ac:picMk id="6" creationId="{B0DA2BB2-B07A-45BB-8CEF-43835E6F9F0F}"/>
          </ac:picMkLst>
        </pc:picChg>
      </pc:sldChg>
      <pc:sldChg chg="addSp delSp modSp add del mod ord">
        <pc:chgData name="Đoàn Tuấn Kiệt" userId="8b415b64-ff36-4c77-b52d-00398cad8327" providerId="ADAL" clId="{B37743DA-A22E-4025-A44E-424A9B8C1E52}" dt="2021-05-14T01:47:34.298" v="3302" actId="2696"/>
        <pc:sldMkLst>
          <pc:docMk/>
          <pc:sldMk cId="3088660009" sldId="369"/>
        </pc:sldMkLst>
        <pc:spChg chg="add del mod">
          <ac:chgData name="Đoàn Tuấn Kiệt" userId="8b415b64-ff36-4c77-b52d-00398cad8327" providerId="ADAL" clId="{B37743DA-A22E-4025-A44E-424A9B8C1E52}" dt="2021-05-14T01:47:00.303" v="3292" actId="478"/>
          <ac:spMkLst>
            <pc:docMk/>
            <pc:sldMk cId="3088660009" sldId="369"/>
            <ac:spMk id="4" creationId="{45D38306-C7D9-4B89-B0B1-4384BC0F91EE}"/>
          </ac:spMkLst>
        </pc:spChg>
        <pc:spChg chg="del">
          <ac:chgData name="Đoàn Tuấn Kiệt" userId="8b415b64-ff36-4c77-b52d-00398cad8327" providerId="ADAL" clId="{B37743DA-A22E-4025-A44E-424A9B8C1E52}" dt="2021-05-14T01:46:58.739" v="3291" actId="478"/>
          <ac:spMkLst>
            <pc:docMk/>
            <pc:sldMk cId="3088660009" sldId="369"/>
            <ac:spMk id="8" creationId="{EF8FFC01-F27C-4754-9451-2ABC945B392B}"/>
          </ac:spMkLst>
        </pc:spChg>
        <pc:spChg chg="mod">
          <ac:chgData name="Đoàn Tuấn Kiệt" userId="8b415b64-ff36-4c77-b52d-00398cad8327" providerId="ADAL" clId="{B37743DA-A22E-4025-A44E-424A9B8C1E52}" dt="2021-05-14T01:46:20.888" v="3277" actId="20577"/>
          <ac:spMkLst>
            <pc:docMk/>
            <pc:sldMk cId="3088660009" sldId="369"/>
            <ac:spMk id="272" creationId="{00000000-0000-0000-0000-000000000000}"/>
          </ac:spMkLst>
        </pc:spChg>
        <pc:graphicFrameChg chg="del modGraphic">
          <ac:chgData name="Đoàn Tuấn Kiệt" userId="8b415b64-ff36-4c77-b52d-00398cad8327" providerId="ADAL" clId="{B37743DA-A22E-4025-A44E-424A9B8C1E52}" dt="2021-05-14T01:46:56.866" v="3290" actId="478"/>
          <ac:graphicFrameMkLst>
            <pc:docMk/>
            <pc:sldMk cId="3088660009" sldId="369"/>
            <ac:graphicFrameMk id="3" creationId="{02F5FD6D-8372-451E-9927-B902798C35C9}"/>
          </ac:graphicFrameMkLst>
        </pc:graphicFrameChg>
        <pc:picChg chg="add del mod">
          <ac:chgData name="Đoàn Tuấn Kiệt" userId="8b415b64-ff36-4c77-b52d-00398cad8327" providerId="ADAL" clId="{B37743DA-A22E-4025-A44E-424A9B8C1E52}" dt="2021-05-14T01:47:31.260" v="3301" actId="478"/>
          <ac:picMkLst>
            <pc:docMk/>
            <pc:sldMk cId="3088660009" sldId="369"/>
            <ac:picMk id="7" creationId="{712F9F93-469C-4AE6-A2A8-3DB98E0739A7}"/>
          </ac:picMkLst>
        </pc:picChg>
      </pc:sldChg>
      <pc:sldChg chg="modSp add mod">
        <pc:chgData name="Đoàn Tuấn Kiệt" userId="8b415b64-ff36-4c77-b52d-00398cad8327" providerId="ADAL" clId="{B37743DA-A22E-4025-A44E-424A9B8C1E52}" dt="2021-05-14T01:50:38.003" v="3368" actId="20577"/>
        <pc:sldMkLst>
          <pc:docMk/>
          <pc:sldMk cId="1469996218" sldId="370"/>
        </pc:sldMkLst>
        <pc:spChg chg="mod">
          <ac:chgData name="Đoàn Tuấn Kiệt" userId="8b415b64-ff36-4c77-b52d-00398cad8327" providerId="ADAL" clId="{B37743DA-A22E-4025-A44E-424A9B8C1E52}" dt="2021-05-14T01:50:38.003" v="3368" actId="20577"/>
          <ac:spMkLst>
            <pc:docMk/>
            <pc:sldMk cId="1469996218" sldId="370"/>
            <ac:spMk id="8" creationId="{EF8FFC01-F27C-4754-9451-2ABC945B392B}"/>
          </ac:spMkLst>
        </pc:spChg>
        <pc:graphicFrameChg chg="mod modGraphic">
          <ac:chgData name="Đoàn Tuấn Kiệt" userId="8b415b64-ff36-4c77-b52d-00398cad8327" providerId="ADAL" clId="{B37743DA-A22E-4025-A44E-424A9B8C1E52}" dt="2021-05-14T01:49:41.020" v="3341" actId="179"/>
          <ac:graphicFrameMkLst>
            <pc:docMk/>
            <pc:sldMk cId="1469996218" sldId="370"/>
            <ac:graphicFrameMk id="3" creationId="{02F5FD6D-8372-451E-9927-B902798C35C9}"/>
          </ac:graphicFrameMkLst>
        </pc:graphicFrameChg>
      </pc:sldChg>
      <pc:sldChg chg="addSp modSp add mod modTransition">
        <pc:chgData name="Đoàn Tuấn Kiệt" userId="8b415b64-ff36-4c77-b52d-00398cad8327" providerId="ADAL" clId="{B37743DA-A22E-4025-A44E-424A9B8C1E52}" dt="2021-05-14T01:51:58.154" v="3388" actId="14100"/>
        <pc:sldMkLst>
          <pc:docMk/>
          <pc:sldMk cId="2034288278" sldId="371"/>
        </pc:sldMkLst>
        <pc:spChg chg="mod">
          <ac:chgData name="Đoàn Tuấn Kiệt" userId="8b415b64-ff36-4c77-b52d-00398cad8327" providerId="ADAL" clId="{B37743DA-A22E-4025-A44E-424A9B8C1E52}" dt="2021-05-14T01:51:58.154" v="3388" actId="14100"/>
          <ac:spMkLst>
            <pc:docMk/>
            <pc:sldMk cId="2034288278" sldId="371"/>
            <ac:spMk id="8" creationId="{EF8FFC01-F27C-4754-9451-2ABC945B392B}"/>
          </ac:spMkLst>
        </pc:spChg>
        <pc:picChg chg="add mod">
          <ac:chgData name="Đoàn Tuấn Kiệt" userId="8b415b64-ff36-4c77-b52d-00398cad8327" providerId="ADAL" clId="{B37743DA-A22E-4025-A44E-424A9B8C1E52}" dt="2021-05-14T01:51:55.184" v="3387" actId="1076"/>
          <ac:picMkLst>
            <pc:docMk/>
            <pc:sldMk cId="2034288278" sldId="371"/>
            <ac:picMk id="5" creationId="{7C69CFA4-B9B8-4322-AD9D-158D05DA7248}"/>
          </ac:picMkLst>
        </pc:picChg>
      </pc:sldChg>
      <pc:sldChg chg="addSp delSp modSp add mod ord">
        <pc:chgData name="Đoàn Tuấn Kiệt" userId="8b415b64-ff36-4c77-b52d-00398cad8327" providerId="ADAL" clId="{B37743DA-A22E-4025-A44E-424A9B8C1E52}" dt="2021-05-14T01:58:14.912" v="3503" actId="1076"/>
        <pc:sldMkLst>
          <pc:docMk/>
          <pc:sldMk cId="3592568253" sldId="372"/>
        </pc:sldMkLst>
        <pc:spChg chg="add del">
          <ac:chgData name="Đoàn Tuấn Kiệt" userId="8b415b64-ff36-4c77-b52d-00398cad8327" providerId="ADAL" clId="{B37743DA-A22E-4025-A44E-424A9B8C1E52}" dt="2021-05-14T01:56:13.608" v="3472" actId="478"/>
          <ac:spMkLst>
            <pc:docMk/>
            <pc:sldMk cId="3592568253" sldId="372"/>
            <ac:spMk id="2" creationId="{3546B928-B015-45E8-92DD-C980414246F9}"/>
          </ac:spMkLst>
        </pc:spChg>
        <pc:spChg chg="add">
          <ac:chgData name="Đoàn Tuấn Kiệt" userId="8b415b64-ff36-4c77-b52d-00398cad8327" providerId="ADAL" clId="{B37743DA-A22E-4025-A44E-424A9B8C1E52}" dt="2021-05-14T01:55:50.037" v="3466"/>
          <ac:spMkLst>
            <pc:docMk/>
            <pc:sldMk cId="3592568253" sldId="372"/>
            <ac:spMk id="4" creationId="{6E33BF7C-14E1-420A-85B6-88A42877C67F}"/>
          </ac:spMkLst>
        </pc:spChg>
        <pc:spChg chg="add del mod">
          <ac:chgData name="Đoàn Tuấn Kiệt" userId="8b415b64-ff36-4c77-b52d-00398cad8327" providerId="ADAL" clId="{B37743DA-A22E-4025-A44E-424A9B8C1E52}" dt="2021-05-14T01:56:04.319" v="3468" actId="478"/>
          <ac:spMkLst>
            <pc:docMk/>
            <pc:sldMk cId="3592568253" sldId="372"/>
            <ac:spMk id="5" creationId="{00B3699E-6DDB-4A9A-A49E-29E448501F88}"/>
          </ac:spMkLst>
        </pc:spChg>
        <pc:spChg chg="mod">
          <ac:chgData name="Đoàn Tuấn Kiệt" userId="8b415b64-ff36-4c77-b52d-00398cad8327" providerId="ADAL" clId="{B37743DA-A22E-4025-A44E-424A9B8C1E52}" dt="2021-05-14T01:58:08.988" v="3502" actId="20577"/>
          <ac:spMkLst>
            <pc:docMk/>
            <pc:sldMk cId="3592568253" sldId="372"/>
            <ac:spMk id="8" creationId="{EF8FFC01-F27C-4754-9451-2ABC945B392B}"/>
          </ac:spMkLst>
        </pc:spChg>
        <pc:spChg chg="mod">
          <ac:chgData name="Đoàn Tuấn Kiệt" userId="8b415b64-ff36-4c77-b52d-00398cad8327" providerId="ADAL" clId="{B37743DA-A22E-4025-A44E-424A9B8C1E52}" dt="2021-05-14T01:53:49.483" v="3403" actId="20577"/>
          <ac:spMkLst>
            <pc:docMk/>
            <pc:sldMk cId="3592568253" sldId="372"/>
            <ac:spMk id="272" creationId="{00000000-0000-0000-0000-000000000000}"/>
          </ac:spMkLst>
        </pc:spChg>
        <pc:graphicFrameChg chg="mod modGraphic">
          <ac:chgData name="Đoàn Tuấn Kiệt" userId="8b415b64-ff36-4c77-b52d-00398cad8327" providerId="ADAL" clId="{B37743DA-A22E-4025-A44E-424A9B8C1E52}" dt="2021-05-14T01:54:54.645" v="3454"/>
          <ac:graphicFrameMkLst>
            <pc:docMk/>
            <pc:sldMk cId="3592568253" sldId="372"/>
            <ac:graphicFrameMk id="3" creationId="{02F5FD6D-8372-451E-9927-B902798C35C9}"/>
          </ac:graphicFrameMkLst>
        </pc:graphicFrameChg>
        <pc:picChg chg="add del mod">
          <ac:chgData name="Đoàn Tuấn Kiệt" userId="8b415b64-ff36-4c77-b52d-00398cad8327" providerId="ADAL" clId="{B37743DA-A22E-4025-A44E-424A9B8C1E52}" dt="2021-05-14T01:58:14.912" v="3503" actId="1076"/>
          <ac:picMkLst>
            <pc:docMk/>
            <pc:sldMk cId="3592568253" sldId="372"/>
            <ac:picMk id="2050" creationId="{D5BD250A-6216-4EE7-AA14-73868BA1E74F}"/>
          </ac:picMkLst>
        </pc:picChg>
      </pc:sldChg>
      <pc:sldChg chg="addSp delSp modSp add mod modTransition">
        <pc:chgData name="Đoàn Tuấn Kiệt" userId="8b415b64-ff36-4c77-b52d-00398cad8327" providerId="ADAL" clId="{B37743DA-A22E-4025-A44E-424A9B8C1E52}" dt="2021-05-14T01:59:36.470" v="3509" actId="1076"/>
        <pc:sldMkLst>
          <pc:docMk/>
          <pc:sldMk cId="3775000113" sldId="373"/>
        </pc:sldMkLst>
        <pc:spChg chg="mod">
          <ac:chgData name="Đoàn Tuấn Kiệt" userId="8b415b64-ff36-4c77-b52d-00398cad8327" providerId="ADAL" clId="{B37743DA-A22E-4025-A44E-424A9B8C1E52}" dt="2021-05-14T01:59:12.989" v="3507" actId="6549"/>
          <ac:spMkLst>
            <pc:docMk/>
            <pc:sldMk cId="3775000113" sldId="373"/>
            <ac:spMk id="8" creationId="{EF8FFC01-F27C-4754-9451-2ABC945B392B}"/>
          </ac:spMkLst>
        </pc:spChg>
        <pc:picChg chg="add mod">
          <ac:chgData name="Đoàn Tuấn Kiệt" userId="8b415b64-ff36-4c77-b52d-00398cad8327" providerId="ADAL" clId="{B37743DA-A22E-4025-A44E-424A9B8C1E52}" dt="2021-05-14T01:59:36.470" v="3509" actId="1076"/>
          <ac:picMkLst>
            <pc:docMk/>
            <pc:sldMk cId="3775000113" sldId="373"/>
            <ac:picMk id="7" creationId="{85FC7406-5D26-4118-A4FD-527FBE0F2D85}"/>
          </ac:picMkLst>
        </pc:picChg>
        <pc:picChg chg="del">
          <ac:chgData name="Đoàn Tuấn Kiệt" userId="8b415b64-ff36-4c77-b52d-00398cad8327" providerId="ADAL" clId="{B37743DA-A22E-4025-A44E-424A9B8C1E52}" dt="2021-05-14T01:59:10.450" v="3506" actId="478"/>
          <ac:picMkLst>
            <pc:docMk/>
            <pc:sldMk cId="3775000113" sldId="373"/>
            <ac:picMk id="2050" creationId="{D5BD250A-6216-4EE7-AA14-73868BA1E74F}"/>
          </ac:picMkLst>
        </pc:picChg>
      </pc:sldChg>
      <pc:sldMasterChg chg="delSldLayout">
        <pc:chgData name="Đoàn Tuấn Kiệt" userId="8b415b64-ff36-4c77-b52d-00398cad8327" providerId="ADAL" clId="{B37743DA-A22E-4025-A44E-424A9B8C1E52}" dt="2021-05-14T02:02:02.372" v="3512" actId="47"/>
        <pc:sldMasterMkLst>
          <pc:docMk/>
          <pc:sldMasterMk cId="0" sldId="2147483693"/>
        </pc:sldMasterMkLst>
        <pc:sldLayoutChg chg="del">
          <pc:chgData name="Đoàn Tuấn Kiệt" userId="8b415b64-ff36-4c77-b52d-00398cad8327" providerId="ADAL" clId="{B37743DA-A22E-4025-A44E-424A9B8C1E52}" dt="2021-05-14T02:02:02.372" v="3512" actId="47"/>
          <pc:sldLayoutMkLst>
            <pc:docMk/>
            <pc:sldMasterMk cId="0" sldId="2147483693"/>
            <pc:sldLayoutMk cId="0" sldId="2147483649"/>
          </pc:sldLayoutMkLst>
        </pc:sldLayoutChg>
        <pc:sldLayoutChg chg="del">
          <pc:chgData name="Đoàn Tuấn Kiệt" userId="8b415b64-ff36-4c77-b52d-00398cad8327" providerId="ADAL" clId="{B37743DA-A22E-4025-A44E-424A9B8C1E52}" dt="2021-05-14T00:07:36.258" v="2616" actId="47"/>
          <pc:sldLayoutMkLst>
            <pc:docMk/>
            <pc:sldMasterMk cId="0" sldId="2147483693"/>
            <pc:sldLayoutMk cId="0" sldId="2147483650"/>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51"/>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54"/>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56"/>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57"/>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60"/>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61"/>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62"/>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63"/>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64"/>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69"/>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70"/>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71"/>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72"/>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74"/>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77"/>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78"/>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79"/>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80"/>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81"/>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82"/>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83"/>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84"/>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85"/>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86"/>
          </pc:sldLayoutMkLst>
        </pc:sldLayoutChg>
      </pc:sldMasterChg>
      <pc:sldMasterChg chg="del delSldLayout">
        <pc:chgData name="Đoàn Tuấn Kiệt" userId="8b415b64-ff36-4c77-b52d-00398cad8327" providerId="ADAL" clId="{B37743DA-A22E-4025-A44E-424A9B8C1E52}" dt="2021-05-14T02:02:02.372" v="3512" actId="47"/>
        <pc:sldMasterMkLst>
          <pc:docMk/>
          <pc:sldMasterMk cId="0" sldId="2147483694"/>
        </pc:sldMasterMkLst>
        <pc:sldLayoutChg chg="del">
          <pc:chgData name="Đoàn Tuấn Kiệt" userId="8b415b64-ff36-4c77-b52d-00398cad8327" providerId="ADAL" clId="{B37743DA-A22E-4025-A44E-424A9B8C1E52}" dt="2021-05-14T02:02:02.372" v="3512" actId="47"/>
          <pc:sldLayoutMkLst>
            <pc:docMk/>
            <pc:sldMasterMk cId="0" sldId="2147483694"/>
            <pc:sldLayoutMk cId="0" sldId="2147483690"/>
          </pc:sldLayoutMkLst>
        </pc:sldLayoutChg>
      </pc:sldMasterChg>
      <pc:sldMasterChg chg="del delSldLayout">
        <pc:chgData name="Đoàn Tuấn Kiệt" userId="8b415b64-ff36-4c77-b52d-00398cad8327" providerId="ADAL" clId="{B37743DA-A22E-4025-A44E-424A9B8C1E52}" dt="2021-05-14T02:02:02.372" v="3512" actId="47"/>
        <pc:sldMasterMkLst>
          <pc:docMk/>
          <pc:sldMasterMk cId="0" sldId="2147483695"/>
        </pc:sldMasterMkLst>
        <pc:sldLayoutChg chg="del">
          <pc:chgData name="Đoàn Tuấn Kiệt" userId="8b415b64-ff36-4c77-b52d-00398cad8327" providerId="ADAL" clId="{B37743DA-A22E-4025-A44E-424A9B8C1E52}" dt="2021-05-14T02:02:02.372" v="3512" actId="47"/>
          <pc:sldLayoutMkLst>
            <pc:docMk/>
            <pc:sldMasterMk cId="0" sldId="2147483695"/>
            <pc:sldLayoutMk cId="0" sldId="2147483691"/>
          </pc:sldLayoutMkLst>
        </pc:sldLayoutChg>
      </pc:sldMasterChg>
      <pc:sldMasterChg chg="del delSldLayout">
        <pc:chgData name="Đoàn Tuấn Kiệt" userId="8b415b64-ff36-4c77-b52d-00398cad8327" providerId="ADAL" clId="{B37743DA-A22E-4025-A44E-424A9B8C1E52}" dt="2021-05-14T02:02:02.372" v="3512" actId="47"/>
        <pc:sldMasterMkLst>
          <pc:docMk/>
          <pc:sldMasterMk cId="0" sldId="2147483696"/>
        </pc:sldMasterMkLst>
        <pc:sldLayoutChg chg="del">
          <pc:chgData name="Đoàn Tuấn Kiệt" userId="8b415b64-ff36-4c77-b52d-00398cad8327" providerId="ADAL" clId="{B37743DA-A22E-4025-A44E-424A9B8C1E52}" dt="2021-05-14T02:02:02.372" v="3512" actId="47"/>
          <pc:sldLayoutMkLst>
            <pc:docMk/>
            <pc:sldMasterMk cId="0" sldId="2147483696"/>
            <pc:sldLayoutMk cId="0" sldId="214748369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849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665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530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83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1317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728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0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074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821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399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39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083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2"/>
        <p:cNvGrpSpPr/>
        <p:nvPr/>
      </p:nvGrpSpPr>
      <p:grpSpPr>
        <a:xfrm>
          <a:off x="0" y="0"/>
          <a:ext cx="0" cy="0"/>
          <a:chOff x="0" y="0"/>
          <a:chExt cx="0" cy="0"/>
        </a:xfrm>
      </p:grpSpPr>
      <p:sp>
        <p:nvSpPr>
          <p:cNvPr id="2403" name="Google Shape;2403;gbdc350d4f7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4" name="Google Shape;2404;gbdc350d4f7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188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2"/>
        <p:cNvGrpSpPr/>
        <p:nvPr/>
      </p:nvGrpSpPr>
      <p:grpSpPr>
        <a:xfrm>
          <a:off x="0" y="0"/>
          <a:ext cx="0" cy="0"/>
          <a:chOff x="0" y="0"/>
          <a:chExt cx="0" cy="0"/>
        </a:xfrm>
      </p:grpSpPr>
      <p:sp>
        <p:nvSpPr>
          <p:cNvPr id="2403" name="Google Shape;2403;gbdc350d4f7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4" name="Google Shape;2404;gbdc350d4f7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268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8295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4"/>
        <p:cNvGrpSpPr/>
        <p:nvPr/>
      </p:nvGrpSpPr>
      <p:grpSpPr>
        <a:xfrm>
          <a:off x="0" y="0"/>
          <a:ext cx="0" cy="0"/>
          <a:chOff x="0" y="0"/>
          <a:chExt cx="0" cy="0"/>
        </a:xfrm>
      </p:grpSpPr>
      <p:sp>
        <p:nvSpPr>
          <p:cNvPr id="4135" name="Google Shape;4135;g65abef0139_0_1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6" name="Google Shape;4136;g65abef0139_0_1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937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7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bdabe659f4_0_14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bdabe659f4_0_14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938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211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4917750" y="3290550"/>
            <a:ext cx="2026800" cy="523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1" name="Google Shape;41;p13"/>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2" name="Google Shape;42;p13"/>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3" name="Google Shape;43;p13"/>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3"/>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5" name="Google Shape;45;p13"/>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3"/>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7" name="Google Shape;47;p13"/>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8" name="Google Shape;48;p13"/>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9" name="Google Shape;49;p13"/>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0" name="Google Shape;50;p13"/>
          <p:cNvSpPr txBox="1">
            <a:spLocks noGrp="1"/>
          </p:cNvSpPr>
          <p:nvPr>
            <p:ph type="title" idx="13" hasCustomPrompt="1"/>
          </p:nvPr>
        </p:nvSpPr>
        <p:spPr>
          <a:xfrm>
            <a:off x="5304000"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3"/>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1">
  <p:cSld name="TITLE_ONLY_1_1_1_1_1">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1"/>
          <p:cNvSpPr txBox="1">
            <a:spLocks noGrp="1"/>
          </p:cNvSpPr>
          <p:nvPr>
            <p:ph type="title" hasCustomPrompt="1"/>
          </p:nvPr>
        </p:nvSpPr>
        <p:spPr>
          <a:xfrm>
            <a:off x="713225" y="1557350"/>
            <a:ext cx="5994000" cy="13935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9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 name="Google Shape;82;p21"/>
          <p:cNvSpPr txBox="1">
            <a:spLocks noGrp="1"/>
          </p:cNvSpPr>
          <p:nvPr>
            <p:ph type="subTitle" idx="1"/>
          </p:nvPr>
        </p:nvSpPr>
        <p:spPr>
          <a:xfrm>
            <a:off x="713225" y="3000963"/>
            <a:ext cx="4430100" cy="605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BLANK_1_2_1">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1164300" y="1837474"/>
            <a:ext cx="3255300" cy="19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5" name="Google Shape;85;p22"/>
          <p:cNvSpPr txBox="1">
            <a:spLocks noGrp="1"/>
          </p:cNvSpPr>
          <p:nvPr>
            <p:ph type="subTitle" idx="1"/>
          </p:nvPr>
        </p:nvSpPr>
        <p:spPr>
          <a:xfrm>
            <a:off x="2016600" y="3821523"/>
            <a:ext cx="2403000" cy="66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6" name="Google Shape;86;p22"/>
          <p:cNvSpPr txBox="1">
            <a:spLocks noGrp="1"/>
          </p:cNvSpPr>
          <p:nvPr>
            <p:ph type="title" idx="2" hasCustomPrompt="1"/>
          </p:nvPr>
        </p:nvSpPr>
        <p:spPr>
          <a:xfrm>
            <a:off x="2461800" y="655975"/>
            <a:ext cx="1957800" cy="1237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BLANK_1_1_1_1_1_1_1">
    <p:bg>
      <p:bgPr>
        <a:blipFill>
          <a:blip r:embed="rId2">
            <a:alphaModFix/>
          </a:blip>
          <a:stretch>
            <a:fillRect/>
          </a:stretch>
        </a:blipFill>
        <a:effectLst/>
      </p:bgPr>
    </p:bg>
    <p:spTree>
      <p:nvGrpSpPr>
        <p:cNvPr id="1" name="Shape 215"/>
        <p:cNvGrpSpPr/>
        <p:nvPr/>
      </p:nvGrpSpPr>
      <p:grpSpPr>
        <a:xfrm>
          <a:off x="0" y="0"/>
          <a:ext cx="0" cy="0"/>
          <a:chOff x="0" y="0"/>
          <a:chExt cx="0" cy="0"/>
        </a:xfrm>
      </p:grpSpPr>
      <p:sp>
        <p:nvSpPr>
          <p:cNvPr id="216" name="Google Shape;216;p41"/>
          <p:cNvSpPr txBox="1">
            <a:spLocks noGrp="1"/>
          </p:cNvSpPr>
          <p:nvPr>
            <p:ph type="ctrTitle"/>
          </p:nvPr>
        </p:nvSpPr>
        <p:spPr>
          <a:xfrm>
            <a:off x="2562175" y="973375"/>
            <a:ext cx="4020000" cy="113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7" name="Google Shape;217;p41"/>
          <p:cNvSpPr txBox="1">
            <a:spLocks noGrp="1"/>
          </p:cNvSpPr>
          <p:nvPr>
            <p:ph type="subTitle" idx="1"/>
          </p:nvPr>
        </p:nvSpPr>
        <p:spPr>
          <a:xfrm>
            <a:off x="2561975" y="1959600"/>
            <a:ext cx="4020000" cy="10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41"/>
          <p:cNvSpPr txBox="1"/>
          <p:nvPr/>
        </p:nvSpPr>
        <p:spPr>
          <a:xfrm>
            <a:off x="2813425" y="3415475"/>
            <a:ext cx="3517500" cy="569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lt2"/>
                </a:solidFill>
                <a:latin typeface="Fira Sans Condensed Light"/>
                <a:ea typeface="Fira Sans Condensed Light"/>
                <a:cs typeface="Fira Sans Condensed Light"/>
                <a:sym typeface="Fira Sans Condensed Light"/>
              </a:rPr>
              <a:t>CREDITS: This presentation template was created by </a:t>
            </a:r>
            <a:r>
              <a:rPr lang="en" sz="900" b="1">
                <a:solidFill>
                  <a:schemeClr val="lt2"/>
                </a:solidFill>
                <a:uFill>
                  <a:noFill/>
                </a:uFill>
                <a:latin typeface="Fira Sans Condensed"/>
                <a:ea typeface="Fira Sans Condensed"/>
                <a:cs typeface="Fira Sans Condensed"/>
                <a:sym typeface="Fira Sans Condensed"/>
                <a:hlinkClick r:id="rId3">
                  <a:extLst>
                    <a:ext uri="{A12FA001-AC4F-418D-AE19-62706E023703}">
                      <ahyp:hlinkClr xmlns:ahyp="http://schemas.microsoft.com/office/drawing/2018/hyperlinkcolor" val="tx"/>
                    </a:ext>
                  </a:extLst>
                </a:hlinkClick>
              </a:rPr>
              <a:t>Slidesgo</a:t>
            </a:r>
            <a:r>
              <a:rPr lang="en" sz="900">
                <a:solidFill>
                  <a:schemeClr val="lt2"/>
                </a:solidFill>
                <a:latin typeface="Fira Sans Condensed Light"/>
                <a:ea typeface="Fira Sans Condensed Light"/>
                <a:cs typeface="Fira Sans Condensed Light"/>
                <a:sym typeface="Fira Sans Condensed Light"/>
              </a:rPr>
              <a:t>, including icons by </a:t>
            </a:r>
            <a:r>
              <a:rPr lang="en" sz="900" b="1">
                <a:solidFill>
                  <a:schemeClr val="lt2"/>
                </a:solidFill>
                <a:uFill>
                  <a:noFill/>
                </a:uFill>
                <a:latin typeface="Fira Sans Condensed"/>
                <a:ea typeface="Fira Sans Condensed"/>
                <a:cs typeface="Fira Sans Condensed"/>
                <a:sym typeface="Fira Sans Condensed"/>
                <a:hlinkClick r:id="rId4">
                  <a:extLst>
                    <a:ext uri="{A12FA001-AC4F-418D-AE19-62706E023703}">
                      <ahyp:hlinkClr xmlns:ahyp="http://schemas.microsoft.com/office/drawing/2018/hyperlinkcolor" val="tx"/>
                    </a:ext>
                  </a:extLst>
                </a:hlinkClick>
              </a:rPr>
              <a:t>Flaticon</a:t>
            </a:r>
            <a:r>
              <a:rPr lang="en" sz="900">
                <a:solidFill>
                  <a:schemeClr val="lt2"/>
                </a:solidFill>
                <a:latin typeface="Fira Sans Condensed Light"/>
                <a:ea typeface="Fira Sans Condensed Light"/>
                <a:cs typeface="Fira Sans Condensed Light"/>
                <a:sym typeface="Fira Sans Condensed Light"/>
              </a:rPr>
              <a:t>, and infographics &amp; images by </a:t>
            </a:r>
            <a:r>
              <a:rPr lang="en" sz="900" b="1">
                <a:solidFill>
                  <a:schemeClr val="lt2"/>
                </a:solidFill>
                <a:uFill>
                  <a:noFill/>
                </a:uFill>
                <a:latin typeface="Fira Sans Condensed"/>
                <a:ea typeface="Fira Sans Condensed"/>
                <a:cs typeface="Fira Sans Condensed"/>
                <a:sym typeface="Fira Sans Condensed"/>
                <a:hlinkClick r:id="rId5">
                  <a:extLst>
                    <a:ext uri="{A12FA001-AC4F-418D-AE19-62706E023703}">
                      <ahyp:hlinkClr xmlns:ahyp="http://schemas.microsoft.com/office/drawing/2018/hyperlinkcolor" val="tx"/>
                    </a:ext>
                  </a:extLst>
                </a:hlinkClick>
              </a:rPr>
              <a:t>Freepik</a:t>
            </a:r>
            <a:r>
              <a:rPr lang="en" sz="900">
                <a:solidFill>
                  <a:schemeClr val="lt2"/>
                </a:solidFill>
                <a:latin typeface="Fira Sans Condensed Light"/>
                <a:ea typeface="Fira Sans Condensed Light"/>
                <a:cs typeface="Fira Sans Condensed Light"/>
                <a:sym typeface="Fira Sans Condensed Light"/>
              </a:rPr>
              <a:t>. </a:t>
            </a:r>
            <a:endParaRPr sz="900">
              <a:solidFill>
                <a:schemeClr val="lt2"/>
              </a:solidFill>
              <a:latin typeface="Fira Sans Condensed Light"/>
              <a:ea typeface="Fira Sans Condensed Light"/>
              <a:cs typeface="Fira Sans Condensed Light"/>
              <a:sym typeface="Fira Sans Condensed Light"/>
            </a:endParaRPr>
          </a:p>
          <a:p>
            <a:pPr marL="0" lvl="0" indent="0" algn="ctr" rtl="0">
              <a:spcBef>
                <a:spcPts val="300"/>
              </a:spcBef>
              <a:spcAft>
                <a:spcPts val="0"/>
              </a:spcAft>
              <a:buNone/>
            </a:pPr>
            <a:endParaRPr sz="9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21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2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7" r:id="rId5"/>
    <p:sldLayoutId id="2147483668" r:id="rId6"/>
    <p:sldLayoutId id="2147483687" r:id="rId7"/>
    <p:sldLayoutId id="2147483688" r:id="rId8"/>
    <p:sldLayoutId id="2147483689" r:id="rId9"/>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7.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p50"/>
          <p:cNvSpPr txBox="1">
            <a:spLocks noGrp="1"/>
          </p:cNvSpPr>
          <p:nvPr>
            <p:ph type="ctrTitle"/>
          </p:nvPr>
        </p:nvSpPr>
        <p:spPr>
          <a:xfrm>
            <a:off x="0" y="1530503"/>
            <a:ext cx="9144000" cy="16184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500">
                <a:solidFill>
                  <a:schemeClr val="bg1"/>
                </a:solidFill>
                <a:latin typeface="Times New Roman" panose="02020603050405020304" pitchFamily="18" charset="0"/>
                <a:cs typeface="Times New Roman" panose="02020603050405020304" pitchFamily="18" charset="0"/>
              </a:rPr>
              <a:t>ĐỀ TÀI </a:t>
            </a:r>
            <a:br>
              <a:rPr lang="vi-VN" sz="2500">
                <a:solidFill>
                  <a:schemeClr val="bg1"/>
                </a:solidFill>
                <a:latin typeface="Times New Roman" panose="02020603050405020304" pitchFamily="18" charset="0"/>
                <a:cs typeface="Times New Roman" panose="02020603050405020304" pitchFamily="18" charset="0"/>
              </a:rPr>
            </a:br>
            <a:br>
              <a:rPr lang="vi-VN"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XÂY DỰNG CHƯƠNG TRÌNH QUẢN LÝ NHÂN SỰ Ở CÔNG TY ELCA</a:t>
            </a:r>
            <a:endParaRPr lang="en-US" sz="2800" dirty="0">
              <a:latin typeface="Times New Roman" panose="02020603050405020304" pitchFamily="18" charset="0"/>
              <a:cs typeface="Times New Roman" panose="02020603050405020304" pitchFamily="18" charset="0"/>
            </a:endParaRPr>
          </a:p>
        </p:txBody>
      </p:sp>
      <p:sp>
        <p:nvSpPr>
          <p:cNvPr id="238" name="Google Shape;238;p50"/>
          <p:cNvSpPr txBox="1">
            <a:spLocks noGrp="1"/>
          </p:cNvSpPr>
          <p:nvPr>
            <p:ph type="subTitle" idx="1"/>
          </p:nvPr>
        </p:nvSpPr>
        <p:spPr>
          <a:xfrm>
            <a:off x="2783964" y="3633629"/>
            <a:ext cx="3757141" cy="929318"/>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2000" b="1" dirty="0">
                <a:latin typeface="Times New Roman (Headings)"/>
              </a:rPr>
              <a:t>GVHD</a:t>
            </a:r>
            <a:r>
              <a:rPr lang="vi-VN" sz="2000" b="1">
                <a:latin typeface="Times New Roman (Headings)"/>
              </a:rPr>
              <a:t>: </a:t>
            </a:r>
            <a:r>
              <a:rPr lang="en-US" sz="2000" b="1">
                <a:latin typeface="Times New Roman (Headings)"/>
              </a:rPr>
              <a:t>ThS.Nguyễn Hồng Vũ</a:t>
            </a:r>
            <a:endParaRPr lang="vi-VN" sz="2000" b="1" dirty="0">
              <a:latin typeface="Times New Roman (Headings)"/>
            </a:endParaRPr>
          </a:p>
        </p:txBody>
      </p:sp>
      <p:pic>
        <p:nvPicPr>
          <p:cNvPr id="239" name="Google Shape;239;p50"/>
          <p:cNvPicPr preferRelativeResize="0"/>
          <p:nvPr/>
        </p:nvPicPr>
        <p:blipFill rotWithShape="1">
          <a:blip r:embed="rId4">
            <a:alphaModFix/>
          </a:blip>
          <a:srcRect l="6664" t="4858" r="6220" b="5495"/>
          <a:stretch/>
        </p:blipFill>
        <p:spPr>
          <a:xfrm rot="394813">
            <a:off x="7377693" y="3272750"/>
            <a:ext cx="2071828" cy="2132136"/>
          </a:xfrm>
          <a:prstGeom prst="rect">
            <a:avLst/>
          </a:prstGeom>
          <a:noFill/>
          <a:ln>
            <a:noFill/>
          </a:ln>
        </p:spPr>
      </p:pic>
      <p:sp>
        <p:nvSpPr>
          <p:cNvPr id="2" name="Rectangle 1"/>
          <p:cNvSpPr/>
          <p:nvPr/>
        </p:nvSpPr>
        <p:spPr>
          <a:xfrm>
            <a:off x="2213749" y="261032"/>
            <a:ext cx="5423026" cy="784830"/>
          </a:xfrm>
          <a:prstGeom prst="rect">
            <a:avLst/>
          </a:prstGeom>
        </p:spPr>
        <p:txBody>
          <a:bodyPr wrap="square">
            <a:spAutoFit/>
          </a:bodyPr>
          <a:lstStyle/>
          <a:p>
            <a:r>
              <a:rPr lang="en-US" sz="4500" b="1" dirty="0">
                <a:solidFill>
                  <a:srgbClr val="FFFF00"/>
                </a:solidFill>
                <a:latin typeface="Times New Roman" panose="02020603050405020304" pitchFamily="18" charset="0"/>
                <a:cs typeface="Times New Roman" panose="02020603050405020304" pitchFamily="18" charset="0"/>
              </a:rPr>
              <a:t>BÀI TẬP DỰ ÁN</a:t>
            </a:r>
            <a:endParaRPr lang="en-US" sz="4500" b="1" dirty="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39"/>
                                        </p:tgtEl>
                                        <p:attrNameLst>
                                          <p:attrName>style.visibility</p:attrName>
                                        </p:attrNameLst>
                                      </p:cBhvr>
                                      <p:to>
                                        <p:strVal val="visible"/>
                                      </p:to>
                                    </p:set>
                                    <p:anim calcmode="lin" valueType="num">
                                      <p:cBhvr additive="base">
                                        <p:cTn id="7" dur="1000"/>
                                        <p:tgtEl>
                                          <p:spTgt spid="239"/>
                                        </p:tgtEl>
                                        <p:attrNameLst>
                                          <p:attrName>ppt_w</p:attrName>
                                        </p:attrNameLst>
                                      </p:cBhvr>
                                      <p:tavLst>
                                        <p:tav tm="0">
                                          <p:val>
                                            <p:strVal val="0"/>
                                          </p:val>
                                        </p:tav>
                                        <p:tav tm="100000">
                                          <p:val>
                                            <p:strVal val="#ppt_w"/>
                                          </p:val>
                                        </p:tav>
                                      </p:tavLst>
                                    </p:anim>
                                    <p:anim calcmode="lin" valueType="num">
                                      <p:cBhvr additive="base">
                                        <p:cTn id="8" dur="1000"/>
                                        <p:tgtEl>
                                          <p:spTgt spid="239"/>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0-#ppt_h/2"/>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37"/>
                                        </p:tgtEl>
                                        <p:attrNameLst>
                                          <p:attrName>style.visibility</p:attrName>
                                        </p:attrNameLst>
                                      </p:cBhvr>
                                      <p:to>
                                        <p:strVal val="visible"/>
                                      </p:to>
                                    </p:set>
                                    <p:anim calcmode="lin" valueType="num">
                                      <p:cBhvr additive="base">
                                        <p:cTn id="17" dur="500" fill="hold"/>
                                        <p:tgtEl>
                                          <p:spTgt spid="237"/>
                                        </p:tgtEl>
                                        <p:attrNameLst>
                                          <p:attrName>ppt_x</p:attrName>
                                        </p:attrNameLst>
                                      </p:cBhvr>
                                      <p:tavLst>
                                        <p:tav tm="0">
                                          <p:val>
                                            <p:strVal val="0-#ppt_w/2"/>
                                          </p:val>
                                        </p:tav>
                                        <p:tav tm="100000">
                                          <p:val>
                                            <p:strVal val="#ppt_x"/>
                                          </p:val>
                                        </p:tav>
                                      </p:tavLst>
                                    </p:anim>
                                    <p:anim calcmode="lin" valueType="num">
                                      <p:cBhvr additive="base">
                                        <p:cTn id="18" dur="500" fill="hold"/>
                                        <p:tgtEl>
                                          <p:spTgt spid="237"/>
                                        </p:tgtEl>
                                        <p:attrNameLst>
                                          <p:attrName>ppt_y</p:attrName>
                                        </p:attrNameLst>
                                      </p:cBhvr>
                                      <p:tavLst>
                                        <p:tav tm="0">
                                          <p:val>
                                            <p:strVal val="#ppt_y"/>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8">
                                            <p:txEl>
                                              <p:pRg st="0" end="0"/>
                                            </p:txEl>
                                          </p:spTgt>
                                        </p:tgtEl>
                                        <p:attrNameLst>
                                          <p:attrName>style.visibility</p:attrName>
                                        </p:attrNameLst>
                                      </p:cBhvr>
                                      <p:to>
                                        <p:strVal val="visible"/>
                                      </p:to>
                                    </p:set>
                                    <p:anim calcmode="lin" valueType="num">
                                      <p:cBhvr additive="base">
                                        <p:cTn id="21" dur="500" fill="hold"/>
                                        <p:tgtEl>
                                          <p:spTgt spid="238">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p:bldP spid="238"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2296632" y="120502"/>
            <a:ext cx="4401879" cy="591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mj-lt"/>
              </a:rPr>
              <a:t>TRONG C#</a:t>
            </a:r>
            <a:endParaRPr sz="3600" dirty="0">
              <a:latin typeface="+mj-lt"/>
            </a:endParaRPr>
          </a:p>
        </p:txBody>
      </p:sp>
      <p:sp>
        <p:nvSpPr>
          <p:cNvPr id="5" name="Rectangle 3"/>
          <p:cNvSpPr txBox="1">
            <a:spLocks noChangeArrowheads="1"/>
          </p:cNvSpPr>
          <p:nvPr/>
        </p:nvSpPr>
        <p:spPr bwMode="gray">
          <a:xfrm>
            <a:off x="290623" y="711768"/>
            <a:ext cx="8428075" cy="4079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1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9pPr>
          </a:lstStyle>
          <a:p>
            <a:pPr lvl="0">
              <a:lnSpc>
                <a:spcPct val="150000"/>
              </a:lnSpc>
            </a:pPr>
            <a:r>
              <a:rPr lang="en-US" sz="1800" i="1" u="sng">
                <a:solidFill>
                  <a:schemeClr val="bg2">
                    <a:lumMod val="60000"/>
                    <a:lumOff val="40000"/>
                  </a:schemeClr>
                </a:solidFill>
                <a:latin typeface="Times New Roman" panose="02020603050405020304" pitchFamily="18" charset="0"/>
                <a:cs typeface="Times New Roman" panose="02020603050405020304" pitchFamily="18" charset="0"/>
              </a:rPr>
              <a:t>So sánh 2 tính chất của phương thức Overload và Override trong Lập trình hướng đối tượng. </a:t>
            </a:r>
          </a:p>
          <a:p>
            <a:pPr lvl="0">
              <a:lnSpc>
                <a:spcPct val="150000"/>
              </a:lnSpc>
              <a:buFont typeface="Wingdings" panose="05000000000000000000" pitchFamily="2" charset="2"/>
              <a:buChar char="ü"/>
            </a:pPr>
            <a:r>
              <a:rPr lang="en-US" sz="1800" i="1">
                <a:latin typeface="Times New Roman" panose="02020603050405020304" pitchFamily="18" charset="0"/>
                <a:cs typeface="Times New Roman" panose="02020603050405020304" pitchFamily="18" charset="0"/>
              </a:rPr>
              <a:t>Override:</a:t>
            </a:r>
          </a:p>
          <a:p>
            <a:pPr marL="438150" lvl="0" indent="-285750">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Kiểu dữ liệu trả về , tên phương thức,danh sách tham sô của phương thức override và phương thức được override phải giống nhau</a:t>
            </a:r>
          </a:p>
          <a:p>
            <a:pPr marL="438150" lvl="0" indent="-285750">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Không thể thu hẹp phạm vi truy cập(acces modifier) của phương thức được override</a:t>
            </a:r>
          </a:p>
          <a:p>
            <a:pPr marL="438150" lvl="0" indent="-285750">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Không thể overriding constructor method</a:t>
            </a:r>
          </a:p>
          <a:p>
            <a:pPr lvl="0">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Chỉ thực hiện được đối với các class có quan hệ kế thừa. Do đó overriding thực hiện ở người phạm vi của một class.</a:t>
            </a:r>
          </a:p>
          <a:p>
            <a:pPr lvl="0">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Là hình thức đa hình khi chạy(runtime) (tức là chỉ khi chương trình chạy thì ,chúng ta mới biết phương thức được gọi từ lớp nào)</a:t>
            </a:r>
          </a:p>
          <a:p>
            <a:pPr>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Không cho phép tạo ra những ngoại lệ khác loại hoặc không phải đối tượng thuộc lớp con của lớp có thể hiện là ngoại lệ từ phương thức được override</a:t>
            </a:r>
          </a:p>
        </p:txBody>
      </p:sp>
    </p:spTree>
    <p:extLst>
      <p:ext uri="{BB962C8B-B14F-4D97-AF65-F5344CB8AC3E}">
        <p14:creationId xmlns:p14="http://schemas.microsoft.com/office/powerpoint/2010/main" val="415041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500" fill="hold"/>
                                        <p:tgtEl>
                                          <p:spTgt spid="287"/>
                                        </p:tgtEl>
                                        <p:attrNameLst>
                                          <p:attrName>ppt_x</p:attrName>
                                        </p:attrNameLst>
                                      </p:cBhvr>
                                      <p:tavLst>
                                        <p:tav tm="0">
                                          <p:val>
                                            <p:strVal val="#ppt_x"/>
                                          </p:val>
                                        </p:tav>
                                        <p:tav tm="100000">
                                          <p:val>
                                            <p:strVal val="#ppt_x"/>
                                          </p:val>
                                        </p:tav>
                                      </p:tavLst>
                                    </p:anim>
                                    <p:anim calcmode="lin" valueType="num">
                                      <p:cBhvr additive="base">
                                        <p:cTn id="8" dur="500" fill="hold"/>
                                        <p:tgtEl>
                                          <p:spTgt spid="2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2296632" y="120502"/>
            <a:ext cx="4401879" cy="591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mj-lt"/>
              </a:rPr>
              <a:t>TRONG C#</a:t>
            </a:r>
            <a:endParaRPr sz="3600" dirty="0">
              <a:latin typeface="+mj-lt"/>
            </a:endParaRPr>
          </a:p>
        </p:txBody>
      </p:sp>
      <p:sp>
        <p:nvSpPr>
          <p:cNvPr id="5" name="Rectangle 3"/>
          <p:cNvSpPr txBox="1">
            <a:spLocks noChangeArrowheads="1"/>
          </p:cNvSpPr>
          <p:nvPr/>
        </p:nvSpPr>
        <p:spPr bwMode="gray">
          <a:xfrm>
            <a:off x="290623" y="711768"/>
            <a:ext cx="8428075" cy="4079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1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9pPr>
          </a:lstStyle>
          <a:p>
            <a:pPr lvl="0">
              <a:lnSpc>
                <a:spcPct val="150000"/>
              </a:lnSpc>
            </a:pPr>
            <a:r>
              <a:rPr lang="en-US" sz="1800" i="1" u="sng">
                <a:solidFill>
                  <a:schemeClr val="bg2">
                    <a:lumMod val="60000"/>
                    <a:lumOff val="40000"/>
                  </a:schemeClr>
                </a:solidFill>
                <a:latin typeface="Times New Roman" panose="02020603050405020304" pitchFamily="18" charset="0"/>
                <a:cs typeface="Times New Roman" panose="02020603050405020304" pitchFamily="18" charset="0"/>
              </a:rPr>
              <a:t>So sánh 2 tính chất của phương thức Overload và Override trong Lập trình hướng đối tượng. </a:t>
            </a:r>
          </a:p>
          <a:p>
            <a:pPr lvl="0">
              <a:lnSpc>
                <a:spcPct val="150000"/>
              </a:lnSpc>
              <a:buFont typeface="Wingdings" panose="05000000000000000000" pitchFamily="2" charset="2"/>
              <a:buChar char="ü"/>
            </a:pPr>
            <a:r>
              <a:rPr lang="en-US" sz="1800" i="1">
                <a:latin typeface="Times New Roman" panose="02020603050405020304" pitchFamily="18" charset="0"/>
                <a:cs typeface="Times New Roman" panose="02020603050405020304" pitchFamily="18" charset="0"/>
              </a:rPr>
              <a:t>Overload</a:t>
            </a:r>
          </a:p>
          <a:p>
            <a:pPr lvl="0">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Kiểu dữ liệu trả về của các phương thức Overload có thể giống nhau có thể giống nhau hoặc khác.</a:t>
            </a:r>
          </a:p>
          <a:p>
            <a:pPr lvl="0">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Số lượng tham số hoặc kiểu dữ liệu của tham số ở các phương thức  overload phải khác nhau </a:t>
            </a:r>
          </a:p>
          <a:p>
            <a:pPr lvl="0">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Có thể mở rộng hoặc truy cập(acces modifier)</a:t>
            </a:r>
          </a:p>
          <a:p>
            <a:pPr lvl="0">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Overloading được constructor method</a:t>
            </a:r>
          </a:p>
          <a:p>
            <a:pPr lvl="0">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Chỉ thực hiện trong cùng phạm vi trong nội bộ của 1 class.</a:t>
            </a:r>
          </a:p>
          <a:p>
            <a:pPr lvl="0">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Là hình thức đa hình khi biên dịch(compiler) (tức là khi biên dịch mới biết đang sử dụng phương thức ở lớp nào)</a:t>
            </a:r>
          </a:p>
          <a:p>
            <a:pPr>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Cho phép tạo ra những ngoại lệ hoàn toàn mới so với những ngoại lệ từ phương thức được phương thức overload</a:t>
            </a:r>
          </a:p>
        </p:txBody>
      </p:sp>
    </p:spTree>
    <p:extLst>
      <p:ext uri="{BB962C8B-B14F-4D97-AF65-F5344CB8AC3E}">
        <p14:creationId xmlns:p14="http://schemas.microsoft.com/office/powerpoint/2010/main" val="184991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500" fill="hold"/>
                                        <p:tgtEl>
                                          <p:spTgt spid="287"/>
                                        </p:tgtEl>
                                        <p:attrNameLst>
                                          <p:attrName>ppt_x</p:attrName>
                                        </p:attrNameLst>
                                      </p:cBhvr>
                                      <p:tavLst>
                                        <p:tav tm="0">
                                          <p:val>
                                            <p:strVal val="#ppt_x"/>
                                          </p:val>
                                        </p:tav>
                                        <p:tav tm="100000">
                                          <p:val>
                                            <p:strVal val="#ppt_x"/>
                                          </p:val>
                                        </p:tav>
                                      </p:tavLst>
                                    </p:anim>
                                    <p:anim calcmode="lin" valueType="num">
                                      <p:cBhvr additive="base">
                                        <p:cTn id="8" dur="500" fill="hold"/>
                                        <p:tgtEl>
                                          <p:spTgt spid="2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2296632" y="120502"/>
            <a:ext cx="4401879" cy="591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mj-lt"/>
              </a:rPr>
              <a:t>TRONG C#</a:t>
            </a:r>
            <a:endParaRPr sz="3600" dirty="0">
              <a:latin typeface="+mj-lt"/>
            </a:endParaRPr>
          </a:p>
        </p:txBody>
      </p:sp>
      <p:sp>
        <p:nvSpPr>
          <p:cNvPr id="5" name="Rectangle 3"/>
          <p:cNvSpPr txBox="1">
            <a:spLocks noChangeArrowheads="1"/>
          </p:cNvSpPr>
          <p:nvPr/>
        </p:nvSpPr>
        <p:spPr bwMode="gray">
          <a:xfrm>
            <a:off x="290623" y="711768"/>
            <a:ext cx="8428075" cy="4079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1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9pPr>
          </a:lstStyle>
          <a:p>
            <a:pPr lvl="0">
              <a:lnSpc>
                <a:spcPct val="150000"/>
              </a:lnSpc>
            </a:pPr>
            <a:r>
              <a:rPr lang="en-US" sz="1800" i="1" u="sng">
                <a:solidFill>
                  <a:schemeClr val="bg2">
                    <a:lumMod val="60000"/>
                    <a:lumOff val="40000"/>
                  </a:schemeClr>
                </a:solidFill>
                <a:latin typeface="Times New Roman" panose="02020603050405020304" pitchFamily="18" charset="0"/>
                <a:cs typeface="Times New Roman" panose="02020603050405020304" pitchFamily="18" charset="0"/>
              </a:rPr>
              <a:t>Ví dụ:</a:t>
            </a:r>
          </a:p>
          <a:p>
            <a:pPr lvl="0">
              <a:lnSpc>
                <a:spcPct val="150000"/>
              </a:lnSpc>
              <a:buFont typeface="Wingdings" panose="05000000000000000000" pitchFamily="2" charset="2"/>
              <a:buChar char="ü"/>
            </a:pPr>
            <a:r>
              <a:rPr lang="en-US" sz="1800" i="1">
                <a:latin typeface="Times New Roman" panose="02020603050405020304" pitchFamily="18" charset="0"/>
                <a:cs typeface="Times New Roman" panose="02020603050405020304" pitchFamily="18" charset="0"/>
              </a:rPr>
              <a:t>Overload</a:t>
            </a:r>
          </a:p>
          <a:p>
            <a:pPr lvl="0">
              <a:lnSpc>
                <a:spcPct val="150000"/>
              </a:lnSpc>
              <a:buFont typeface="Wingdings" panose="05000000000000000000" pitchFamily="2" charset="2"/>
              <a:buChar char="ü"/>
            </a:pPr>
            <a:endParaRPr lang="en-US" sz="1800" i="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F88B633-CEF9-4223-B63F-12A13B8042F1}"/>
              </a:ext>
            </a:extLst>
          </p:cNvPr>
          <p:cNvPicPr/>
          <p:nvPr/>
        </p:nvPicPr>
        <p:blipFill>
          <a:blip r:embed="rId3"/>
          <a:stretch>
            <a:fillRect/>
          </a:stretch>
        </p:blipFill>
        <p:spPr>
          <a:xfrm>
            <a:off x="2944177" y="1499900"/>
            <a:ext cx="3255645" cy="3291840"/>
          </a:xfrm>
          <a:prstGeom prst="rect">
            <a:avLst/>
          </a:prstGeom>
        </p:spPr>
      </p:pic>
    </p:spTree>
    <p:extLst>
      <p:ext uri="{BB962C8B-B14F-4D97-AF65-F5344CB8AC3E}">
        <p14:creationId xmlns:p14="http://schemas.microsoft.com/office/powerpoint/2010/main" val="3925971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500" fill="hold"/>
                                        <p:tgtEl>
                                          <p:spTgt spid="287"/>
                                        </p:tgtEl>
                                        <p:attrNameLst>
                                          <p:attrName>ppt_x</p:attrName>
                                        </p:attrNameLst>
                                      </p:cBhvr>
                                      <p:tavLst>
                                        <p:tav tm="0">
                                          <p:val>
                                            <p:strVal val="#ppt_x"/>
                                          </p:val>
                                        </p:tav>
                                        <p:tav tm="100000">
                                          <p:val>
                                            <p:strVal val="#ppt_x"/>
                                          </p:val>
                                        </p:tav>
                                      </p:tavLst>
                                    </p:anim>
                                    <p:anim calcmode="lin" valueType="num">
                                      <p:cBhvr additive="base">
                                        <p:cTn id="8" dur="500" fill="hold"/>
                                        <p:tgtEl>
                                          <p:spTgt spid="2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2998381" y="118653"/>
            <a:ext cx="3338623" cy="591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a:latin typeface="Times New Roman" panose="02020603050405020304" pitchFamily="18" charset="0"/>
                <a:cs typeface="Times New Roman" panose="02020603050405020304" pitchFamily="18" charset="0"/>
              </a:rPr>
              <a:t>TRONG C#</a:t>
            </a:r>
            <a:endParaRPr sz="3200"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bwMode="gray">
          <a:xfrm>
            <a:off x="357961" y="616688"/>
            <a:ext cx="8428075" cy="41750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1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9pPr>
          </a:lstStyle>
          <a:p>
            <a:pPr lvl="0">
              <a:lnSpc>
                <a:spcPct val="150000"/>
              </a:lnSpc>
            </a:pPr>
            <a:r>
              <a:rPr lang="en-US" sz="1800" i="1" u="sng">
                <a:solidFill>
                  <a:schemeClr val="bg2">
                    <a:lumMod val="60000"/>
                    <a:lumOff val="40000"/>
                  </a:schemeClr>
                </a:solidFill>
                <a:latin typeface="Times New Roman" panose="02020603050405020304" pitchFamily="18" charset="0"/>
                <a:cs typeface="Times New Roman" panose="02020603050405020304" pitchFamily="18" charset="0"/>
              </a:rPr>
              <a:t>Ví dụ:</a:t>
            </a:r>
          </a:p>
          <a:p>
            <a:pPr lvl="0">
              <a:lnSpc>
                <a:spcPct val="150000"/>
              </a:lnSpc>
              <a:buFont typeface="Wingdings" panose="05000000000000000000" pitchFamily="2" charset="2"/>
              <a:buChar char="ü"/>
            </a:pPr>
            <a:r>
              <a:rPr lang="en-US" sz="1800" i="1">
                <a:latin typeface="Times New Roman" panose="02020603050405020304" pitchFamily="18" charset="0"/>
                <a:cs typeface="Times New Roman" panose="02020603050405020304" pitchFamily="18" charset="0"/>
              </a:rPr>
              <a:t>Override</a:t>
            </a:r>
          </a:p>
          <a:p>
            <a:pPr lvl="0">
              <a:lnSpc>
                <a:spcPct val="150000"/>
              </a:lnSpc>
              <a:buFont typeface="Wingdings" panose="05000000000000000000" pitchFamily="2" charset="2"/>
              <a:buChar char="ü"/>
            </a:pPr>
            <a:endParaRPr lang="en-US" sz="1800" i="1">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A908AA4-50C0-4BCF-B2C0-08B4D885A95E}"/>
              </a:ext>
            </a:extLst>
          </p:cNvPr>
          <p:cNvPicPr/>
          <p:nvPr/>
        </p:nvPicPr>
        <p:blipFill>
          <a:blip r:embed="rId3"/>
          <a:stretch>
            <a:fillRect/>
          </a:stretch>
        </p:blipFill>
        <p:spPr>
          <a:xfrm>
            <a:off x="930403" y="2068131"/>
            <a:ext cx="3671223" cy="1928802"/>
          </a:xfrm>
          <a:prstGeom prst="rect">
            <a:avLst/>
          </a:prstGeom>
        </p:spPr>
      </p:pic>
      <p:pic>
        <p:nvPicPr>
          <p:cNvPr id="7" name="Picture 6">
            <a:extLst>
              <a:ext uri="{FF2B5EF4-FFF2-40B4-BE49-F238E27FC236}">
                <a16:creationId xmlns:a16="http://schemas.microsoft.com/office/drawing/2014/main" id="{59E55370-1FA1-4052-AF7E-203058F395DB}"/>
              </a:ext>
            </a:extLst>
          </p:cNvPr>
          <p:cNvPicPr/>
          <p:nvPr/>
        </p:nvPicPr>
        <p:blipFill>
          <a:blip r:embed="rId4"/>
          <a:stretch>
            <a:fillRect/>
          </a:stretch>
        </p:blipFill>
        <p:spPr>
          <a:xfrm>
            <a:off x="5103630" y="1600753"/>
            <a:ext cx="2807879" cy="1461423"/>
          </a:xfrm>
          <a:prstGeom prst="rect">
            <a:avLst/>
          </a:prstGeom>
        </p:spPr>
      </p:pic>
      <p:pic>
        <p:nvPicPr>
          <p:cNvPr id="8" name="Picture 7">
            <a:extLst>
              <a:ext uri="{FF2B5EF4-FFF2-40B4-BE49-F238E27FC236}">
                <a16:creationId xmlns:a16="http://schemas.microsoft.com/office/drawing/2014/main" id="{9D894AC0-C15D-400B-8D08-BD2882E1BCC9}"/>
              </a:ext>
            </a:extLst>
          </p:cNvPr>
          <p:cNvPicPr/>
          <p:nvPr/>
        </p:nvPicPr>
        <p:blipFill>
          <a:blip r:embed="rId5"/>
          <a:stretch>
            <a:fillRect/>
          </a:stretch>
        </p:blipFill>
        <p:spPr>
          <a:xfrm>
            <a:off x="5387128" y="3415148"/>
            <a:ext cx="2353374" cy="1262186"/>
          </a:xfrm>
          <a:prstGeom prst="rect">
            <a:avLst/>
          </a:prstGeom>
        </p:spPr>
      </p:pic>
    </p:spTree>
    <p:extLst>
      <p:ext uri="{BB962C8B-B14F-4D97-AF65-F5344CB8AC3E}">
        <p14:creationId xmlns:p14="http://schemas.microsoft.com/office/powerpoint/2010/main" val="374610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500" fill="hold"/>
                                        <p:tgtEl>
                                          <p:spTgt spid="287"/>
                                        </p:tgtEl>
                                        <p:attrNameLst>
                                          <p:attrName>ppt_x</p:attrName>
                                        </p:attrNameLst>
                                      </p:cBhvr>
                                      <p:tavLst>
                                        <p:tav tm="0">
                                          <p:val>
                                            <p:strVal val="#ppt_x"/>
                                          </p:val>
                                        </p:tav>
                                        <p:tav tm="100000">
                                          <p:val>
                                            <p:strVal val="#ppt_x"/>
                                          </p:val>
                                        </p:tav>
                                      </p:tavLst>
                                    </p:anim>
                                    <p:anim calcmode="lin" valueType="num">
                                      <p:cBhvr additive="base">
                                        <p:cTn id="8" dur="500" fill="hold"/>
                                        <p:tgtEl>
                                          <p:spTgt spid="2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2998381" y="118653"/>
            <a:ext cx="3338623" cy="591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a:latin typeface="Times New Roman" panose="02020603050405020304" pitchFamily="18" charset="0"/>
                <a:cs typeface="Times New Roman" panose="02020603050405020304" pitchFamily="18" charset="0"/>
              </a:rPr>
              <a:t>TRONG C#</a:t>
            </a:r>
            <a:endParaRPr sz="3200"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bwMode="gray">
          <a:xfrm>
            <a:off x="357961" y="616688"/>
            <a:ext cx="8428075" cy="41750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1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9pPr>
          </a:lstStyle>
          <a:p>
            <a:pPr lvl="0">
              <a:lnSpc>
                <a:spcPct val="150000"/>
              </a:lnSpc>
            </a:pPr>
            <a:r>
              <a:rPr lang="en-US" sz="1800" i="1" u="sng">
                <a:solidFill>
                  <a:schemeClr val="bg2">
                    <a:lumMod val="60000"/>
                    <a:lumOff val="40000"/>
                  </a:schemeClr>
                </a:solidFill>
                <a:latin typeface="Times New Roman" panose="02020603050405020304" pitchFamily="18" charset="0"/>
                <a:cs typeface="Times New Roman" panose="02020603050405020304" pitchFamily="18" charset="0"/>
              </a:rPr>
              <a:t>Ví dụ:</a:t>
            </a:r>
          </a:p>
          <a:p>
            <a:pPr lvl="0">
              <a:lnSpc>
                <a:spcPct val="150000"/>
              </a:lnSpc>
              <a:buFont typeface="Wingdings" panose="05000000000000000000" pitchFamily="2" charset="2"/>
              <a:buChar char="ü"/>
            </a:pPr>
            <a:r>
              <a:rPr lang="en-US" sz="1800" i="1">
                <a:latin typeface="Times New Roman" panose="02020603050405020304" pitchFamily="18" charset="0"/>
                <a:cs typeface="Times New Roman" panose="02020603050405020304" pitchFamily="18" charset="0"/>
              </a:rPr>
              <a:t>Override</a:t>
            </a:r>
          </a:p>
          <a:p>
            <a:pPr lvl="0">
              <a:lnSpc>
                <a:spcPct val="150000"/>
              </a:lnSpc>
              <a:buFont typeface="Wingdings" panose="05000000000000000000" pitchFamily="2" charset="2"/>
              <a:buChar char="ü"/>
            </a:pPr>
            <a:endParaRPr lang="en-US" sz="1800" i="1">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49983CF-BAC4-4795-98BA-0E2ABB5564FD}"/>
              </a:ext>
            </a:extLst>
          </p:cNvPr>
          <p:cNvPicPr/>
          <p:nvPr/>
        </p:nvPicPr>
        <p:blipFill>
          <a:blip r:embed="rId3"/>
          <a:stretch>
            <a:fillRect/>
          </a:stretch>
        </p:blipFill>
        <p:spPr>
          <a:xfrm>
            <a:off x="638713" y="1618865"/>
            <a:ext cx="2895600" cy="2457450"/>
          </a:xfrm>
          <a:prstGeom prst="rect">
            <a:avLst/>
          </a:prstGeom>
        </p:spPr>
      </p:pic>
      <p:pic>
        <p:nvPicPr>
          <p:cNvPr id="10" name="Picture 9">
            <a:extLst>
              <a:ext uri="{FF2B5EF4-FFF2-40B4-BE49-F238E27FC236}">
                <a16:creationId xmlns:a16="http://schemas.microsoft.com/office/drawing/2014/main" id="{664752CF-9458-4503-B69D-5A2812C2F11F}"/>
              </a:ext>
            </a:extLst>
          </p:cNvPr>
          <p:cNvPicPr/>
          <p:nvPr/>
        </p:nvPicPr>
        <p:blipFill>
          <a:blip r:embed="rId4"/>
          <a:stretch>
            <a:fillRect/>
          </a:stretch>
        </p:blipFill>
        <p:spPr>
          <a:xfrm>
            <a:off x="3784141" y="1668780"/>
            <a:ext cx="5001895" cy="1805940"/>
          </a:xfrm>
          <a:prstGeom prst="rect">
            <a:avLst/>
          </a:prstGeom>
        </p:spPr>
      </p:pic>
    </p:spTree>
    <p:extLst>
      <p:ext uri="{BB962C8B-B14F-4D97-AF65-F5344CB8AC3E}">
        <p14:creationId xmlns:p14="http://schemas.microsoft.com/office/powerpoint/2010/main" val="340145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500" fill="hold"/>
                                        <p:tgtEl>
                                          <p:spTgt spid="287"/>
                                        </p:tgtEl>
                                        <p:attrNameLst>
                                          <p:attrName>ppt_x</p:attrName>
                                        </p:attrNameLst>
                                      </p:cBhvr>
                                      <p:tavLst>
                                        <p:tav tm="0">
                                          <p:val>
                                            <p:strVal val="#ppt_x"/>
                                          </p:val>
                                        </p:tav>
                                        <p:tav tm="100000">
                                          <p:val>
                                            <p:strVal val="#ppt_x"/>
                                          </p:val>
                                        </p:tav>
                                      </p:tavLst>
                                    </p:anim>
                                    <p:anim calcmode="lin" valueType="num">
                                      <p:cBhvr additive="base">
                                        <p:cTn id="8" dur="500" fill="hold"/>
                                        <p:tgtEl>
                                          <p:spTgt spid="2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2296632" y="120502"/>
            <a:ext cx="4401879" cy="591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mj-lt"/>
              </a:rPr>
              <a:t>TRONG JAVA</a:t>
            </a:r>
            <a:endParaRPr sz="3600" dirty="0">
              <a:latin typeface="+mj-lt"/>
            </a:endParaRPr>
          </a:p>
        </p:txBody>
      </p:sp>
      <p:sp>
        <p:nvSpPr>
          <p:cNvPr id="5" name="Rectangle 3"/>
          <p:cNvSpPr txBox="1">
            <a:spLocks noChangeArrowheads="1"/>
          </p:cNvSpPr>
          <p:nvPr/>
        </p:nvSpPr>
        <p:spPr bwMode="gray">
          <a:xfrm>
            <a:off x="357962" y="874800"/>
            <a:ext cx="8428075" cy="32648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1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9pPr>
          </a:lstStyle>
          <a:p>
            <a:pPr lvl="0">
              <a:lnSpc>
                <a:spcPct val="150000"/>
              </a:lnSpc>
              <a:buFont typeface="Wingdings" panose="05000000000000000000" pitchFamily="2" charset="2"/>
              <a:buChar char="ü"/>
            </a:pPr>
            <a:r>
              <a:rPr lang="en-US" sz="1800" i="1">
                <a:latin typeface="Times New Roman" panose="02020603050405020304" pitchFamily="18" charset="0"/>
                <a:cs typeface="Times New Roman" panose="02020603050405020304" pitchFamily="18" charset="0"/>
              </a:rPr>
              <a:t>Override:</a:t>
            </a:r>
          </a:p>
          <a:p>
            <a:pPr lvl="0">
              <a:lnSpc>
                <a:spcPct val="150000"/>
              </a:lnSpc>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Từ khoá supper:</a:t>
            </a:r>
          </a:p>
          <a:p>
            <a:pPr lvl="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Truy xuất đến phương thức cùng tên của lớp cha.</a:t>
            </a:r>
          </a:p>
          <a:p>
            <a:pPr lvl="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Truy xuất đến hàm dựng của lớp cha.</a:t>
            </a:r>
          </a:p>
          <a:p>
            <a:pPr lvl="0">
              <a:lnSpc>
                <a:spcPct val="150000"/>
              </a:lnSpc>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Lưu ý:</a:t>
            </a:r>
          </a:p>
          <a:p>
            <a:pPr lvl="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Trong Java, chúng ta không thể thực hiện nạp chồng phương thức chỉ bằng cách thay đổi kiểu trả về của phương thức đó.</a:t>
            </a:r>
          </a:p>
          <a:p>
            <a:pPr lvl="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Hàm tạo cũng có thể được nạp chồng.</a:t>
            </a:r>
          </a:p>
        </p:txBody>
      </p:sp>
    </p:spTree>
    <p:extLst>
      <p:ext uri="{BB962C8B-B14F-4D97-AF65-F5344CB8AC3E}">
        <p14:creationId xmlns:p14="http://schemas.microsoft.com/office/powerpoint/2010/main" val="253547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500" fill="hold"/>
                                        <p:tgtEl>
                                          <p:spTgt spid="287"/>
                                        </p:tgtEl>
                                        <p:attrNameLst>
                                          <p:attrName>ppt_x</p:attrName>
                                        </p:attrNameLst>
                                      </p:cBhvr>
                                      <p:tavLst>
                                        <p:tav tm="0">
                                          <p:val>
                                            <p:strVal val="#ppt_x"/>
                                          </p:val>
                                        </p:tav>
                                        <p:tav tm="100000">
                                          <p:val>
                                            <p:strVal val="#ppt_x"/>
                                          </p:val>
                                        </p:tav>
                                      </p:tavLst>
                                    </p:anim>
                                    <p:anim calcmode="lin" valueType="num">
                                      <p:cBhvr additive="base">
                                        <p:cTn id="8" dur="500" fill="hold"/>
                                        <p:tgtEl>
                                          <p:spTgt spid="2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2296632" y="120502"/>
            <a:ext cx="4401879" cy="591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mj-lt"/>
              </a:rPr>
              <a:t>TRONG JAVA</a:t>
            </a:r>
            <a:endParaRPr sz="3600" dirty="0">
              <a:latin typeface="+mj-lt"/>
            </a:endParaRPr>
          </a:p>
        </p:txBody>
      </p:sp>
      <p:sp>
        <p:nvSpPr>
          <p:cNvPr id="5" name="Rectangle 3"/>
          <p:cNvSpPr txBox="1">
            <a:spLocks noChangeArrowheads="1"/>
          </p:cNvSpPr>
          <p:nvPr/>
        </p:nvSpPr>
        <p:spPr bwMode="gray">
          <a:xfrm>
            <a:off x="290623" y="711768"/>
            <a:ext cx="8428075" cy="4079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1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9pPr>
          </a:lstStyle>
          <a:p>
            <a:pPr lvl="0">
              <a:lnSpc>
                <a:spcPct val="150000"/>
              </a:lnSpc>
            </a:pPr>
            <a:r>
              <a:rPr lang="en-US" sz="1800" i="1" u="sng">
                <a:solidFill>
                  <a:schemeClr val="bg2">
                    <a:lumMod val="60000"/>
                    <a:lumOff val="40000"/>
                  </a:schemeClr>
                </a:solidFill>
                <a:latin typeface="Times New Roman" panose="02020603050405020304" pitchFamily="18" charset="0"/>
                <a:cs typeface="Times New Roman" panose="02020603050405020304" pitchFamily="18" charset="0"/>
              </a:rPr>
              <a:t>Sự khác nhau giữa overloading và override</a:t>
            </a:r>
          </a:p>
          <a:p>
            <a:pPr lvl="0">
              <a:lnSpc>
                <a:spcPct val="150000"/>
              </a:lnSpc>
            </a:pPr>
            <a:endParaRPr lang="en-US" sz="1800" i="1" u="sng">
              <a:solidFill>
                <a:schemeClr val="bg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C107E0B-ED91-4E1D-AC3F-19F33DFF0734}"/>
              </a:ext>
            </a:extLst>
          </p:cNvPr>
          <p:cNvGraphicFramePr>
            <a:graphicFrameLocks noGrp="1"/>
          </p:cNvGraphicFramePr>
          <p:nvPr>
            <p:extLst>
              <p:ext uri="{D42A27DB-BD31-4B8C-83A1-F6EECF244321}">
                <p14:modId xmlns:p14="http://schemas.microsoft.com/office/powerpoint/2010/main" val="621549639"/>
              </p:ext>
            </p:extLst>
          </p:nvPr>
        </p:nvGraphicFramePr>
        <p:xfrm>
          <a:off x="602510" y="1303034"/>
          <a:ext cx="7974420" cy="3488706"/>
        </p:xfrm>
        <a:graphic>
          <a:graphicData uri="http://schemas.openxmlformats.org/drawingml/2006/table">
            <a:tbl>
              <a:tblPr firstRow="1" bandRow="1">
                <a:tableStyleId>{59930185-2977-4388-89E5-3966E486C02A}</a:tableStyleId>
              </a:tblPr>
              <a:tblGrid>
                <a:gridCol w="1417676">
                  <a:extLst>
                    <a:ext uri="{9D8B030D-6E8A-4147-A177-3AD203B41FA5}">
                      <a16:colId xmlns:a16="http://schemas.microsoft.com/office/drawing/2014/main" val="3845966809"/>
                    </a:ext>
                  </a:extLst>
                </a:gridCol>
                <a:gridCol w="2962940">
                  <a:extLst>
                    <a:ext uri="{9D8B030D-6E8A-4147-A177-3AD203B41FA5}">
                      <a16:colId xmlns:a16="http://schemas.microsoft.com/office/drawing/2014/main" val="1964369793"/>
                    </a:ext>
                  </a:extLst>
                </a:gridCol>
                <a:gridCol w="3593804">
                  <a:extLst>
                    <a:ext uri="{9D8B030D-6E8A-4147-A177-3AD203B41FA5}">
                      <a16:colId xmlns:a16="http://schemas.microsoft.com/office/drawing/2014/main" val="1804278078"/>
                    </a:ext>
                  </a:extLst>
                </a:gridCol>
              </a:tblGrid>
              <a:tr h="666382">
                <a:tc>
                  <a:txBody>
                    <a:bodyPr/>
                    <a:lstStyle/>
                    <a:p>
                      <a:endParaRPr lang="en-US" sz="1600">
                        <a:solidFill>
                          <a:srgbClr val="F8F8F8"/>
                        </a:solidFill>
                        <a:latin typeface="Times New Roman" panose="02020603050405020304" pitchFamily="18" charset="0"/>
                        <a:cs typeface="Times New Roman" panose="02020603050405020304" pitchFamily="18" charset="0"/>
                      </a:endParaRPr>
                    </a:p>
                  </a:txBody>
                  <a:tcPr/>
                </a:tc>
                <a:tc>
                  <a:txBody>
                    <a:bodyPr/>
                    <a:lstStyle/>
                    <a:p>
                      <a:r>
                        <a:rPr lang="en-US" sz="1600" b="1"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Overloading (Nạp chồng phương thức)</a:t>
                      </a:r>
                      <a:endParaRPr lang="en-US" sz="1600">
                        <a:solidFill>
                          <a:srgbClr val="F8F8F8"/>
                        </a:solidFill>
                        <a:latin typeface="Times New Roman" panose="02020603050405020304" pitchFamily="18" charset="0"/>
                        <a:cs typeface="Times New Roman" panose="02020603050405020304" pitchFamily="18" charset="0"/>
                      </a:endParaRPr>
                    </a:p>
                  </a:txBody>
                  <a:tcPr/>
                </a:tc>
                <a:tc>
                  <a:txBody>
                    <a:bodyPr/>
                    <a:lstStyle/>
                    <a:p>
                      <a:r>
                        <a:rPr lang="en-US" sz="1600" b="1"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(Overriding) Ghi đè phương thức</a:t>
                      </a:r>
                      <a:endParaRPr lang="en-US" sz="1600">
                        <a:solidFill>
                          <a:srgbClr val="F8F8F8"/>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7658109"/>
                  </a:ext>
                </a:extLst>
              </a:tr>
              <a:tr h="666382">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Hành vi</a:t>
                      </a:r>
                      <a:endParaRPr lang="en-US" sz="1600">
                        <a:solidFill>
                          <a:srgbClr val="F8F8F8"/>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Thêm hoặc mở rộng hành vi của phương thức.</a:t>
                      </a:r>
                      <a:endParaRPr lang="en-US" sz="1600">
                        <a:solidFill>
                          <a:srgbClr val="F8F8F8"/>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Thay đổi hành vi hiện tại của phương thức.</a:t>
                      </a:r>
                      <a:endParaRPr lang="en-US" sz="1600">
                        <a:solidFill>
                          <a:srgbClr val="F8F8F8"/>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9552799"/>
                  </a:ext>
                </a:extLst>
              </a:tr>
              <a:tr h="1215167">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Quyền truy cập</a:t>
                      </a:r>
                      <a:endParaRPr lang="en-US" sz="1600">
                        <a:solidFill>
                          <a:srgbClr val="F8F8F8"/>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Các phương thức nạp chồng có thể có quyền truy cập khác nhau.</a:t>
                      </a:r>
                      <a:endParaRPr lang="en-US" sz="1600">
                        <a:solidFill>
                          <a:srgbClr val="F8F8F8"/>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Phương thức ghi đè ở lớp con phải có quyền truy cập bằng hoặc lớn hơn phương thức được ghi đè ở lớp cha.</a:t>
                      </a:r>
                      <a:endParaRPr lang="en-US" sz="1600">
                        <a:solidFill>
                          <a:srgbClr val="F8F8F8"/>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5650938"/>
                  </a:ext>
                </a:extLst>
              </a:tr>
              <a:tr h="940775">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Phạm vi</a:t>
                      </a:r>
                      <a:endParaRPr lang="en-US" sz="1600">
                        <a:solidFill>
                          <a:srgbClr val="F8F8F8"/>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Nạp chồng phương thức được thực hiện bên trong một class.</a:t>
                      </a:r>
                      <a:endParaRPr lang="en-US" sz="1600">
                        <a:solidFill>
                          <a:srgbClr val="F8F8F8"/>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Ghi đè phương thức xảy ra bên trong 2 class có quan hệ kế thừa.</a:t>
                      </a:r>
                      <a:endParaRPr lang="en-US" sz="1600">
                        <a:solidFill>
                          <a:srgbClr val="F8F8F8"/>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6768940"/>
                  </a:ext>
                </a:extLst>
              </a:tr>
            </a:tbl>
          </a:graphicData>
        </a:graphic>
      </p:graphicFrame>
    </p:spTree>
    <p:extLst>
      <p:ext uri="{BB962C8B-B14F-4D97-AF65-F5344CB8AC3E}">
        <p14:creationId xmlns:p14="http://schemas.microsoft.com/office/powerpoint/2010/main" val="363295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500" fill="hold"/>
                                        <p:tgtEl>
                                          <p:spTgt spid="287"/>
                                        </p:tgtEl>
                                        <p:attrNameLst>
                                          <p:attrName>ppt_x</p:attrName>
                                        </p:attrNameLst>
                                      </p:cBhvr>
                                      <p:tavLst>
                                        <p:tav tm="0">
                                          <p:val>
                                            <p:strVal val="#ppt_x"/>
                                          </p:val>
                                        </p:tav>
                                        <p:tav tm="100000">
                                          <p:val>
                                            <p:strVal val="#ppt_x"/>
                                          </p:val>
                                        </p:tav>
                                      </p:tavLst>
                                    </p:anim>
                                    <p:anim calcmode="lin" valueType="num">
                                      <p:cBhvr additive="base">
                                        <p:cTn id="8" dur="500" fill="hold"/>
                                        <p:tgtEl>
                                          <p:spTgt spid="2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2296632" y="120502"/>
            <a:ext cx="4401879" cy="591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mj-lt"/>
              </a:rPr>
              <a:t>TRONG JAVA</a:t>
            </a:r>
            <a:endParaRPr sz="3600" dirty="0">
              <a:latin typeface="+mj-lt"/>
            </a:endParaRPr>
          </a:p>
        </p:txBody>
      </p:sp>
      <p:sp>
        <p:nvSpPr>
          <p:cNvPr id="5" name="Rectangle 3"/>
          <p:cNvSpPr txBox="1">
            <a:spLocks noChangeArrowheads="1"/>
          </p:cNvSpPr>
          <p:nvPr/>
        </p:nvSpPr>
        <p:spPr bwMode="gray">
          <a:xfrm>
            <a:off x="290623" y="711768"/>
            <a:ext cx="8428075" cy="4079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1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9pPr>
          </a:lstStyle>
          <a:p>
            <a:pPr lvl="0">
              <a:lnSpc>
                <a:spcPct val="150000"/>
              </a:lnSpc>
            </a:pPr>
            <a:r>
              <a:rPr lang="en-US" sz="1800" i="1" u="sng">
                <a:solidFill>
                  <a:schemeClr val="bg2">
                    <a:lumMod val="60000"/>
                    <a:lumOff val="40000"/>
                  </a:schemeClr>
                </a:solidFill>
                <a:latin typeface="Times New Roman" panose="02020603050405020304" pitchFamily="18" charset="0"/>
                <a:cs typeface="Times New Roman" panose="02020603050405020304" pitchFamily="18" charset="0"/>
              </a:rPr>
              <a:t>Sự khác nhau giữa overloading và override</a:t>
            </a:r>
          </a:p>
          <a:p>
            <a:pPr lvl="0">
              <a:lnSpc>
                <a:spcPct val="150000"/>
              </a:lnSpc>
            </a:pPr>
            <a:endParaRPr lang="en-US" sz="1800" i="1" u="sng">
              <a:solidFill>
                <a:schemeClr val="bg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C107E0B-ED91-4E1D-AC3F-19F33DFF0734}"/>
              </a:ext>
            </a:extLst>
          </p:cNvPr>
          <p:cNvGraphicFramePr>
            <a:graphicFrameLocks noGrp="1"/>
          </p:cNvGraphicFramePr>
          <p:nvPr>
            <p:extLst>
              <p:ext uri="{D42A27DB-BD31-4B8C-83A1-F6EECF244321}">
                <p14:modId xmlns:p14="http://schemas.microsoft.com/office/powerpoint/2010/main" val="1274582526"/>
              </p:ext>
            </p:extLst>
          </p:nvPr>
        </p:nvGraphicFramePr>
        <p:xfrm>
          <a:off x="602510" y="1303034"/>
          <a:ext cx="7974420" cy="3488705"/>
        </p:xfrm>
        <a:graphic>
          <a:graphicData uri="http://schemas.openxmlformats.org/drawingml/2006/table">
            <a:tbl>
              <a:tblPr firstRow="1" bandRow="1">
                <a:tableStyleId>{59930185-2977-4388-89E5-3966E486C02A}</a:tableStyleId>
              </a:tblPr>
              <a:tblGrid>
                <a:gridCol w="1417676">
                  <a:extLst>
                    <a:ext uri="{9D8B030D-6E8A-4147-A177-3AD203B41FA5}">
                      <a16:colId xmlns:a16="http://schemas.microsoft.com/office/drawing/2014/main" val="3845966809"/>
                    </a:ext>
                  </a:extLst>
                </a:gridCol>
                <a:gridCol w="4118344">
                  <a:extLst>
                    <a:ext uri="{9D8B030D-6E8A-4147-A177-3AD203B41FA5}">
                      <a16:colId xmlns:a16="http://schemas.microsoft.com/office/drawing/2014/main" val="1964369793"/>
                    </a:ext>
                  </a:extLst>
                </a:gridCol>
                <a:gridCol w="2438400">
                  <a:extLst>
                    <a:ext uri="{9D8B030D-6E8A-4147-A177-3AD203B41FA5}">
                      <a16:colId xmlns:a16="http://schemas.microsoft.com/office/drawing/2014/main" val="1804278078"/>
                    </a:ext>
                  </a:extLst>
                </a:gridCol>
              </a:tblGrid>
              <a:tr h="732622">
                <a:tc>
                  <a:txBody>
                    <a:bodyPr/>
                    <a:lstStyle/>
                    <a:p>
                      <a:endParaRPr lang="en-US" sz="1600">
                        <a:solidFill>
                          <a:srgbClr val="F8F8F8"/>
                        </a:solidFill>
                        <a:latin typeface="Times New Roman" panose="02020603050405020304" pitchFamily="18" charset="0"/>
                        <a:cs typeface="Times New Roman" panose="02020603050405020304" pitchFamily="18" charset="0"/>
                      </a:endParaRPr>
                    </a:p>
                  </a:txBody>
                  <a:tcPr/>
                </a:tc>
                <a:tc>
                  <a:txBody>
                    <a:bodyPr/>
                    <a:lstStyle/>
                    <a:p>
                      <a:r>
                        <a:rPr lang="en-US" sz="1600" b="1"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Overloading (Nạp chồng phương thức)</a:t>
                      </a:r>
                      <a:endParaRPr lang="en-US" sz="1600">
                        <a:solidFill>
                          <a:srgbClr val="F8F8F8"/>
                        </a:solidFill>
                        <a:latin typeface="Times New Roman" panose="02020603050405020304" pitchFamily="18" charset="0"/>
                        <a:cs typeface="Times New Roman" panose="02020603050405020304" pitchFamily="18" charset="0"/>
                      </a:endParaRPr>
                    </a:p>
                  </a:txBody>
                  <a:tcPr/>
                </a:tc>
                <a:tc>
                  <a:txBody>
                    <a:bodyPr/>
                    <a:lstStyle/>
                    <a:p>
                      <a:r>
                        <a:rPr lang="en-US" sz="1600" b="1"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(Overriding) Ghi đè phương thức</a:t>
                      </a:r>
                      <a:endParaRPr lang="en-US" sz="1600">
                        <a:solidFill>
                          <a:srgbClr val="F8F8F8"/>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7658109"/>
                  </a:ext>
                </a:extLst>
              </a:tr>
              <a:tr h="732622">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Danh sách tham số</a:t>
                      </a:r>
                      <a:endParaRPr lang="en-US" sz="1600">
                        <a:solidFill>
                          <a:srgbClr val="F8F8F8"/>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Nạp chồng phương thức thì tham số phải khác nhau.</a:t>
                      </a:r>
                      <a:endParaRPr lang="en-US" sz="1600">
                        <a:solidFill>
                          <a:srgbClr val="F8F8F8"/>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Ghi đè phương thức thì tham số phải giống nhau.</a:t>
                      </a:r>
                      <a:endParaRPr lang="en-US" sz="1600">
                        <a:solidFill>
                          <a:srgbClr val="F8F8F8"/>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9552799"/>
                  </a:ext>
                </a:extLst>
              </a:tr>
              <a:tr h="850618">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Đa hình</a:t>
                      </a:r>
                      <a:endParaRPr lang="en-US" sz="1600">
                        <a:solidFill>
                          <a:srgbClr val="F8F8F8"/>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Nạp chồng phương thức là ví dụ về đa hình lúc biên dịch(Compile time).</a:t>
                      </a:r>
                      <a:endParaRPr lang="en-US" sz="1600">
                        <a:solidFill>
                          <a:srgbClr val="F8F8F8"/>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Ghi đè phương thức là ví dụ về đa hình lúc runtime.</a:t>
                      </a:r>
                      <a:endParaRPr lang="en-US" sz="1600">
                        <a:solidFill>
                          <a:srgbClr val="F8F8F8"/>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5650938"/>
                  </a:ext>
                </a:extLst>
              </a:tr>
              <a:tr h="1172843">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Giá trị trả về</a:t>
                      </a:r>
                      <a:endParaRPr lang="en-US" sz="1600">
                        <a:solidFill>
                          <a:srgbClr val="F8F8F8"/>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Trong Java, nạp chồng phương thức không thể được thực hiện khi chỉ thay đổi kiểu giá trị trả về của phương thức. Kiểu giá trị trả về có thể giống hoặc khác nhưng tham số phải khác nhau. </a:t>
                      </a:r>
                      <a:endParaRPr lang="en-US" sz="1600">
                        <a:solidFill>
                          <a:srgbClr val="F8F8F8"/>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a:solidFill>
                            <a:srgbClr val="F8F8F8"/>
                          </a:solidFill>
                          <a:effectLst/>
                          <a:latin typeface="Times New Roman" panose="02020603050405020304" pitchFamily="18" charset="0"/>
                          <a:ea typeface="Arial"/>
                          <a:cs typeface="Times New Roman" panose="02020603050405020304" pitchFamily="18" charset="0"/>
                          <a:sym typeface="Arial"/>
                        </a:rPr>
                        <a:t>Giá trị trả về phải giống nhau</a:t>
                      </a:r>
                      <a:endParaRPr lang="en-US" sz="1600">
                        <a:solidFill>
                          <a:srgbClr val="F8F8F8"/>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6768940"/>
                  </a:ext>
                </a:extLst>
              </a:tr>
            </a:tbl>
          </a:graphicData>
        </a:graphic>
      </p:graphicFrame>
    </p:spTree>
    <p:extLst>
      <p:ext uri="{BB962C8B-B14F-4D97-AF65-F5344CB8AC3E}">
        <p14:creationId xmlns:p14="http://schemas.microsoft.com/office/powerpoint/2010/main" val="313878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500" fill="hold"/>
                                        <p:tgtEl>
                                          <p:spTgt spid="287"/>
                                        </p:tgtEl>
                                        <p:attrNameLst>
                                          <p:attrName>ppt_x</p:attrName>
                                        </p:attrNameLst>
                                      </p:cBhvr>
                                      <p:tavLst>
                                        <p:tav tm="0">
                                          <p:val>
                                            <p:strVal val="#ppt_x"/>
                                          </p:val>
                                        </p:tav>
                                        <p:tav tm="100000">
                                          <p:val>
                                            <p:strVal val="#ppt_x"/>
                                          </p:val>
                                        </p:tav>
                                      </p:tavLst>
                                    </p:anim>
                                    <p:anim calcmode="lin" valueType="num">
                                      <p:cBhvr additive="base">
                                        <p:cTn id="8" dur="500" fill="hold"/>
                                        <p:tgtEl>
                                          <p:spTgt spid="2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2296632" y="120502"/>
            <a:ext cx="4401879" cy="591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mj-lt"/>
              </a:rPr>
              <a:t>TRONG JAVA</a:t>
            </a:r>
            <a:endParaRPr sz="3600" dirty="0">
              <a:latin typeface="+mj-lt"/>
            </a:endParaRPr>
          </a:p>
        </p:txBody>
      </p:sp>
      <p:sp>
        <p:nvSpPr>
          <p:cNvPr id="5" name="Rectangle 3"/>
          <p:cNvSpPr txBox="1">
            <a:spLocks noChangeArrowheads="1"/>
          </p:cNvSpPr>
          <p:nvPr/>
        </p:nvSpPr>
        <p:spPr bwMode="gray">
          <a:xfrm>
            <a:off x="290623" y="460744"/>
            <a:ext cx="8428075" cy="43309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1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9pPr>
          </a:lstStyle>
          <a:p>
            <a:pPr lvl="0">
              <a:lnSpc>
                <a:spcPct val="150000"/>
              </a:lnSpc>
            </a:pPr>
            <a:r>
              <a:rPr lang="en-US" sz="1800" i="1" u="sng">
                <a:solidFill>
                  <a:schemeClr val="bg2">
                    <a:lumMod val="60000"/>
                    <a:lumOff val="40000"/>
                  </a:schemeClr>
                </a:solidFill>
                <a:latin typeface="Times New Roman" panose="02020603050405020304" pitchFamily="18" charset="0"/>
                <a:cs typeface="Times New Roman" panose="02020603050405020304" pitchFamily="18" charset="0"/>
              </a:rPr>
              <a:t>Ví dụ minh hoạ</a:t>
            </a:r>
          </a:p>
          <a:p>
            <a:pPr lvl="0">
              <a:lnSpc>
                <a:spcPct val="150000"/>
              </a:lnSpc>
              <a:buFont typeface="Wingdings" panose="05000000000000000000" pitchFamily="2" charset="2"/>
              <a:buChar char="ü"/>
            </a:pPr>
            <a:r>
              <a:rPr lang="en-US" sz="1800" i="1">
                <a:solidFill>
                  <a:srgbClr val="F8F8F8"/>
                </a:solidFill>
                <a:latin typeface="Times New Roman" panose="02020603050405020304" pitchFamily="18" charset="0"/>
                <a:cs typeface="Times New Roman" panose="02020603050405020304" pitchFamily="18" charset="0"/>
              </a:rPr>
              <a:t>Override</a:t>
            </a:r>
          </a:p>
        </p:txBody>
      </p:sp>
      <p:pic>
        <p:nvPicPr>
          <p:cNvPr id="6" name="Picture 5">
            <a:extLst>
              <a:ext uri="{FF2B5EF4-FFF2-40B4-BE49-F238E27FC236}">
                <a16:creationId xmlns:a16="http://schemas.microsoft.com/office/drawing/2014/main" id="{865C6377-2505-430A-9BB9-8C04CAA3001B}"/>
              </a:ext>
            </a:extLst>
          </p:cNvPr>
          <p:cNvPicPr/>
          <p:nvPr/>
        </p:nvPicPr>
        <p:blipFill>
          <a:blip r:embed="rId3"/>
          <a:stretch>
            <a:fillRect/>
          </a:stretch>
        </p:blipFill>
        <p:spPr>
          <a:xfrm>
            <a:off x="425302" y="1554144"/>
            <a:ext cx="3048000" cy="3343297"/>
          </a:xfrm>
          <a:prstGeom prst="rect">
            <a:avLst/>
          </a:prstGeom>
        </p:spPr>
      </p:pic>
      <p:pic>
        <p:nvPicPr>
          <p:cNvPr id="7" name="Picture 6">
            <a:extLst>
              <a:ext uri="{FF2B5EF4-FFF2-40B4-BE49-F238E27FC236}">
                <a16:creationId xmlns:a16="http://schemas.microsoft.com/office/drawing/2014/main" id="{644B772C-CA9A-4614-AE22-8428F139DB6C}"/>
              </a:ext>
            </a:extLst>
          </p:cNvPr>
          <p:cNvPicPr/>
          <p:nvPr/>
        </p:nvPicPr>
        <p:blipFill>
          <a:blip r:embed="rId4"/>
          <a:stretch>
            <a:fillRect/>
          </a:stretch>
        </p:blipFill>
        <p:spPr>
          <a:xfrm>
            <a:off x="3856332" y="1554144"/>
            <a:ext cx="4537075" cy="2395220"/>
          </a:xfrm>
          <a:prstGeom prst="rect">
            <a:avLst/>
          </a:prstGeom>
        </p:spPr>
      </p:pic>
    </p:spTree>
    <p:extLst>
      <p:ext uri="{BB962C8B-B14F-4D97-AF65-F5344CB8AC3E}">
        <p14:creationId xmlns:p14="http://schemas.microsoft.com/office/powerpoint/2010/main" val="35987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500" fill="hold"/>
                                        <p:tgtEl>
                                          <p:spTgt spid="287"/>
                                        </p:tgtEl>
                                        <p:attrNameLst>
                                          <p:attrName>ppt_x</p:attrName>
                                        </p:attrNameLst>
                                      </p:cBhvr>
                                      <p:tavLst>
                                        <p:tav tm="0">
                                          <p:val>
                                            <p:strVal val="#ppt_x"/>
                                          </p:val>
                                        </p:tav>
                                        <p:tav tm="100000">
                                          <p:val>
                                            <p:strVal val="#ppt_x"/>
                                          </p:val>
                                        </p:tav>
                                      </p:tavLst>
                                    </p:anim>
                                    <p:anim calcmode="lin" valueType="num">
                                      <p:cBhvr additive="base">
                                        <p:cTn id="8" dur="500" fill="hold"/>
                                        <p:tgtEl>
                                          <p:spTgt spid="2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2296632" y="120502"/>
            <a:ext cx="4401879" cy="591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mj-lt"/>
              </a:rPr>
              <a:t>TRONG JAVA</a:t>
            </a:r>
            <a:endParaRPr sz="3600" dirty="0">
              <a:latin typeface="+mj-lt"/>
            </a:endParaRPr>
          </a:p>
        </p:txBody>
      </p:sp>
      <p:sp>
        <p:nvSpPr>
          <p:cNvPr id="5" name="Rectangle 3"/>
          <p:cNvSpPr txBox="1">
            <a:spLocks noChangeArrowheads="1"/>
          </p:cNvSpPr>
          <p:nvPr/>
        </p:nvSpPr>
        <p:spPr bwMode="gray">
          <a:xfrm>
            <a:off x="290623" y="460744"/>
            <a:ext cx="8428075" cy="43309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1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9pPr>
          </a:lstStyle>
          <a:p>
            <a:pPr lvl="0">
              <a:lnSpc>
                <a:spcPct val="150000"/>
              </a:lnSpc>
            </a:pPr>
            <a:r>
              <a:rPr lang="en-US" sz="1800" i="1" u="sng">
                <a:solidFill>
                  <a:schemeClr val="bg2">
                    <a:lumMod val="60000"/>
                    <a:lumOff val="40000"/>
                  </a:schemeClr>
                </a:solidFill>
                <a:latin typeface="Times New Roman" panose="02020603050405020304" pitchFamily="18" charset="0"/>
                <a:cs typeface="Times New Roman" panose="02020603050405020304" pitchFamily="18" charset="0"/>
              </a:rPr>
              <a:t>Ví dụ minh hoạ</a:t>
            </a:r>
          </a:p>
          <a:p>
            <a:pPr lvl="0">
              <a:lnSpc>
                <a:spcPct val="150000"/>
              </a:lnSpc>
              <a:buFont typeface="Wingdings" panose="05000000000000000000" pitchFamily="2" charset="2"/>
              <a:buChar char="ü"/>
            </a:pPr>
            <a:r>
              <a:rPr lang="en-US" sz="1800" i="1">
                <a:solidFill>
                  <a:srgbClr val="F8F8F8"/>
                </a:solidFill>
                <a:latin typeface="Times New Roman" panose="02020603050405020304" pitchFamily="18" charset="0"/>
                <a:cs typeface="Times New Roman" panose="02020603050405020304" pitchFamily="18" charset="0"/>
              </a:rPr>
              <a:t>Overload</a:t>
            </a:r>
          </a:p>
        </p:txBody>
      </p:sp>
      <p:pic>
        <p:nvPicPr>
          <p:cNvPr id="8" name="Picture 7">
            <a:extLst>
              <a:ext uri="{FF2B5EF4-FFF2-40B4-BE49-F238E27FC236}">
                <a16:creationId xmlns:a16="http://schemas.microsoft.com/office/drawing/2014/main" id="{378694DD-E995-4415-8A6E-714F9CD4C8B5}"/>
              </a:ext>
            </a:extLst>
          </p:cNvPr>
          <p:cNvPicPr/>
          <p:nvPr/>
        </p:nvPicPr>
        <p:blipFill>
          <a:blip r:embed="rId3"/>
          <a:stretch>
            <a:fillRect/>
          </a:stretch>
        </p:blipFill>
        <p:spPr>
          <a:xfrm>
            <a:off x="2841506" y="988827"/>
            <a:ext cx="3857005" cy="4093535"/>
          </a:xfrm>
          <a:prstGeom prst="rect">
            <a:avLst/>
          </a:prstGeom>
        </p:spPr>
      </p:pic>
    </p:spTree>
    <p:extLst>
      <p:ext uri="{BB962C8B-B14F-4D97-AF65-F5344CB8AC3E}">
        <p14:creationId xmlns:p14="http://schemas.microsoft.com/office/powerpoint/2010/main" val="141165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500" fill="hold"/>
                                        <p:tgtEl>
                                          <p:spTgt spid="287"/>
                                        </p:tgtEl>
                                        <p:attrNameLst>
                                          <p:attrName>ppt_x</p:attrName>
                                        </p:attrNameLst>
                                      </p:cBhvr>
                                      <p:tavLst>
                                        <p:tav tm="0">
                                          <p:val>
                                            <p:strVal val="#ppt_x"/>
                                          </p:val>
                                        </p:tav>
                                        <p:tav tm="100000">
                                          <p:val>
                                            <p:strVal val="#ppt_x"/>
                                          </p:val>
                                        </p:tav>
                                      </p:tavLst>
                                    </p:anim>
                                    <p:anim calcmode="lin" valueType="num">
                                      <p:cBhvr additive="base">
                                        <p:cTn id="8" dur="500" fill="hold"/>
                                        <p:tgtEl>
                                          <p:spTgt spid="2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9" name="Google Shape;239;p50"/>
          <p:cNvPicPr preferRelativeResize="0"/>
          <p:nvPr/>
        </p:nvPicPr>
        <p:blipFill rotWithShape="1">
          <a:blip r:embed="rId3">
            <a:alphaModFix/>
          </a:blip>
          <a:srcRect l="6664" t="4858" r="6220" b="5495"/>
          <a:stretch/>
        </p:blipFill>
        <p:spPr>
          <a:xfrm rot="394813">
            <a:off x="7377693" y="3272750"/>
            <a:ext cx="2071828" cy="2132136"/>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1209872855"/>
              </p:ext>
            </p:extLst>
          </p:nvPr>
        </p:nvGraphicFramePr>
        <p:xfrm>
          <a:off x="1503788" y="1754658"/>
          <a:ext cx="6096000" cy="2225040"/>
        </p:xfrm>
        <a:graphic>
          <a:graphicData uri="http://schemas.openxmlformats.org/drawingml/2006/table">
            <a:tbl>
              <a:tblPr firstRow="1" bandRow="1">
                <a:tableStyleId>{9DCAF9ED-07DC-4A11-8D7F-57B35C25682E}</a:tableStyleId>
              </a:tblPr>
              <a:tblGrid>
                <a:gridCol w="2543112">
                  <a:extLst>
                    <a:ext uri="{9D8B030D-6E8A-4147-A177-3AD203B41FA5}">
                      <a16:colId xmlns:a16="http://schemas.microsoft.com/office/drawing/2014/main" val="4121100052"/>
                    </a:ext>
                  </a:extLst>
                </a:gridCol>
                <a:gridCol w="1520888">
                  <a:extLst>
                    <a:ext uri="{9D8B030D-6E8A-4147-A177-3AD203B41FA5}">
                      <a16:colId xmlns:a16="http://schemas.microsoft.com/office/drawing/2014/main" val="3490785849"/>
                    </a:ext>
                  </a:extLst>
                </a:gridCol>
                <a:gridCol w="2032000">
                  <a:extLst>
                    <a:ext uri="{9D8B030D-6E8A-4147-A177-3AD203B41FA5}">
                      <a16:colId xmlns:a16="http://schemas.microsoft.com/office/drawing/2014/main" val="2961376195"/>
                    </a:ext>
                  </a:extLst>
                </a:gridCol>
              </a:tblGrid>
              <a:tr h="370840">
                <a:tc>
                  <a:txBody>
                    <a:bodyPr/>
                    <a:lstStyle/>
                    <a:p>
                      <a:pPr algn="ctr"/>
                      <a:r>
                        <a:rPr lang="vi-VN" sz="1600" dirty="0">
                          <a:solidFill>
                            <a:srgbClr val="FFFF00"/>
                          </a:solidFill>
                          <a:latin typeface="Times New Roman" panose="02020603050405020304" pitchFamily="18" charset="0"/>
                          <a:cs typeface="Times New Roman" panose="02020603050405020304" pitchFamily="18" charset="0"/>
                        </a:rPr>
                        <a:t>HỌ</a:t>
                      </a:r>
                      <a:r>
                        <a:rPr lang="vi-VN" sz="1600" baseline="0" dirty="0">
                          <a:solidFill>
                            <a:srgbClr val="FFFF00"/>
                          </a:solidFill>
                          <a:latin typeface="Times New Roman" panose="02020603050405020304" pitchFamily="18" charset="0"/>
                          <a:cs typeface="Times New Roman" panose="02020603050405020304" pitchFamily="18" charset="0"/>
                        </a:rPr>
                        <a:t> VÀ TÊN</a:t>
                      </a:r>
                      <a:endParaRPr lang="en-US" sz="1600" b="1" dirty="0">
                        <a:solidFill>
                          <a:srgbClr val="FFFF00"/>
                        </a:solidFill>
                        <a:latin typeface="Times New Roman" panose="02020603050405020304" pitchFamily="18" charset="0"/>
                        <a:cs typeface="Times New Roman" panose="02020603050405020304" pitchFamily="18" charset="0"/>
                      </a:endParaRPr>
                    </a:p>
                  </a:txBody>
                  <a:tcPr/>
                </a:tc>
                <a:tc>
                  <a:txBody>
                    <a:bodyPr/>
                    <a:lstStyle/>
                    <a:p>
                      <a:pPr algn="ctr"/>
                      <a:r>
                        <a:rPr lang="vi-VN" sz="1600" dirty="0">
                          <a:solidFill>
                            <a:srgbClr val="FFFF00"/>
                          </a:solidFill>
                          <a:latin typeface="Times New Roman" panose="02020603050405020304" pitchFamily="18" charset="0"/>
                          <a:cs typeface="Times New Roman" panose="02020603050405020304" pitchFamily="18" charset="0"/>
                        </a:rPr>
                        <a:t>MSSV</a:t>
                      </a:r>
                      <a:endParaRPr lang="en-US" sz="1600" b="1" dirty="0">
                        <a:solidFill>
                          <a:srgbClr val="FFFF00"/>
                        </a:solidFill>
                        <a:latin typeface="Times New Roman" panose="02020603050405020304" pitchFamily="18" charset="0"/>
                        <a:cs typeface="Times New Roman" panose="02020603050405020304" pitchFamily="18" charset="0"/>
                      </a:endParaRPr>
                    </a:p>
                  </a:txBody>
                  <a:tcPr/>
                </a:tc>
                <a:tc>
                  <a:txBody>
                    <a:bodyPr/>
                    <a:lstStyle/>
                    <a:p>
                      <a:pPr algn="ctr"/>
                      <a:r>
                        <a:rPr lang="vi-VN" sz="1600" dirty="0">
                          <a:solidFill>
                            <a:srgbClr val="FFFF00"/>
                          </a:solidFill>
                          <a:latin typeface="Times New Roman" panose="02020603050405020304" pitchFamily="18" charset="0"/>
                          <a:cs typeface="Times New Roman" panose="02020603050405020304" pitchFamily="18" charset="0"/>
                        </a:rPr>
                        <a:t>LỚP</a:t>
                      </a:r>
                      <a:endParaRPr lang="en-US" sz="1600" b="1" dirty="0">
                        <a:solidFill>
                          <a:srgbClr val="FFFF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5755131"/>
                  </a:ext>
                </a:extLst>
              </a:tr>
              <a:tr h="370840">
                <a:tc>
                  <a:txBody>
                    <a:bodyPr/>
                    <a:lstStyle/>
                    <a:p>
                      <a:pPr algn="l"/>
                      <a:r>
                        <a:rPr lang="vi-VN" sz="1600" dirty="0"/>
                        <a:t>Dương</a:t>
                      </a:r>
                      <a:r>
                        <a:rPr lang="vi-VN" sz="1600" baseline="0" dirty="0"/>
                        <a:t> Thị Huỳnh Như</a:t>
                      </a:r>
                      <a:endParaRPr lang="en-US" sz="1600" b="1" dirty="0">
                        <a:solidFill>
                          <a:srgbClr val="F8F8F8"/>
                        </a:solidFill>
                        <a:latin typeface="+mj-lt"/>
                      </a:endParaRPr>
                    </a:p>
                  </a:txBody>
                  <a:tcPr/>
                </a:tc>
                <a:tc>
                  <a:txBody>
                    <a:bodyPr/>
                    <a:lstStyle/>
                    <a:p>
                      <a:pPr algn="ctr"/>
                      <a:r>
                        <a:rPr lang="en-US" sz="1600" u="none" strike="noStrike" cap="none" dirty="0">
                          <a:sym typeface="Arial"/>
                        </a:rPr>
                        <a:t>2001190718</a:t>
                      </a:r>
                      <a:endParaRPr lang="en-US" sz="1600" b="1" dirty="0">
                        <a:solidFill>
                          <a:srgbClr val="F8F8F8"/>
                        </a:solidFill>
                        <a:latin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u="none" strike="noStrike" cap="none" dirty="0">
                          <a:sym typeface="Arial"/>
                        </a:rPr>
                        <a:t>10DHTH2</a:t>
                      </a:r>
                      <a:endParaRPr lang="en-US" sz="1600" b="1" i="0" u="none" strike="noStrike" cap="none" dirty="0">
                        <a:solidFill>
                          <a:srgbClr val="F8F8F8"/>
                        </a:solidFill>
                        <a:latin typeface="+mj-lt"/>
                        <a:ea typeface="Arial"/>
                        <a:cs typeface="Arial"/>
                        <a:sym typeface="Arial"/>
                      </a:endParaRPr>
                    </a:p>
                  </a:txBody>
                  <a:tcPr/>
                </a:tc>
                <a:extLst>
                  <a:ext uri="{0D108BD9-81ED-4DB2-BD59-A6C34878D82A}">
                    <a16:rowId xmlns:a16="http://schemas.microsoft.com/office/drawing/2014/main" val="1450876117"/>
                  </a:ext>
                </a:extLst>
              </a:tr>
              <a:tr h="370840">
                <a:tc>
                  <a:txBody>
                    <a:bodyPr/>
                    <a:lstStyle/>
                    <a:p>
                      <a:pPr algn="l"/>
                      <a:r>
                        <a:rPr lang="en-US" sz="1600"/>
                        <a:t>Nguyễn Chí C</a:t>
                      </a:r>
                      <a:r>
                        <a:rPr lang="vi-VN" sz="1600"/>
                        <a:t>ư</a:t>
                      </a:r>
                      <a:r>
                        <a:rPr lang="en-US" sz="1600"/>
                        <a:t>ờng</a:t>
                      </a:r>
                      <a:endParaRPr lang="en-US" sz="1600" b="1" dirty="0">
                        <a:solidFill>
                          <a:srgbClr val="F8F8F8"/>
                        </a:solidFill>
                        <a:latin typeface="+mj-lt"/>
                      </a:endParaRPr>
                    </a:p>
                  </a:txBody>
                  <a:tcPr/>
                </a:tc>
                <a:tc>
                  <a:txBody>
                    <a:bodyPr/>
                    <a:lstStyle/>
                    <a:p>
                      <a:pPr algn="ctr"/>
                      <a:r>
                        <a:rPr lang="en-US" sz="1600"/>
                        <a:t>2001180148</a:t>
                      </a:r>
                      <a:endParaRPr lang="en-US" sz="1600" b="1" dirty="0">
                        <a:solidFill>
                          <a:srgbClr val="F8F8F8"/>
                        </a:solidFill>
                        <a:latin typeface="+mj-lt"/>
                      </a:endParaRPr>
                    </a:p>
                  </a:txBody>
                  <a:tcPr/>
                </a:tc>
                <a:tc>
                  <a:txBody>
                    <a:bodyPr/>
                    <a:lstStyle/>
                    <a:p>
                      <a:pPr algn="ctr"/>
                      <a:r>
                        <a:rPr lang="en-US" sz="1600"/>
                        <a:t>09DHTH5</a:t>
                      </a:r>
                      <a:endParaRPr lang="en-US" sz="1600" b="1" dirty="0">
                        <a:solidFill>
                          <a:srgbClr val="F8F8F8"/>
                        </a:solidFill>
                        <a:latin typeface="+mj-lt"/>
                      </a:endParaRPr>
                    </a:p>
                  </a:txBody>
                  <a:tcPr/>
                </a:tc>
                <a:extLst>
                  <a:ext uri="{0D108BD9-81ED-4DB2-BD59-A6C34878D82A}">
                    <a16:rowId xmlns:a16="http://schemas.microsoft.com/office/drawing/2014/main" val="939011808"/>
                  </a:ext>
                </a:extLst>
              </a:tr>
              <a:tr h="370840">
                <a:tc>
                  <a:txBody>
                    <a:bodyPr/>
                    <a:lstStyle/>
                    <a:p>
                      <a:pPr algn="l"/>
                      <a:r>
                        <a:rPr lang="en-US" sz="1600"/>
                        <a:t>Tăng Hoàn Nhựt</a:t>
                      </a:r>
                      <a:endParaRPr lang="en-US" sz="1600" b="1" dirty="0">
                        <a:solidFill>
                          <a:srgbClr val="F8F8F8"/>
                        </a:solidFill>
                        <a:latin typeface="+mj-lt"/>
                      </a:endParaRPr>
                    </a:p>
                  </a:txBody>
                  <a:tcPr/>
                </a:tc>
                <a:tc>
                  <a:txBody>
                    <a:bodyPr/>
                    <a:lstStyle/>
                    <a:p>
                      <a:pPr algn="ctr"/>
                      <a:r>
                        <a:rPr lang="en-US" sz="1600" u="none" strike="noStrike" cap="none">
                          <a:sym typeface="Arial"/>
                        </a:rPr>
                        <a:t>2001181249</a:t>
                      </a:r>
                      <a:endParaRPr lang="en-US" sz="1600" b="1" dirty="0">
                        <a:solidFill>
                          <a:srgbClr val="F8F8F8"/>
                        </a:solidFill>
                        <a:latin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u="none" strike="noStrike" cap="none">
                          <a:sym typeface="Arial"/>
                        </a:rPr>
                        <a:t>09DHTH6</a:t>
                      </a:r>
                      <a:endParaRPr lang="en-US" sz="1600" b="1" i="0" u="none" strike="noStrike" cap="none" dirty="0">
                        <a:solidFill>
                          <a:srgbClr val="F8F8F8"/>
                        </a:solidFill>
                        <a:latin typeface="+mj-lt"/>
                        <a:ea typeface="Arial"/>
                        <a:cs typeface="Arial"/>
                        <a:sym typeface="Arial"/>
                      </a:endParaRPr>
                    </a:p>
                  </a:txBody>
                  <a:tcPr/>
                </a:tc>
                <a:extLst>
                  <a:ext uri="{0D108BD9-81ED-4DB2-BD59-A6C34878D82A}">
                    <a16:rowId xmlns:a16="http://schemas.microsoft.com/office/drawing/2014/main" val="826821806"/>
                  </a:ext>
                </a:extLst>
              </a:tr>
              <a:tr h="370840">
                <a:tc>
                  <a:txBody>
                    <a:bodyPr/>
                    <a:lstStyle/>
                    <a:p>
                      <a:pPr algn="l"/>
                      <a:r>
                        <a:rPr lang="en-US" sz="1600" u="none" strike="noStrike" cap="none">
                          <a:sym typeface="Arial"/>
                        </a:rPr>
                        <a:t>Lê Thị Thuý Kiều</a:t>
                      </a:r>
                      <a:endParaRPr lang="en-US" sz="1600" b="1" dirty="0">
                        <a:solidFill>
                          <a:srgbClr val="F8F8F8"/>
                        </a:solidFill>
                        <a:latin typeface="+mj-lt"/>
                      </a:endParaRPr>
                    </a:p>
                  </a:txBody>
                  <a:tcPr/>
                </a:tc>
                <a:tc>
                  <a:txBody>
                    <a:bodyPr/>
                    <a:lstStyle/>
                    <a:p>
                      <a:pPr algn="ctr"/>
                      <a:r>
                        <a:rPr lang="en-US" sz="1600" u="none" strike="noStrike" cap="none">
                          <a:sym typeface="Arial"/>
                        </a:rPr>
                        <a:t>2001180206</a:t>
                      </a:r>
                      <a:endParaRPr lang="en-US" sz="1600" b="1" dirty="0">
                        <a:solidFill>
                          <a:srgbClr val="F8F8F8"/>
                        </a:solidFill>
                        <a:latin typeface="+mj-lt"/>
                      </a:endParaRPr>
                    </a:p>
                  </a:txBody>
                  <a:tcPr/>
                </a:tc>
                <a:tc>
                  <a:txBody>
                    <a:bodyPr/>
                    <a:lstStyle/>
                    <a:p>
                      <a:pPr marL="0" lvl="0" indent="0" algn="ctr"/>
                      <a:r>
                        <a:rPr lang="en-US" sz="1600" u="none" strike="noStrike" cap="none">
                          <a:sym typeface="Arial"/>
                        </a:rPr>
                        <a:t>09DHTH5</a:t>
                      </a:r>
                      <a:endParaRPr lang="en-US" sz="1600" b="1" i="0" u="none" strike="noStrike" cap="none" dirty="0">
                        <a:solidFill>
                          <a:srgbClr val="F8F8F8"/>
                        </a:solidFill>
                        <a:latin typeface="+mj-lt"/>
                        <a:ea typeface="Arial"/>
                        <a:cs typeface="Arial"/>
                        <a:sym typeface="Arial"/>
                      </a:endParaRPr>
                    </a:p>
                  </a:txBody>
                  <a:tcPr/>
                </a:tc>
                <a:extLst>
                  <a:ext uri="{0D108BD9-81ED-4DB2-BD59-A6C34878D82A}">
                    <a16:rowId xmlns:a16="http://schemas.microsoft.com/office/drawing/2014/main" val="4248753978"/>
                  </a:ext>
                </a:extLst>
              </a:tr>
              <a:tr h="370840">
                <a:tc>
                  <a:txBody>
                    <a:bodyPr/>
                    <a:lstStyle/>
                    <a:p>
                      <a:pPr algn="l"/>
                      <a:r>
                        <a:rPr lang="en-US" sz="1600" u="none" strike="noStrike" cap="none">
                          <a:sym typeface="Arial"/>
                        </a:rPr>
                        <a:t>Trần Hoà Thuận</a:t>
                      </a:r>
                      <a:endParaRPr lang="en-US" sz="1600" b="1" dirty="0">
                        <a:solidFill>
                          <a:srgbClr val="F8F8F8"/>
                        </a:solidFill>
                        <a:latin typeface="+mj-lt"/>
                      </a:endParaRPr>
                    </a:p>
                  </a:txBody>
                  <a:tcPr/>
                </a:tc>
                <a:tc>
                  <a:txBody>
                    <a:bodyPr/>
                    <a:lstStyle/>
                    <a:p>
                      <a:pPr algn="ctr"/>
                      <a:r>
                        <a:rPr lang="en-US" sz="1600" u="none" strike="noStrike" cap="none">
                          <a:sym typeface="Arial"/>
                        </a:rPr>
                        <a:t>2001190848</a:t>
                      </a:r>
                      <a:endParaRPr lang="en-US" sz="1600" b="1" dirty="0">
                        <a:solidFill>
                          <a:srgbClr val="F8F8F8"/>
                        </a:solidFill>
                        <a:latin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u="none" strike="noStrike" cap="none" dirty="0">
                          <a:sym typeface="Arial"/>
                        </a:rPr>
                        <a:t>10DHTH8</a:t>
                      </a:r>
                      <a:endParaRPr lang="vi-VN" sz="1600" b="1" i="0" u="none" strike="noStrike" cap="none" dirty="0">
                        <a:solidFill>
                          <a:srgbClr val="F8F8F8"/>
                        </a:solidFill>
                        <a:latin typeface="+mj-lt"/>
                        <a:ea typeface="Arial"/>
                        <a:cs typeface="Arial"/>
                        <a:sym typeface="Arial"/>
                      </a:endParaRPr>
                    </a:p>
                  </a:txBody>
                  <a:tcPr/>
                </a:tc>
                <a:extLst>
                  <a:ext uri="{0D108BD9-81ED-4DB2-BD59-A6C34878D82A}">
                    <a16:rowId xmlns:a16="http://schemas.microsoft.com/office/drawing/2014/main" val="944192213"/>
                  </a:ext>
                </a:extLst>
              </a:tr>
            </a:tbl>
          </a:graphicData>
        </a:graphic>
      </p:graphicFrame>
      <p:sp>
        <p:nvSpPr>
          <p:cNvPr id="4" name="TextBox 3"/>
          <p:cNvSpPr txBox="1"/>
          <p:nvPr/>
        </p:nvSpPr>
        <p:spPr>
          <a:xfrm>
            <a:off x="-20212" y="880841"/>
            <a:ext cx="9144000" cy="630942"/>
          </a:xfrm>
          <a:prstGeom prst="rect">
            <a:avLst/>
          </a:prstGeom>
          <a:noFill/>
        </p:spPr>
        <p:txBody>
          <a:bodyPr wrap="square" rtlCol="0">
            <a:spAutoFit/>
          </a:bodyPr>
          <a:lstStyle/>
          <a:p>
            <a:pPr algn="ctr"/>
            <a:r>
              <a:rPr lang="vi-VN" sz="3500" b="1" dirty="0">
                <a:solidFill>
                  <a:srgbClr val="F8F8F8"/>
                </a:solidFill>
                <a:latin typeface="+mj-lt"/>
              </a:rPr>
              <a:t>DANH SÁCH THÀNH VIÊN</a:t>
            </a:r>
            <a:endParaRPr lang="en-US" sz="3500" b="1" dirty="0">
              <a:solidFill>
                <a:srgbClr val="F8F8F8"/>
              </a:solidFill>
              <a:latin typeface="+mj-lt"/>
            </a:endParaRPr>
          </a:p>
        </p:txBody>
      </p:sp>
    </p:spTree>
    <p:extLst>
      <p:ext uri="{BB962C8B-B14F-4D97-AF65-F5344CB8AC3E}">
        <p14:creationId xmlns:p14="http://schemas.microsoft.com/office/powerpoint/2010/main" val="53761020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39"/>
                                        </p:tgtEl>
                                        <p:attrNameLst>
                                          <p:attrName>style.visibility</p:attrName>
                                        </p:attrNameLst>
                                      </p:cBhvr>
                                      <p:to>
                                        <p:strVal val="visible"/>
                                      </p:to>
                                    </p:set>
                                    <p:anim calcmode="lin" valueType="num">
                                      <p:cBhvr additive="base">
                                        <p:cTn id="7" dur="1000"/>
                                        <p:tgtEl>
                                          <p:spTgt spid="239"/>
                                        </p:tgtEl>
                                        <p:attrNameLst>
                                          <p:attrName>ppt_w</p:attrName>
                                        </p:attrNameLst>
                                      </p:cBhvr>
                                      <p:tavLst>
                                        <p:tav tm="0">
                                          <p:val>
                                            <p:strVal val="0"/>
                                          </p:val>
                                        </p:tav>
                                        <p:tav tm="100000">
                                          <p:val>
                                            <p:strVal val="#ppt_w"/>
                                          </p:val>
                                        </p:tav>
                                      </p:tavLst>
                                    </p:anim>
                                    <p:anim calcmode="lin" valueType="num">
                                      <p:cBhvr additive="base">
                                        <p:cTn id="8" dur="1000"/>
                                        <p:tgtEl>
                                          <p:spTgt spid="239"/>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2296632" y="120502"/>
            <a:ext cx="4401879" cy="591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mj-lt"/>
              </a:rPr>
              <a:t>TRONG JAVA</a:t>
            </a:r>
            <a:endParaRPr sz="3600" dirty="0">
              <a:latin typeface="+mj-lt"/>
            </a:endParaRPr>
          </a:p>
        </p:txBody>
      </p:sp>
      <p:sp>
        <p:nvSpPr>
          <p:cNvPr id="5" name="Rectangle 3"/>
          <p:cNvSpPr txBox="1">
            <a:spLocks noChangeArrowheads="1"/>
          </p:cNvSpPr>
          <p:nvPr/>
        </p:nvSpPr>
        <p:spPr bwMode="gray">
          <a:xfrm>
            <a:off x="336697" y="1423537"/>
            <a:ext cx="7694429" cy="25134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1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9pPr>
          </a:lstStyle>
          <a:p>
            <a:pPr lvl="0">
              <a:lnSpc>
                <a:spcPct val="150000"/>
              </a:lnSpc>
            </a:pPr>
            <a:r>
              <a:rPr lang="en-US" sz="1800" i="1" u="sng">
                <a:solidFill>
                  <a:schemeClr val="bg2">
                    <a:lumMod val="60000"/>
                    <a:lumOff val="40000"/>
                  </a:schemeClr>
                </a:solidFill>
                <a:latin typeface="Times New Roman" panose="02020603050405020304" pitchFamily="18" charset="0"/>
                <a:cs typeface="Times New Roman" panose="02020603050405020304" pitchFamily="18" charset="0"/>
              </a:rPr>
              <a:t>Khi nào sử dụng Overrideing và overloading?</a:t>
            </a:r>
          </a:p>
          <a:p>
            <a:pPr lvl="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Overriding được sử dụng khi trong cùng một phương thức, chúng ta lại muốn thay đổi phần thân của phương thức đó.</a:t>
            </a:r>
          </a:p>
          <a:p>
            <a:pPr lvl="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Overloading được dử dụng khi trong cùng một phương thứ, chúng ta lại muốn làm thêm một công việc khác.</a:t>
            </a:r>
          </a:p>
          <a:p>
            <a:pPr lvl="0">
              <a:lnSpc>
                <a:spcPct val="150000"/>
              </a:lnSpc>
            </a:pPr>
            <a:endParaRPr lang="en-US" sz="1800" i="1">
              <a:solidFill>
                <a:srgbClr val="F8F8F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32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500" fill="hold"/>
                                        <p:tgtEl>
                                          <p:spTgt spid="287"/>
                                        </p:tgtEl>
                                        <p:attrNameLst>
                                          <p:attrName>ppt_x</p:attrName>
                                        </p:attrNameLst>
                                      </p:cBhvr>
                                      <p:tavLst>
                                        <p:tav tm="0">
                                          <p:val>
                                            <p:strVal val="#ppt_x"/>
                                          </p:val>
                                        </p:tav>
                                        <p:tav tm="100000">
                                          <p:val>
                                            <p:strVal val="#ppt_x"/>
                                          </p:val>
                                        </p:tav>
                                      </p:tavLst>
                                    </p:anim>
                                    <p:anim calcmode="lin" valueType="num">
                                      <p:cBhvr additive="base">
                                        <p:cTn id="8" dur="500" fill="hold"/>
                                        <p:tgtEl>
                                          <p:spTgt spid="2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5"/>
        <p:cNvGrpSpPr/>
        <p:nvPr/>
      </p:nvGrpSpPr>
      <p:grpSpPr>
        <a:xfrm>
          <a:off x="0" y="0"/>
          <a:ext cx="0" cy="0"/>
          <a:chOff x="0" y="0"/>
          <a:chExt cx="0" cy="0"/>
        </a:xfrm>
      </p:grpSpPr>
      <p:grpSp>
        <p:nvGrpSpPr>
          <p:cNvPr id="2406" name="Google Shape;2406;p94"/>
          <p:cNvGrpSpPr/>
          <p:nvPr/>
        </p:nvGrpSpPr>
        <p:grpSpPr>
          <a:xfrm>
            <a:off x="5968840" y="923242"/>
            <a:ext cx="3175160" cy="3175197"/>
            <a:chOff x="2707175" y="1672350"/>
            <a:chExt cx="2116350" cy="2116375"/>
          </a:xfrm>
        </p:grpSpPr>
        <p:sp>
          <p:nvSpPr>
            <p:cNvPr id="2407" name="Google Shape;2407;p94"/>
            <p:cNvSpPr/>
            <p:nvPr/>
          </p:nvSpPr>
          <p:spPr>
            <a:xfrm>
              <a:off x="2707175" y="1672350"/>
              <a:ext cx="2116350" cy="2116375"/>
            </a:xfrm>
            <a:custGeom>
              <a:avLst/>
              <a:gdLst/>
              <a:ahLst/>
              <a:cxnLst/>
              <a:rect l="l" t="t" r="r" b="b"/>
              <a:pathLst>
                <a:path w="84654" h="84655" fill="none" extrusionOk="0">
                  <a:moveTo>
                    <a:pt x="44375" y="1132"/>
                  </a:moveTo>
                  <a:cubicBezTo>
                    <a:pt x="67128" y="2263"/>
                    <a:pt x="84654" y="21623"/>
                    <a:pt x="83523" y="44375"/>
                  </a:cubicBezTo>
                  <a:cubicBezTo>
                    <a:pt x="82392" y="67128"/>
                    <a:pt x="63032" y="84654"/>
                    <a:pt x="40279" y="83523"/>
                  </a:cubicBezTo>
                  <a:cubicBezTo>
                    <a:pt x="17526" y="82392"/>
                    <a:pt x="0" y="63032"/>
                    <a:pt x="1131" y="40280"/>
                  </a:cubicBezTo>
                  <a:cubicBezTo>
                    <a:pt x="2263" y="17527"/>
                    <a:pt x="21622" y="1"/>
                    <a:pt x="44375" y="1132"/>
                  </a:cubicBezTo>
                  <a:close/>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08" name="Google Shape;2408;p94"/>
            <p:cNvSpPr/>
            <p:nvPr/>
          </p:nvSpPr>
          <p:spPr>
            <a:xfrm>
              <a:off x="3314100" y="2279275"/>
              <a:ext cx="451275" cy="451275"/>
            </a:xfrm>
            <a:custGeom>
              <a:avLst/>
              <a:gdLst/>
              <a:ahLst/>
              <a:cxnLst/>
              <a:rect l="l" t="t" r="r" b="b"/>
              <a:pathLst>
                <a:path w="18051" h="18051" fill="none" extrusionOk="0">
                  <a:moveTo>
                    <a:pt x="0" y="18050"/>
                  </a:moveTo>
                  <a:cubicBezTo>
                    <a:pt x="0" y="8085"/>
                    <a:pt x="8073" y="1"/>
                    <a:pt x="18050" y="1"/>
                  </a:cubicBezTo>
                </a:path>
              </a:pathLst>
            </a:custGeom>
            <a:solidFill>
              <a:schemeClr val="lt1">
                <a:alpha val="37050"/>
              </a:schemeClr>
            </a:solidFill>
            <a:ln w="181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09" name="Google Shape;2409;p94"/>
            <p:cNvSpPr/>
            <p:nvPr/>
          </p:nvSpPr>
          <p:spPr>
            <a:xfrm>
              <a:off x="3765350" y="2730525"/>
              <a:ext cx="451250" cy="451575"/>
            </a:xfrm>
            <a:custGeom>
              <a:avLst/>
              <a:gdLst/>
              <a:ahLst/>
              <a:cxnLst/>
              <a:rect l="l" t="t" r="r" b="b"/>
              <a:pathLst>
                <a:path w="18050" h="18063" fill="none" extrusionOk="0">
                  <a:moveTo>
                    <a:pt x="18050" y="0"/>
                  </a:moveTo>
                  <a:cubicBezTo>
                    <a:pt x="18050" y="9978"/>
                    <a:pt x="9966" y="18062"/>
                    <a:pt x="0" y="18062"/>
                  </a:cubicBezTo>
                </a:path>
              </a:pathLst>
            </a:custGeom>
            <a:solidFill>
              <a:schemeClr val="lt1">
                <a:alpha val="37050"/>
              </a:schemeClr>
            </a:solidFill>
            <a:ln w="181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10" name="Google Shape;2410;p94"/>
            <p:cNvSpPr/>
            <p:nvPr/>
          </p:nvSpPr>
          <p:spPr>
            <a:xfrm>
              <a:off x="3628725" y="2594200"/>
              <a:ext cx="272975" cy="272975"/>
            </a:xfrm>
            <a:custGeom>
              <a:avLst/>
              <a:gdLst/>
              <a:ahLst/>
              <a:cxnLst/>
              <a:rect l="l" t="t" r="r" b="b"/>
              <a:pathLst>
                <a:path w="10919" h="10919" fill="none" extrusionOk="0">
                  <a:moveTo>
                    <a:pt x="10918" y="5453"/>
                  </a:moveTo>
                  <a:cubicBezTo>
                    <a:pt x="10918" y="8478"/>
                    <a:pt x="8477" y="10918"/>
                    <a:pt x="5465" y="10918"/>
                  </a:cubicBezTo>
                  <a:cubicBezTo>
                    <a:pt x="2453" y="10918"/>
                    <a:pt x="0" y="8478"/>
                    <a:pt x="0" y="5453"/>
                  </a:cubicBezTo>
                  <a:cubicBezTo>
                    <a:pt x="0" y="2441"/>
                    <a:pt x="2453" y="0"/>
                    <a:pt x="5465" y="0"/>
                  </a:cubicBezTo>
                  <a:cubicBezTo>
                    <a:pt x="8477" y="0"/>
                    <a:pt x="10918" y="2441"/>
                    <a:pt x="10918" y="5453"/>
                  </a:cubicBezTo>
                  <a:close/>
                </a:path>
              </a:pathLst>
            </a:custGeom>
            <a:solidFill>
              <a:schemeClr val="lt1">
                <a:alpha val="37050"/>
              </a:schemeClr>
            </a:solidFill>
            <a:ln w="303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11" name="Google Shape;2411;p94"/>
            <p:cNvSpPr/>
            <p:nvPr/>
          </p:nvSpPr>
          <p:spPr>
            <a:xfrm>
              <a:off x="3553400" y="2730525"/>
              <a:ext cx="211975" cy="211950"/>
            </a:xfrm>
            <a:custGeom>
              <a:avLst/>
              <a:gdLst/>
              <a:ahLst/>
              <a:cxnLst/>
              <a:rect l="l" t="t" r="r" b="b"/>
              <a:pathLst>
                <a:path w="8479" h="8478" fill="none" extrusionOk="0">
                  <a:moveTo>
                    <a:pt x="8478" y="8478"/>
                  </a:moveTo>
                  <a:cubicBezTo>
                    <a:pt x="3799" y="8478"/>
                    <a:pt x="1" y="4680"/>
                    <a:pt x="1" y="0"/>
                  </a:cubicBezTo>
                </a:path>
              </a:pathLst>
            </a:custGeom>
            <a:solidFill>
              <a:schemeClr val="lt1">
                <a:alpha val="37050"/>
              </a:schemeClr>
            </a:solidFill>
            <a:ln w="101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12" name="Google Shape;2412;p94"/>
            <p:cNvSpPr/>
            <p:nvPr/>
          </p:nvSpPr>
          <p:spPr>
            <a:xfrm>
              <a:off x="3765350" y="2518900"/>
              <a:ext cx="211650" cy="211650"/>
            </a:xfrm>
            <a:custGeom>
              <a:avLst/>
              <a:gdLst/>
              <a:ahLst/>
              <a:cxnLst/>
              <a:rect l="l" t="t" r="r" b="b"/>
              <a:pathLst>
                <a:path w="8466" h="8466" fill="none" extrusionOk="0">
                  <a:moveTo>
                    <a:pt x="0" y="0"/>
                  </a:moveTo>
                  <a:cubicBezTo>
                    <a:pt x="4679" y="0"/>
                    <a:pt x="8465" y="3786"/>
                    <a:pt x="8465" y="8465"/>
                  </a:cubicBezTo>
                </a:path>
              </a:pathLst>
            </a:custGeom>
            <a:solidFill>
              <a:schemeClr val="lt1">
                <a:alpha val="37050"/>
              </a:schemeClr>
            </a:solidFill>
            <a:ln w="101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13" name="Google Shape;2413;p94"/>
            <p:cNvSpPr/>
            <p:nvPr/>
          </p:nvSpPr>
          <p:spPr>
            <a:xfrm>
              <a:off x="2875650" y="1841125"/>
              <a:ext cx="1779400" cy="1779125"/>
            </a:xfrm>
            <a:custGeom>
              <a:avLst/>
              <a:gdLst/>
              <a:ahLst/>
              <a:cxnLst/>
              <a:rect l="l" t="t" r="r" b="b"/>
              <a:pathLst>
                <a:path w="71176" h="71165" fill="none" extrusionOk="0">
                  <a:moveTo>
                    <a:pt x="71176" y="35576"/>
                  </a:moveTo>
                  <a:cubicBezTo>
                    <a:pt x="71176" y="55234"/>
                    <a:pt x="55245" y="71164"/>
                    <a:pt x="35588" y="71164"/>
                  </a:cubicBezTo>
                  <a:cubicBezTo>
                    <a:pt x="15931" y="71164"/>
                    <a:pt x="0" y="55234"/>
                    <a:pt x="0" y="35576"/>
                  </a:cubicBezTo>
                  <a:cubicBezTo>
                    <a:pt x="0" y="15931"/>
                    <a:pt x="15931" y="1"/>
                    <a:pt x="35588" y="1"/>
                  </a:cubicBezTo>
                  <a:cubicBezTo>
                    <a:pt x="55245" y="1"/>
                    <a:pt x="71176" y="15931"/>
                    <a:pt x="71176" y="35576"/>
                  </a:cubicBezTo>
                  <a:close/>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14" name="Google Shape;2414;p94"/>
            <p:cNvSpPr/>
            <p:nvPr/>
          </p:nvSpPr>
          <p:spPr>
            <a:xfrm>
              <a:off x="2883675" y="2850475"/>
              <a:ext cx="826925" cy="768275"/>
            </a:xfrm>
            <a:custGeom>
              <a:avLst/>
              <a:gdLst/>
              <a:ahLst/>
              <a:cxnLst/>
              <a:rect l="l" t="t" r="r" b="b"/>
              <a:pathLst>
                <a:path w="33077" h="30731" fill="none" extrusionOk="0">
                  <a:moveTo>
                    <a:pt x="33076" y="30731"/>
                  </a:moveTo>
                  <a:cubicBezTo>
                    <a:pt x="16038" y="29695"/>
                    <a:pt x="2239" y="16681"/>
                    <a:pt x="1" y="1"/>
                  </a:cubicBezTo>
                </a:path>
              </a:pathLst>
            </a:custGeom>
            <a:solidFill>
              <a:schemeClr val="lt1">
                <a:alpha val="37050"/>
              </a:schemeClr>
            </a:solidFill>
            <a:ln w="910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15" name="Google Shape;2415;p94"/>
            <p:cNvSpPr/>
            <p:nvPr/>
          </p:nvSpPr>
          <p:spPr>
            <a:xfrm>
              <a:off x="3832025" y="1843500"/>
              <a:ext cx="823025" cy="887050"/>
            </a:xfrm>
            <a:custGeom>
              <a:avLst/>
              <a:gdLst/>
              <a:ahLst/>
              <a:cxnLst/>
              <a:rect l="l" t="t" r="r" b="b"/>
              <a:pathLst>
                <a:path w="32921" h="35482" fill="none" extrusionOk="0">
                  <a:moveTo>
                    <a:pt x="0" y="1"/>
                  </a:moveTo>
                  <a:cubicBezTo>
                    <a:pt x="18407" y="1358"/>
                    <a:pt x="32921" y="16729"/>
                    <a:pt x="32921" y="35481"/>
                  </a:cubicBezTo>
                </a:path>
              </a:pathLst>
            </a:custGeom>
            <a:solidFill>
              <a:schemeClr val="lt1">
                <a:alpha val="37050"/>
              </a:schemeClr>
            </a:solidFill>
            <a:ln w="910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16" name="Google Shape;2416;p94"/>
            <p:cNvSpPr/>
            <p:nvPr/>
          </p:nvSpPr>
          <p:spPr>
            <a:xfrm>
              <a:off x="3765350" y="1934300"/>
              <a:ext cx="25" cy="175350"/>
            </a:xfrm>
            <a:custGeom>
              <a:avLst/>
              <a:gdLst/>
              <a:ahLst/>
              <a:cxnLst/>
              <a:rect l="l" t="t" r="r" b="b"/>
              <a:pathLst>
                <a:path w="1" h="7014" fill="none" extrusionOk="0">
                  <a:moveTo>
                    <a:pt x="0" y="0"/>
                  </a:moveTo>
                  <a:lnTo>
                    <a:pt x="0" y="7013"/>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17" name="Google Shape;2417;p94"/>
            <p:cNvSpPr/>
            <p:nvPr/>
          </p:nvSpPr>
          <p:spPr>
            <a:xfrm>
              <a:off x="3765350" y="3351725"/>
              <a:ext cx="25" cy="175350"/>
            </a:xfrm>
            <a:custGeom>
              <a:avLst/>
              <a:gdLst/>
              <a:ahLst/>
              <a:cxnLst/>
              <a:rect l="l" t="t" r="r" b="b"/>
              <a:pathLst>
                <a:path w="1" h="7014" fill="none" extrusionOk="0">
                  <a:moveTo>
                    <a:pt x="0" y="1"/>
                  </a:moveTo>
                  <a:lnTo>
                    <a:pt x="0" y="7014"/>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18" name="Google Shape;2418;p94"/>
            <p:cNvSpPr/>
            <p:nvPr/>
          </p:nvSpPr>
          <p:spPr>
            <a:xfrm>
              <a:off x="3695975" y="1937275"/>
              <a:ext cx="15225" cy="174750"/>
            </a:xfrm>
            <a:custGeom>
              <a:avLst/>
              <a:gdLst/>
              <a:ahLst/>
              <a:cxnLst/>
              <a:rect l="l" t="t" r="r" b="b"/>
              <a:pathLst>
                <a:path w="609" h="6990" fill="none" extrusionOk="0">
                  <a:moveTo>
                    <a:pt x="1" y="0"/>
                  </a:moveTo>
                  <a:lnTo>
                    <a:pt x="608" y="6989"/>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19" name="Google Shape;2419;p94"/>
            <p:cNvSpPr/>
            <p:nvPr/>
          </p:nvSpPr>
          <p:spPr>
            <a:xfrm>
              <a:off x="3819525" y="3349350"/>
              <a:ext cx="15200" cy="174450"/>
            </a:xfrm>
            <a:custGeom>
              <a:avLst/>
              <a:gdLst/>
              <a:ahLst/>
              <a:cxnLst/>
              <a:rect l="l" t="t" r="r" b="b"/>
              <a:pathLst>
                <a:path w="608" h="6978" fill="none" extrusionOk="0">
                  <a:moveTo>
                    <a:pt x="0" y="1"/>
                  </a:moveTo>
                  <a:lnTo>
                    <a:pt x="607" y="6978"/>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20" name="Google Shape;2420;p94"/>
            <p:cNvSpPr/>
            <p:nvPr/>
          </p:nvSpPr>
          <p:spPr>
            <a:xfrm>
              <a:off x="3626925" y="1946500"/>
              <a:ext cx="30400" cy="172375"/>
            </a:xfrm>
            <a:custGeom>
              <a:avLst/>
              <a:gdLst/>
              <a:ahLst/>
              <a:cxnLst/>
              <a:rect l="l" t="t" r="r" b="b"/>
              <a:pathLst>
                <a:path w="1216" h="6895" fill="none" extrusionOk="0">
                  <a:moveTo>
                    <a:pt x="1" y="1"/>
                  </a:moveTo>
                  <a:lnTo>
                    <a:pt x="1215" y="6894"/>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21" name="Google Shape;2421;p94"/>
            <p:cNvSpPr/>
            <p:nvPr/>
          </p:nvSpPr>
          <p:spPr>
            <a:xfrm>
              <a:off x="3873100" y="3342500"/>
              <a:ext cx="30375" cy="172375"/>
            </a:xfrm>
            <a:custGeom>
              <a:avLst/>
              <a:gdLst/>
              <a:ahLst/>
              <a:cxnLst/>
              <a:rect l="l" t="t" r="r" b="b"/>
              <a:pathLst>
                <a:path w="1215" h="6895" fill="none" extrusionOk="0">
                  <a:moveTo>
                    <a:pt x="0" y="1"/>
                  </a:moveTo>
                  <a:lnTo>
                    <a:pt x="1215" y="6894"/>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22" name="Google Shape;2422;p94"/>
            <p:cNvSpPr/>
            <p:nvPr/>
          </p:nvSpPr>
          <p:spPr>
            <a:xfrm>
              <a:off x="3559075" y="1961375"/>
              <a:ext cx="45550" cy="169400"/>
            </a:xfrm>
            <a:custGeom>
              <a:avLst/>
              <a:gdLst/>
              <a:ahLst/>
              <a:cxnLst/>
              <a:rect l="l" t="t" r="r" b="b"/>
              <a:pathLst>
                <a:path w="1822" h="6776" fill="none" extrusionOk="0">
                  <a:moveTo>
                    <a:pt x="0" y="1"/>
                  </a:moveTo>
                  <a:lnTo>
                    <a:pt x="1822" y="6775"/>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23" name="Google Shape;2423;p94"/>
            <p:cNvSpPr/>
            <p:nvPr/>
          </p:nvSpPr>
          <p:spPr>
            <a:xfrm>
              <a:off x="3926075" y="3330600"/>
              <a:ext cx="45275" cy="169100"/>
            </a:xfrm>
            <a:custGeom>
              <a:avLst/>
              <a:gdLst/>
              <a:ahLst/>
              <a:cxnLst/>
              <a:rect l="l" t="t" r="r" b="b"/>
              <a:pathLst>
                <a:path w="1811" h="6764" fill="none" extrusionOk="0">
                  <a:moveTo>
                    <a:pt x="0" y="0"/>
                  </a:moveTo>
                  <a:lnTo>
                    <a:pt x="1810" y="6763"/>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24" name="Google Shape;2424;p94"/>
            <p:cNvSpPr/>
            <p:nvPr/>
          </p:nvSpPr>
          <p:spPr>
            <a:xfrm>
              <a:off x="3492975" y="1982525"/>
              <a:ext cx="59850" cy="164325"/>
            </a:xfrm>
            <a:custGeom>
              <a:avLst/>
              <a:gdLst/>
              <a:ahLst/>
              <a:cxnLst/>
              <a:rect l="l" t="t" r="r" b="b"/>
              <a:pathLst>
                <a:path w="2394" h="6573" fill="none" extrusionOk="0">
                  <a:moveTo>
                    <a:pt x="1" y="0"/>
                  </a:moveTo>
                  <a:lnTo>
                    <a:pt x="2394" y="6572"/>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25" name="Google Shape;2425;p94"/>
            <p:cNvSpPr/>
            <p:nvPr/>
          </p:nvSpPr>
          <p:spPr>
            <a:xfrm>
              <a:off x="3977875" y="3314225"/>
              <a:ext cx="59850" cy="164625"/>
            </a:xfrm>
            <a:custGeom>
              <a:avLst/>
              <a:gdLst/>
              <a:ahLst/>
              <a:cxnLst/>
              <a:rect l="l" t="t" r="r" b="b"/>
              <a:pathLst>
                <a:path w="2394" h="6585" fill="none" extrusionOk="0">
                  <a:moveTo>
                    <a:pt x="0" y="1"/>
                  </a:moveTo>
                  <a:lnTo>
                    <a:pt x="2393" y="6585"/>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26" name="Google Shape;2426;p94"/>
            <p:cNvSpPr/>
            <p:nvPr/>
          </p:nvSpPr>
          <p:spPr>
            <a:xfrm>
              <a:off x="3428700" y="2009000"/>
              <a:ext cx="74125" cy="158675"/>
            </a:xfrm>
            <a:custGeom>
              <a:avLst/>
              <a:gdLst/>
              <a:ahLst/>
              <a:cxnLst/>
              <a:rect l="l" t="t" r="r" b="b"/>
              <a:pathLst>
                <a:path w="2965" h="6347" fill="none" extrusionOk="0">
                  <a:moveTo>
                    <a:pt x="0" y="1"/>
                  </a:moveTo>
                  <a:lnTo>
                    <a:pt x="2965" y="6347"/>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27" name="Google Shape;2427;p94"/>
            <p:cNvSpPr/>
            <p:nvPr/>
          </p:nvSpPr>
          <p:spPr>
            <a:xfrm>
              <a:off x="4027875" y="3293700"/>
              <a:ext cx="73850" cy="158675"/>
            </a:xfrm>
            <a:custGeom>
              <a:avLst/>
              <a:gdLst/>
              <a:ahLst/>
              <a:cxnLst/>
              <a:rect l="l" t="t" r="r" b="b"/>
              <a:pathLst>
                <a:path w="2954" h="6347" fill="none" extrusionOk="0">
                  <a:moveTo>
                    <a:pt x="0" y="0"/>
                  </a:moveTo>
                  <a:lnTo>
                    <a:pt x="2953" y="6346"/>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28" name="Google Shape;2428;p94"/>
            <p:cNvSpPr/>
            <p:nvPr/>
          </p:nvSpPr>
          <p:spPr>
            <a:xfrm>
              <a:off x="3367075" y="2041150"/>
              <a:ext cx="87525" cy="151525"/>
            </a:xfrm>
            <a:custGeom>
              <a:avLst/>
              <a:gdLst/>
              <a:ahLst/>
              <a:cxnLst/>
              <a:rect l="l" t="t" r="r" b="b"/>
              <a:pathLst>
                <a:path w="3501" h="6061" fill="none" extrusionOk="0">
                  <a:moveTo>
                    <a:pt x="1" y="1"/>
                  </a:moveTo>
                  <a:lnTo>
                    <a:pt x="3501" y="6061"/>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29" name="Google Shape;2429;p94"/>
            <p:cNvSpPr/>
            <p:nvPr/>
          </p:nvSpPr>
          <p:spPr>
            <a:xfrm>
              <a:off x="4075800" y="3268675"/>
              <a:ext cx="87525" cy="151550"/>
            </a:xfrm>
            <a:custGeom>
              <a:avLst/>
              <a:gdLst/>
              <a:ahLst/>
              <a:cxnLst/>
              <a:rect l="l" t="t" r="r" b="b"/>
              <a:pathLst>
                <a:path w="3501" h="6062" fill="none" extrusionOk="0">
                  <a:moveTo>
                    <a:pt x="0" y="1"/>
                  </a:moveTo>
                  <a:lnTo>
                    <a:pt x="3501" y="6061"/>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30" name="Google Shape;2430;p94"/>
            <p:cNvSpPr/>
            <p:nvPr/>
          </p:nvSpPr>
          <p:spPr>
            <a:xfrm>
              <a:off x="3308425" y="2078350"/>
              <a:ext cx="100650" cy="143500"/>
            </a:xfrm>
            <a:custGeom>
              <a:avLst/>
              <a:gdLst/>
              <a:ahLst/>
              <a:cxnLst/>
              <a:rect l="l" t="t" r="r" b="b"/>
              <a:pathLst>
                <a:path w="4026" h="5740" fill="none" extrusionOk="0">
                  <a:moveTo>
                    <a:pt x="1" y="1"/>
                  </a:moveTo>
                  <a:lnTo>
                    <a:pt x="4025" y="5740"/>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31" name="Google Shape;2431;p94"/>
            <p:cNvSpPr/>
            <p:nvPr/>
          </p:nvSpPr>
          <p:spPr>
            <a:xfrm>
              <a:off x="4121625" y="3239525"/>
              <a:ext cx="100350" cy="143475"/>
            </a:xfrm>
            <a:custGeom>
              <a:avLst/>
              <a:gdLst/>
              <a:ahLst/>
              <a:cxnLst/>
              <a:rect l="l" t="t" r="r" b="b"/>
              <a:pathLst>
                <a:path w="4014" h="5739" fill="none" extrusionOk="0">
                  <a:moveTo>
                    <a:pt x="1" y="0"/>
                  </a:moveTo>
                  <a:lnTo>
                    <a:pt x="4013" y="5739"/>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32" name="Google Shape;2432;p94"/>
            <p:cNvSpPr/>
            <p:nvPr/>
          </p:nvSpPr>
          <p:spPr>
            <a:xfrm>
              <a:off x="3253375" y="2120625"/>
              <a:ext cx="112525" cy="134275"/>
            </a:xfrm>
            <a:custGeom>
              <a:avLst/>
              <a:gdLst/>
              <a:ahLst/>
              <a:cxnLst/>
              <a:rect l="l" t="t" r="r" b="b"/>
              <a:pathLst>
                <a:path w="4501" h="5371" fill="none" extrusionOk="0">
                  <a:moveTo>
                    <a:pt x="0" y="1"/>
                  </a:moveTo>
                  <a:lnTo>
                    <a:pt x="4501" y="5370"/>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33" name="Google Shape;2433;p94"/>
            <p:cNvSpPr/>
            <p:nvPr/>
          </p:nvSpPr>
          <p:spPr>
            <a:xfrm>
              <a:off x="4164500" y="3206475"/>
              <a:ext cx="112525" cy="134275"/>
            </a:xfrm>
            <a:custGeom>
              <a:avLst/>
              <a:gdLst/>
              <a:ahLst/>
              <a:cxnLst/>
              <a:rect l="l" t="t" r="r" b="b"/>
              <a:pathLst>
                <a:path w="4501" h="5371" fill="none" extrusionOk="0">
                  <a:moveTo>
                    <a:pt x="0" y="1"/>
                  </a:moveTo>
                  <a:lnTo>
                    <a:pt x="4501" y="5370"/>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34" name="Google Shape;2434;p94"/>
            <p:cNvSpPr/>
            <p:nvPr/>
          </p:nvSpPr>
          <p:spPr>
            <a:xfrm>
              <a:off x="3202175" y="2167650"/>
              <a:ext cx="123850" cy="123850"/>
            </a:xfrm>
            <a:custGeom>
              <a:avLst/>
              <a:gdLst/>
              <a:ahLst/>
              <a:cxnLst/>
              <a:rect l="l" t="t" r="r" b="b"/>
              <a:pathLst>
                <a:path w="4954" h="4954" fill="none" extrusionOk="0">
                  <a:moveTo>
                    <a:pt x="0" y="1"/>
                  </a:moveTo>
                  <a:lnTo>
                    <a:pt x="4953" y="4954"/>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35" name="Google Shape;2435;p94"/>
            <p:cNvSpPr/>
            <p:nvPr/>
          </p:nvSpPr>
          <p:spPr>
            <a:xfrm>
              <a:off x="4204375" y="3169875"/>
              <a:ext cx="123850" cy="123850"/>
            </a:xfrm>
            <a:custGeom>
              <a:avLst/>
              <a:gdLst/>
              <a:ahLst/>
              <a:cxnLst/>
              <a:rect l="l" t="t" r="r" b="b"/>
              <a:pathLst>
                <a:path w="4954" h="4954" fill="none" extrusionOk="0">
                  <a:moveTo>
                    <a:pt x="1" y="0"/>
                  </a:moveTo>
                  <a:lnTo>
                    <a:pt x="4954" y="4953"/>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36" name="Google Shape;2436;p94"/>
            <p:cNvSpPr/>
            <p:nvPr/>
          </p:nvSpPr>
          <p:spPr>
            <a:xfrm>
              <a:off x="3155450" y="2218850"/>
              <a:ext cx="133950" cy="112550"/>
            </a:xfrm>
            <a:custGeom>
              <a:avLst/>
              <a:gdLst/>
              <a:ahLst/>
              <a:cxnLst/>
              <a:rect l="l" t="t" r="r" b="b"/>
              <a:pathLst>
                <a:path w="5358" h="4502" fill="none" extrusionOk="0">
                  <a:moveTo>
                    <a:pt x="0" y="1"/>
                  </a:moveTo>
                  <a:lnTo>
                    <a:pt x="5358" y="4501"/>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37" name="Google Shape;2437;p94"/>
            <p:cNvSpPr/>
            <p:nvPr/>
          </p:nvSpPr>
          <p:spPr>
            <a:xfrm>
              <a:off x="4241000" y="3129975"/>
              <a:ext cx="134250" cy="112550"/>
            </a:xfrm>
            <a:custGeom>
              <a:avLst/>
              <a:gdLst/>
              <a:ahLst/>
              <a:cxnLst/>
              <a:rect l="l" t="t" r="r" b="b"/>
              <a:pathLst>
                <a:path w="5370" h="4502" fill="none" extrusionOk="0">
                  <a:moveTo>
                    <a:pt x="0" y="1"/>
                  </a:moveTo>
                  <a:lnTo>
                    <a:pt x="5370" y="4501"/>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38" name="Google Shape;2438;p94"/>
            <p:cNvSpPr/>
            <p:nvPr/>
          </p:nvSpPr>
          <p:spPr>
            <a:xfrm>
              <a:off x="3112875" y="2273925"/>
              <a:ext cx="143500" cy="100325"/>
            </a:xfrm>
            <a:custGeom>
              <a:avLst/>
              <a:gdLst/>
              <a:ahLst/>
              <a:cxnLst/>
              <a:rect l="l" t="t" r="r" b="b"/>
              <a:pathLst>
                <a:path w="5740" h="4013" fill="none" extrusionOk="0">
                  <a:moveTo>
                    <a:pt x="1" y="0"/>
                  </a:moveTo>
                  <a:lnTo>
                    <a:pt x="5739" y="4013"/>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39" name="Google Shape;2439;p94"/>
            <p:cNvSpPr/>
            <p:nvPr/>
          </p:nvSpPr>
          <p:spPr>
            <a:xfrm>
              <a:off x="4274025" y="3086825"/>
              <a:ext cx="143500" cy="100625"/>
            </a:xfrm>
            <a:custGeom>
              <a:avLst/>
              <a:gdLst/>
              <a:ahLst/>
              <a:cxnLst/>
              <a:rect l="l" t="t" r="r" b="b"/>
              <a:pathLst>
                <a:path w="5740" h="4025" fill="none" extrusionOk="0">
                  <a:moveTo>
                    <a:pt x="1" y="0"/>
                  </a:moveTo>
                  <a:lnTo>
                    <a:pt x="5740" y="4025"/>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40" name="Google Shape;2440;p94"/>
            <p:cNvSpPr/>
            <p:nvPr/>
          </p:nvSpPr>
          <p:spPr>
            <a:xfrm>
              <a:off x="3075675" y="2332550"/>
              <a:ext cx="151825" cy="87550"/>
            </a:xfrm>
            <a:custGeom>
              <a:avLst/>
              <a:gdLst/>
              <a:ahLst/>
              <a:cxnLst/>
              <a:rect l="l" t="t" r="r" b="b"/>
              <a:pathLst>
                <a:path w="6073" h="3502" fill="none" extrusionOk="0">
                  <a:moveTo>
                    <a:pt x="0" y="1"/>
                  </a:moveTo>
                  <a:lnTo>
                    <a:pt x="6072" y="3501"/>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41" name="Google Shape;2441;p94"/>
            <p:cNvSpPr/>
            <p:nvPr/>
          </p:nvSpPr>
          <p:spPr>
            <a:xfrm>
              <a:off x="4303200" y="3041275"/>
              <a:ext cx="151825" cy="87550"/>
            </a:xfrm>
            <a:custGeom>
              <a:avLst/>
              <a:gdLst/>
              <a:ahLst/>
              <a:cxnLst/>
              <a:rect l="l" t="t" r="r" b="b"/>
              <a:pathLst>
                <a:path w="6073" h="3502" fill="none" extrusionOk="0">
                  <a:moveTo>
                    <a:pt x="1" y="1"/>
                  </a:moveTo>
                  <a:lnTo>
                    <a:pt x="6073" y="3501"/>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42" name="Google Shape;2442;p94"/>
            <p:cNvSpPr/>
            <p:nvPr/>
          </p:nvSpPr>
          <p:spPr>
            <a:xfrm>
              <a:off x="3043525" y="2394175"/>
              <a:ext cx="158675" cy="73850"/>
            </a:xfrm>
            <a:custGeom>
              <a:avLst/>
              <a:gdLst/>
              <a:ahLst/>
              <a:cxnLst/>
              <a:rect l="l" t="t" r="r" b="b"/>
              <a:pathLst>
                <a:path w="6347" h="2954" fill="none" extrusionOk="0">
                  <a:moveTo>
                    <a:pt x="0" y="0"/>
                  </a:moveTo>
                  <a:lnTo>
                    <a:pt x="6346" y="2953"/>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43" name="Google Shape;2443;p94"/>
            <p:cNvSpPr/>
            <p:nvPr/>
          </p:nvSpPr>
          <p:spPr>
            <a:xfrm>
              <a:off x="4328200" y="2993050"/>
              <a:ext cx="158675" cy="74150"/>
            </a:xfrm>
            <a:custGeom>
              <a:avLst/>
              <a:gdLst/>
              <a:ahLst/>
              <a:cxnLst/>
              <a:rect l="l" t="t" r="r" b="b"/>
              <a:pathLst>
                <a:path w="6347" h="2966" fill="none" extrusionOk="0">
                  <a:moveTo>
                    <a:pt x="1" y="1"/>
                  </a:moveTo>
                  <a:lnTo>
                    <a:pt x="6347" y="2965"/>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44" name="Google Shape;2444;p94"/>
            <p:cNvSpPr/>
            <p:nvPr/>
          </p:nvSpPr>
          <p:spPr>
            <a:xfrm>
              <a:off x="3017025" y="2458175"/>
              <a:ext cx="164625" cy="60150"/>
            </a:xfrm>
            <a:custGeom>
              <a:avLst/>
              <a:gdLst/>
              <a:ahLst/>
              <a:cxnLst/>
              <a:rect l="l" t="t" r="r" b="b"/>
              <a:pathLst>
                <a:path w="6585" h="2406" fill="none" extrusionOk="0">
                  <a:moveTo>
                    <a:pt x="1" y="0"/>
                  </a:moveTo>
                  <a:lnTo>
                    <a:pt x="6585" y="2405"/>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45" name="Google Shape;2445;p94"/>
            <p:cNvSpPr/>
            <p:nvPr/>
          </p:nvSpPr>
          <p:spPr>
            <a:xfrm>
              <a:off x="4349050" y="2943050"/>
              <a:ext cx="164625" cy="59850"/>
            </a:xfrm>
            <a:custGeom>
              <a:avLst/>
              <a:gdLst/>
              <a:ahLst/>
              <a:cxnLst/>
              <a:rect l="l" t="t" r="r" b="b"/>
              <a:pathLst>
                <a:path w="6585" h="2394" fill="none" extrusionOk="0">
                  <a:moveTo>
                    <a:pt x="0" y="1"/>
                  </a:moveTo>
                  <a:lnTo>
                    <a:pt x="6584" y="2394"/>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46" name="Google Shape;2446;p94"/>
            <p:cNvSpPr/>
            <p:nvPr/>
          </p:nvSpPr>
          <p:spPr>
            <a:xfrm>
              <a:off x="2996200" y="2524550"/>
              <a:ext cx="169100" cy="45275"/>
            </a:xfrm>
            <a:custGeom>
              <a:avLst/>
              <a:gdLst/>
              <a:ahLst/>
              <a:cxnLst/>
              <a:rect l="l" t="t" r="r" b="b"/>
              <a:pathLst>
                <a:path w="6764" h="1811" fill="none" extrusionOk="0">
                  <a:moveTo>
                    <a:pt x="0" y="0"/>
                  </a:moveTo>
                  <a:lnTo>
                    <a:pt x="6763" y="1810"/>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47" name="Google Shape;2447;p94"/>
            <p:cNvSpPr/>
            <p:nvPr/>
          </p:nvSpPr>
          <p:spPr>
            <a:xfrm>
              <a:off x="4365425" y="2891550"/>
              <a:ext cx="169075" cy="45275"/>
            </a:xfrm>
            <a:custGeom>
              <a:avLst/>
              <a:gdLst/>
              <a:ahLst/>
              <a:cxnLst/>
              <a:rect l="l" t="t" r="r" b="b"/>
              <a:pathLst>
                <a:path w="6763" h="1811" fill="none" extrusionOk="0">
                  <a:moveTo>
                    <a:pt x="0" y="1"/>
                  </a:moveTo>
                  <a:lnTo>
                    <a:pt x="6763" y="1811"/>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48" name="Google Shape;2448;p94"/>
            <p:cNvSpPr/>
            <p:nvPr/>
          </p:nvSpPr>
          <p:spPr>
            <a:xfrm>
              <a:off x="2981025" y="2592425"/>
              <a:ext cx="172650" cy="30375"/>
            </a:xfrm>
            <a:custGeom>
              <a:avLst/>
              <a:gdLst/>
              <a:ahLst/>
              <a:cxnLst/>
              <a:rect l="l" t="t" r="r" b="b"/>
              <a:pathLst>
                <a:path w="6906" h="1215" fill="none" extrusionOk="0">
                  <a:moveTo>
                    <a:pt x="0" y="0"/>
                  </a:moveTo>
                  <a:lnTo>
                    <a:pt x="6906" y="1214"/>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49" name="Google Shape;2449;p94"/>
            <p:cNvSpPr/>
            <p:nvPr/>
          </p:nvSpPr>
          <p:spPr>
            <a:xfrm>
              <a:off x="4377025" y="2838575"/>
              <a:ext cx="172375" cy="30375"/>
            </a:xfrm>
            <a:custGeom>
              <a:avLst/>
              <a:gdLst/>
              <a:ahLst/>
              <a:cxnLst/>
              <a:rect l="l" t="t" r="r" b="b"/>
              <a:pathLst>
                <a:path w="6895" h="1215" fill="none" extrusionOk="0">
                  <a:moveTo>
                    <a:pt x="0" y="0"/>
                  </a:moveTo>
                  <a:lnTo>
                    <a:pt x="6894" y="1215"/>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50" name="Google Shape;2450;p94"/>
            <p:cNvSpPr/>
            <p:nvPr/>
          </p:nvSpPr>
          <p:spPr>
            <a:xfrm>
              <a:off x="2972075" y="2661175"/>
              <a:ext cx="174450" cy="15500"/>
            </a:xfrm>
            <a:custGeom>
              <a:avLst/>
              <a:gdLst/>
              <a:ahLst/>
              <a:cxnLst/>
              <a:rect l="l" t="t" r="r" b="b"/>
              <a:pathLst>
                <a:path w="6978" h="620" fill="none" extrusionOk="0">
                  <a:moveTo>
                    <a:pt x="1" y="0"/>
                  </a:moveTo>
                  <a:lnTo>
                    <a:pt x="6978" y="619"/>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51" name="Google Shape;2451;p94"/>
            <p:cNvSpPr/>
            <p:nvPr/>
          </p:nvSpPr>
          <p:spPr>
            <a:xfrm>
              <a:off x="4384175" y="2784700"/>
              <a:ext cx="174450" cy="15500"/>
            </a:xfrm>
            <a:custGeom>
              <a:avLst/>
              <a:gdLst/>
              <a:ahLst/>
              <a:cxnLst/>
              <a:rect l="l" t="t" r="r" b="b"/>
              <a:pathLst>
                <a:path w="6978" h="620" fill="none" extrusionOk="0">
                  <a:moveTo>
                    <a:pt x="0" y="0"/>
                  </a:moveTo>
                  <a:lnTo>
                    <a:pt x="6977" y="620"/>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52" name="Google Shape;2452;p94"/>
            <p:cNvSpPr/>
            <p:nvPr/>
          </p:nvSpPr>
          <p:spPr>
            <a:xfrm>
              <a:off x="2969100" y="2730525"/>
              <a:ext cx="175050" cy="25"/>
            </a:xfrm>
            <a:custGeom>
              <a:avLst/>
              <a:gdLst/>
              <a:ahLst/>
              <a:cxnLst/>
              <a:rect l="l" t="t" r="r" b="b"/>
              <a:pathLst>
                <a:path w="7002" h="1" fill="none" extrusionOk="0">
                  <a:moveTo>
                    <a:pt x="1" y="0"/>
                  </a:moveTo>
                  <a:lnTo>
                    <a:pt x="7002" y="0"/>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53" name="Google Shape;2453;p94"/>
            <p:cNvSpPr/>
            <p:nvPr/>
          </p:nvSpPr>
          <p:spPr>
            <a:xfrm>
              <a:off x="4386550" y="2730525"/>
              <a:ext cx="175050" cy="25"/>
            </a:xfrm>
            <a:custGeom>
              <a:avLst/>
              <a:gdLst/>
              <a:ahLst/>
              <a:cxnLst/>
              <a:rect l="l" t="t" r="r" b="b"/>
              <a:pathLst>
                <a:path w="7002" h="1" fill="none" extrusionOk="0">
                  <a:moveTo>
                    <a:pt x="0" y="0"/>
                  </a:moveTo>
                  <a:lnTo>
                    <a:pt x="7001" y="0"/>
                  </a:lnTo>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54" name="Google Shape;2454;p94"/>
            <p:cNvSpPr/>
            <p:nvPr/>
          </p:nvSpPr>
          <p:spPr>
            <a:xfrm>
              <a:off x="3232525" y="2197725"/>
              <a:ext cx="1065650" cy="1065925"/>
            </a:xfrm>
            <a:custGeom>
              <a:avLst/>
              <a:gdLst/>
              <a:ahLst/>
              <a:cxnLst/>
              <a:rect l="l" t="t" r="r" b="b"/>
              <a:pathLst>
                <a:path w="42626" h="42637" fill="none" extrusionOk="0">
                  <a:moveTo>
                    <a:pt x="42625" y="21312"/>
                  </a:moveTo>
                  <a:cubicBezTo>
                    <a:pt x="42625" y="33088"/>
                    <a:pt x="33088" y="42637"/>
                    <a:pt x="21313" y="42637"/>
                  </a:cubicBezTo>
                  <a:cubicBezTo>
                    <a:pt x="9538" y="42637"/>
                    <a:pt x="1" y="33088"/>
                    <a:pt x="1" y="21312"/>
                  </a:cubicBezTo>
                  <a:cubicBezTo>
                    <a:pt x="1" y="9549"/>
                    <a:pt x="9538" y="0"/>
                    <a:pt x="21313" y="0"/>
                  </a:cubicBezTo>
                  <a:cubicBezTo>
                    <a:pt x="33088" y="0"/>
                    <a:pt x="42625" y="9549"/>
                    <a:pt x="42625" y="21312"/>
                  </a:cubicBezTo>
                  <a:close/>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55" name="Google Shape;2455;p94"/>
            <p:cNvSpPr/>
            <p:nvPr/>
          </p:nvSpPr>
          <p:spPr>
            <a:xfrm>
              <a:off x="3004525" y="2803750"/>
              <a:ext cx="72050" cy="93200"/>
            </a:xfrm>
            <a:custGeom>
              <a:avLst/>
              <a:gdLst/>
              <a:ahLst/>
              <a:cxnLst/>
              <a:rect l="l" t="t" r="r" b="b"/>
              <a:pathLst>
                <a:path w="2882" h="3728" extrusionOk="0">
                  <a:moveTo>
                    <a:pt x="2418" y="0"/>
                  </a:moveTo>
                  <a:lnTo>
                    <a:pt x="1" y="203"/>
                  </a:lnTo>
                  <a:cubicBezTo>
                    <a:pt x="96" y="1382"/>
                    <a:pt x="275" y="2572"/>
                    <a:pt x="501" y="3727"/>
                  </a:cubicBezTo>
                  <a:lnTo>
                    <a:pt x="2882" y="3251"/>
                  </a:lnTo>
                  <a:cubicBezTo>
                    <a:pt x="2668" y="2179"/>
                    <a:pt x="2513" y="1096"/>
                    <a:pt x="2418" y="0"/>
                  </a:cubicBezTo>
                  <a:close/>
                </a:path>
              </a:pathLst>
            </a:custGeom>
            <a:solidFill>
              <a:schemeClr val="lt1">
                <a:alpha val="370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56" name="Google Shape;2456;p94"/>
            <p:cNvSpPr/>
            <p:nvPr/>
          </p:nvSpPr>
          <p:spPr>
            <a:xfrm>
              <a:off x="3034600" y="2949000"/>
              <a:ext cx="534600" cy="529850"/>
            </a:xfrm>
            <a:custGeom>
              <a:avLst/>
              <a:gdLst/>
              <a:ahLst/>
              <a:cxnLst/>
              <a:rect l="l" t="t" r="r" b="b"/>
              <a:pathLst>
                <a:path w="21384" h="21194" extrusionOk="0">
                  <a:moveTo>
                    <a:pt x="2322" y="1"/>
                  </a:moveTo>
                  <a:lnTo>
                    <a:pt x="0" y="703"/>
                  </a:lnTo>
                  <a:cubicBezTo>
                    <a:pt x="1465" y="5537"/>
                    <a:pt x="4156" y="9978"/>
                    <a:pt x="7763" y="13562"/>
                  </a:cubicBezTo>
                  <a:cubicBezTo>
                    <a:pt x="11371" y="17134"/>
                    <a:pt x="15847" y="19777"/>
                    <a:pt x="20705" y="21194"/>
                  </a:cubicBezTo>
                  <a:lnTo>
                    <a:pt x="21384" y="18860"/>
                  </a:lnTo>
                  <a:cubicBezTo>
                    <a:pt x="16919" y="17562"/>
                    <a:pt x="12799" y="15122"/>
                    <a:pt x="9466" y="11835"/>
                  </a:cubicBezTo>
                  <a:cubicBezTo>
                    <a:pt x="6144" y="8537"/>
                    <a:pt x="3667" y="4442"/>
                    <a:pt x="2322" y="1"/>
                  </a:cubicBezTo>
                  <a:close/>
                </a:path>
              </a:pathLst>
            </a:custGeom>
            <a:solidFill>
              <a:schemeClr val="lt1">
                <a:alpha val="370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57" name="Google Shape;2457;p94"/>
            <p:cNvSpPr/>
            <p:nvPr/>
          </p:nvSpPr>
          <p:spPr>
            <a:xfrm>
              <a:off x="4426425" y="2475425"/>
              <a:ext cx="99750" cy="182500"/>
            </a:xfrm>
            <a:custGeom>
              <a:avLst/>
              <a:gdLst/>
              <a:ahLst/>
              <a:cxnLst/>
              <a:rect l="l" t="t" r="r" b="b"/>
              <a:pathLst>
                <a:path w="3990" h="7300" extrusionOk="0">
                  <a:moveTo>
                    <a:pt x="2263" y="1"/>
                  </a:moveTo>
                  <a:lnTo>
                    <a:pt x="1" y="858"/>
                  </a:lnTo>
                  <a:cubicBezTo>
                    <a:pt x="775" y="2930"/>
                    <a:pt x="1311" y="5097"/>
                    <a:pt x="1572" y="7299"/>
                  </a:cubicBezTo>
                  <a:lnTo>
                    <a:pt x="3989" y="7014"/>
                  </a:lnTo>
                  <a:cubicBezTo>
                    <a:pt x="3692" y="4609"/>
                    <a:pt x="3120" y="2251"/>
                    <a:pt x="2263" y="1"/>
                  </a:cubicBezTo>
                  <a:close/>
                </a:path>
              </a:pathLst>
            </a:custGeom>
            <a:solidFill>
              <a:schemeClr val="lt1">
                <a:alpha val="370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58" name="Google Shape;2458;p94"/>
            <p:cNvSpPr/>
            <p:nvPr/>
          </p:nvSpPr>
          <p:spPr>
            <a:xfrm>
              <a:off x="3832025" y="1982525"/>
              <a:ext cx="628075" cy="464050"/>
            </a:xfrm>
            <a:custGeom>
              <a:avLst/>
              <a:gdLst/>
              <a:ahLst/>
              <a:cxnLst/>
              <a:rect l="l" t="t" r="r" b="b"/>
              <a:pathLst>
                <a:path w="25123" h="18562" extrusionOk="0">
                  <a:moveTo>
                    <a:pt x="214" y="0"/>
                  </a:moveTo>
                  <a:lnTo>
                    <a:pt x="0" y="2417"/>
                  </a:lnTo>
                  <a:cubicBezTo>
                    <a:pt x="4941" y="2870"/>
                    <a:pt x="9680" y="4632"/>
                    <a:pt x="13728" y="7513"/>
                  </a:cubicBezTo>
                  <a:cubicBezTo>
                    <a:pt x="17693" y="10347"/>
                    <a:pt x="20872" y="14169"/>
                    <a:pt x="22932" y="18562"/>
                  </a:cubicBezTo>
                  <a:lnTo>
                    <a:pt x="25122" y="17538"/>
                  </a:lnTo>
                  <a:cubicBezTo>
                    <a:pt x="22896" y="12764"/>
                    <a:pt x="19443" y="8608"/>
                    <a:pt x="15133" y="5537"/>
                  </a:cubicBezTo>
                  <a:cubicBezTo>
                    <a:pt x="10740" y="2417"/>
                    <a:pt x="5584" y="500"/>
                    <a:pt x="214" y="0"/>
                  </a:cubicBezTo>
                  <a:close/>
                </a:path>
              </a:pathLst>
            </a:custGeom>
            <a:solidFill>
              <a:schemeClr val="lt1">
                <a:alpha val="370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59" name="Google Shape;2459;p94"/>
            <p:cNvSpPr/>
            <p:nvPr/>
          </p:nvSpPr>
          <p:spPr>
            <a:xfrm>
              <a:off x="3459050" y="2953775"/>
              <a:ext cx="577475" cy="155700"/>
            </a:xfrm>
            <a:custGeom>
              <a:avLst/>
              <a:gdLst/>
              <a:ahLst/>
              <a:cxnLst/>
              <a:rect l="l" t="t" r="r" b="b"/>
              <a:pathLst>
                <a:path w="23099" h="6228" fill="none" extrusionOk="0">
                  <a:moveTo>
                    <a:pt x="23099" y="1643"/>
                  </a:moveTo>
                  <a:cubicBezTo>
                    <a:pt x="20348" y="4465"/>
                    <a:pt x="16503" y="6227"/>
                    <a:pt x="12252" y="6227"/>
                  </a:cubicBezTo>
                  <a:cubicBezTo>
                    <a:pt x="7216" y="6227"/>
                    <a:pt x="2763" y="3774"/>
                    <a:pt x="1" y="0"/>
                  </a:cubicBezTo>
                </a:path>
              </a:pathLst>
            </a:custGeom>
            <a:solidFill>
              <a:schemeClr val="lt1">
                <a:alpha val="37050"/>
              </a:schemeClr>
            </a:solidFill>
            <a:ln w="157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60" name="Google Shape;2460;p94"/>
            <p:cNvSpPr/>
            <p:nvPr/>
          </p:nvSpPr>
          <p:spPr>
            <a:xfrm>
              <a:off x="4079375" y="2850475"/>
              <a:ext cx="45250" cy="92000"/>
            </a:xfrm>
            <a:custGeom>
              <a:avLst/>
              <a:gdLst/>
              <a:ahLst/>
              <a:cxnLst/>
              <a:rect l="l" t="t" r="r" b="b"/>
              <a:pathLst>
                <a:path w="1810" h="3680" fill="none" extrusionOk="0">
                  <a:moveTo>
                    <a:pt x="1810" y="1"/>
                  </a:moveTo>
                  <a:cubicBezTo>
                    <a:pt x="1369" y="1310"/>
                    <a:pt x="762" y="2549"/>
                    <a:pt x="0" y="3680"/>
                  </a:cubicBezTo>
                </a:path>
              </a:pathLst>
            </a:custGeom>
            <a:solidFill>
              <a:schemeClr val="lt1">
                <a:alpha val="37050"/>
              </a:schemeClr>
            </a:solidFill>
            <a:ln w="157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61" name="Google Shape;2461;p94"/>
            <p:cNvSpPr/>
            <p:nvPr/>
          </p:nvSpPr>
          <p:spPr>
            <a:xfrm>
              <a:off x="3898975" y="2376325"/>
              <a:ext cx="116725" cy="70250"/>
            </a:xfrm>
            <a:custGeom>
              <a:avLst/>
              <a:gdLst/>
              <a:ahLst/>
              <a:cxnLst/>
              <a:rect l="l" t="t" r="r" b="b"/>
              <a:pathLst>
                <a:path w="4669" h="2810" fill="none" extrusionOk="0">
                  <a:moveTo>
                    <a:pt x="1" y="0"/>
                  </a:moveTo>
                  <a:cubicBezTo>
                    <a:pt x="1727" y="655"/>
                    <a:pt x="3311" y="1607"/>
                    <a:pt x="4668" y="2810"/>
                  </a:cubicBezTo>
                </a:path>
              </a:pathLst>
            </a:custGeom>
            <a:solidFill>
              <a:schemeClr val="lt1">
                <a:alpha val="37050"/>
              </a:schemeClr>
            </a:solidFill>
            <a:ln w="157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62" name="Google Shape;2462;p94"/>
            <p:cNvSpPr/>
            <p:nvPr/>
          </p:nvSpPr>
          <p:spPr>
            <a:xfrm>
              <a:off x="3397725" y="2351900"/>
              <a:ext cx="418550" cy="286675"/>
            </a:xfrm>
            <a:custGeom>
              <a:avLst/>
              <a:gdLst/>
              <a:ahLst/>
              <a:cxnLst/>
              <a:rect l="l" t="t" r="r" b="b"/>
              <a:pathLst>
                <a:path w="16742" h="11467" fill="none" extrusionOk="0">
                  <a:moveTo>
                    <a:pt x="1" y="11466"/>
                  </a:moveTo>
                  <a:cubicBezTo>
                    <a:pt x="1656" y="4882"/>
                    <a:pt x="7609" y="1"/>
                    <a:pt x="14705" y="1"/>
                  </a:cubicBezTo>
                  <a:cubicBezTo>
                    <a:pt x="15396" y="1"/>
                    <a:pt x="16074" y="48"/>
                    <a:pt x="16741" y="144"/>
                  </a:cubicBezTo>
                </a:path>
              </a:pathLst>
            </a:custGeom>
            <a:solidFill>
              <a:schemeClr val="lt1">
                <a:alpha val="37050"/>
              </a:schemeClr>
            </a:solidFill>
            <a:ln w="157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63" name="Google Shape;2463;p94"/>
            <p:cNvSpPr/>
            <p:nvPr/>
          </p:nvSpPr>
          <p:spPr>
            <a:xfrm>
              <a:off x="3697175" y="2662350"/>
              <a:ext cx="136350" cy="136650"/>
            </a:xfrm>
            <a:custGeom>
              <a:avLst/>
              <a:gdLst/>
              <a:ahLst/>
              <a:cxnLst/>
              <a:rect l="l" t="t" r="r" b="b"/>
              <a:pathLst>
                <a:path w="5454" h="5466" fill="none" extrusionOk="0">
                  <a:moveTo>
                    <a:pt x="5454" y="2727"/>
                  </a:moveTo>
                  <a:cubicBezTo>
                    <a:pt x="5454" y="4240"/>
                    <a:pt x="4227" y="5466"/>
                    <a:pt x="2727" y="5466"/>
                  </a:cubicBezTo>
                  <a:cubicBezTo>
                    <a:pt x="1215" y="5466"/>
                    <a:pt x="1" y="4240"/>
                    <a:pt x="1" y="2727"/>
                  </a:cubicBezTo>
                  <a:cubicBezTo>
                    <a:pt x="1" y="1227"/>
                    <a:pt x="1215" y="1"/>
                    <a:pt x="2727" y="1"/>
                  </a:cubicBezTo>
                  <a:cubicBezTo>
                    <a:pt x="4227" y="1"/>
                    <a:pt x="5454" y="1227"/>
                    <a:pt x="5454" y="2727"/>
                  </a:cubicBezTo>
                  <a:close/>
                </a:path>
              </a:pathLst>
            </a:custGeom>
            <a:solidFill>
              <a:schemeClr val="lt1">
                <a:alpha val="37050"/>
              </a:schemeClr>
            </a:solidFill>
            <a:ln w="59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464" name="Google Shape;2464;p94"/>
            <p:cNvSpPr/>
            <p:nvPr/>
          </p:nvSpPr>
          <p:spPr>
            <a:xfrm>
              <a:off x="3461725" y="2427225"/>
              <a:ext cx="606950" cy="606925"/>
            </a:xfrm>
            <a:custGeom>
              <a:avLst/>
              <a:gdLst/>
              <a:ahLst/>
              <a:cxnLst/>
              <a:rect l="l" t="t" r="r" b="b"/>
              <a:pathLst>
                <a:path w="24278" h="24277" fill="none" extrusionOk="0">
                  <a:moveTo>
                    <a:pt x="24278" y="12132"/>
                  </a:moveTo>
                  <a:cubicBezTo>
                    <a:pt x="24278" y="18836"/>
                    <a:pt x="18848" y="24277"/>
                    <a:pt x="12145" y="24277"/>
                  </a:cubicBezTo>
                  <a:cubicBezTo>
                    <a:pt x="5442" y="24277"/>
                    <a:pt x="1" y="18836"/>
                    <a:pt x="1" y="12132"/>
                  </a:cubicBezTo>
                  <a:cubicBezTo>
                    <a:pt x="1" y="5429"/>
                    <a:pt x="5442" y="0"/>
                    <a:pt x="12145" y="0"/>
                  </a:cubicBezTo>
                  <a:cubicBezTo>
                    <a:pt x="18848" y="0"/>
                    <a:pt x="24278" y="5429"/>
                    <a:pt x="24278" y="12132"/>
                  </a:cubicBezTo>
                  <a:close/>
                </a:path>
              </a:pathLst>
            </a:custGeom>
            <a:solidFill>
              <a:schemeClr val="lt1">
                <a:alpha val="37050"/>
              </a:schemeClr>
            </a:solidFill>
            <a:ln w="145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2465" name="Google Shape;2465;p94"/>
          <p:cNvSpPr txBox="1">
            <a:spLocks noGrp="1"/>
          </p:cNvSpPr>
          <p:nvPr>
            <p:ph type="title"/>
          </p:nvPr>
        </p:nvSpPr>
        <p:spPr>
          <a:xfrm>
            <a:off x="1159887" y="2746367"/>
            <a:ext cx="4272509" cy="139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THỰC HIỆN CHƯƠNG TRÌNH</a:t>
            </a:r>
            <a:endParaRPr sz="3600" dirty="0"/>
          </a:p>
        </p:txBody>
      </p:sp>
      <p:cxnSp>
        <p:nvCxnSpPr>
          <p:cNvPr id="2467" name="Google Shape;2467;p94"/>
          <p:cNvCxnSpPr/>
          <p:nvPr/>
        </p:nvCxnSpPr>
        <p:spPr>
          <a:xfrm flipH="1" flipV="1">
            <a:off x="1647730" y="2324972"/>
            <a:ext cx="3637679" cy="33964"/>
          </a:xfrm>
          <a:prstGeom prst="straightConnector1">
            <a:avLst/>
          </a:prstGeom>
          <a:noFill/>
          <a:ln w="19050" cap="flat" cmpd="sng">
            <a:solidFill>
              <a:schemeClr val="lt2"/>
            </a:solidFill>
            <a:prstDash val="solid"/>
            <a:round/>
            <a:headEnd type="oval" w="med" len="med"/>
            <a:tailEnd type="oval" w="med" len="med"/>
          </a:ln>
        </p:spPr>
      </p:cxnSp>
      <p:sp>
        <p:nvSpPr>
          <p:cNvPr id="69" name="Google Shape;2465;p94">
            <a:extLst>
              <a:ext uri="{FF2B5EF4-FFF2-40B4-BE49-F238E27FC236}">
                <a16:creationId xmlns:a16="http://schemas.microsoft.com/office/drawing/2014/main" id="{66B3918E-955E-4F6D-BBE5-F47D8DFB4C06}"/>
              </a:ext>
            </a:extLst>
          </p:cNvPr>
          <p:cNvSpPr txBox="1">
            <a:spLocks/>
          </p:cNvSpPr>
          <p:nvPr/>
        </p:nvSpPr>
        <p:spPr>
          <a:xfrm>
            <a:off x="2642057" y="773317"/>
            <a:ext cx="1649024" cy="120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2000"/>
              <a:buFont typeface="Rajdhani"/>
              <a:buNone/>
              <a:defRPr sz="98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9pPr>
          </a:lstStyle>
          <a:p>
            <a:r>
              <a:rPr lang="en-US" sz="9600"/>
              <a:t>03</a:t>
            </a:r>
            <a:endParaRPr lang="vi-VN" sz="9600" dirty="0"/>
          </a:p>
        </p:txBody>
      </p:sp>
      <p:sp>
        <p:nvSpPr>
          <p:cNvPr id="2" name="Rectangle 1">
            <a:extLst>
              <a:ext uri="{FF2B5EF4-FFF2-40B4-BE49-F238E27FC236}">
                <a16:creationId xmlns:a16="http://schemas.microsoft.com/office/drawing/2014/main" id="{36424D8F-7F85-4A55-8422-9A3AC86C0FAE}"/>
              </a:ext>
            </a:extLst>
          </p:cNvPr>
          <p:cNvSpPr/>
          <p:nvPr/>
        </p:nvSpPr>
        <p:spPr>
          <a:xfrm>
            <a:off x="4380147" y="4161864"/>
            <a:ext cx="2714408" cy="568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Arial Black" panose="020B0A04020102020204" pitchFamily="34" charset="0"/>
              </a:rPr>
              <a:t>CHẠY DEMO</a:t>
            </a:r>
          </a:p>
        </p:txBody>
      </p:sp>
    </p:spTree>
    <p:extLst>
      <p:ext uri="{BB962C8B-B14F-4D97-AF65-F5344CB8AC3E}">
        <p14:creationId xmlns:p14="http://schemas.microsoft.com/office/powerpoint/2010/main" val="429326537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406"/>
                                        </p:tgtEl>
                                        <p:attrNameLst>
                                          <p:attrName>style.visibility</p:attrName>
                                        </p:attrNameLst>
                                      </p:cBhvr>
                                      <p:to>
                                        <p:strVal val="visible"/>
                                      </p:to>
                                    </p:set>
                                    <p:anim calcmode="lin" valueType="num">
                                      <p:cBhvr additive="base">
                                        <p:cTn id="7" dur="500" fill="hold"/>
                                        <p:tgtEl>
                                          <p:spTgt spid="2406"/>
                                        </p:tgtEl>
                                        <p:attrNameLst>
                                          <p:attrName>ppt_x</p:attrName>
                                        </p:attrNameLst>
                                      </p:cBhvr>
                                      <p:tavLst>
                                        <p:tav tm="0">
                                          <p:val>
                                            <p:strVal val="1+#ppt_w/2"/>
                                          </p:val>
                                        </p:tav>
                                        <p:tav tm="100000">
                                          <p:val>
                                            <p:strVal val="#ppt_x"/>
                                          </p:val>
                                        </p:tav>
                                      </p:tavLst>
                                    </p:anim>
                                    <p:anim calcmode="lin" valueType="num">
                                      <p:cBhvr additive="base">
                                        <p:cTn id="8" dur="500" fill="hold"/>
                                        <p:tgtEl>
                                          <p:spTgt spid="2406"/>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65"/>
                                        </p:tgtEl>
                                        <p:attrNameLst>
                                          <p:attrName>style.visibility</p:attrName>
                                        </p:attrNameLst>
                                      </p:cBhvr>
                                      <p:to>
                                        <p:strVal val="visible"/>
                                      </p:to>
                                    </p:set>
                                    <p:anim calcmode="lin" valueType="num">
                                      <p:cBhvr additive="base">
                                        <p:cTn id="11" dur="500" fill="hold"/>
                                        <p:tgtEl>
                                          <p:spTgt spid="2465"/>
                                        </p:tgtEl>
                                        <p:attrNameLst>
                                          <p:attrName>ppt_x</p:attrName>
                                        </p:attrNameLst>
                                      </p:cBhvr>
                                      <p:tavLst>
                                        <p:tav tm="0">
                                          <p:val>
                                            <p:strVal val="#ppt_x"/>
                                          </p:val>
                                        </p:tav>
                                        <p:tav tm="100000">
                                          <p:val>
                                            <p:strVal val="#ppt_x"/>
                                          </p:val>
                                        </p:tav>
                                      </p:tavLst>
                                    </p:anim>
                                    <p:anim calcmode="lin" valueType="num">
                                      <p:cBhvr additive="base">
                                        <p:cTn id="12" dur="500" fill="hold"/>
                                        <p:tgtEl>
                                          <p:spTgt spid="2465"/>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fill="hold"/>
                                        <p:tgtEl>
                                          <p:spTgt spid="69"/>
                                        </p:tgtEl>
                                        <p:attrNameLst>
                                          <p:attrName>ppt_x</p:attrName>
                                        </p:attrNameLst>
                                      </p:cBhvr>
                                      <p:tavLst>
                                        <p:tav tm="0">
                                          <p:val>
                                            <p:strVal val="#ppt_x"/>
                                          </p:val>
                                        </p:tav>
                                        <p:tav tm="100000">
                                          <p:val>
                                            <p:strVal val="#ppt_x"/>
                                          </p:val>
                                        </p:tav>
                                      </p:tavLst>
                                    </p:anim>
                                    <p:anim calcmode="lin" valueType="num">
                                      <p:cBhvr additive="base">
                                        <p:cTn id="16" dur="500" fill="hold"/>
                                        <p:tgtEl>
                                          <p:spTgt spid="69"/>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467"/>
                                        </p:tgtEl>
                                        <p:attrNameLst>
                                          <p:attrName>style.visibility</p:attrName>
                                        </p:attrNameLst>
                                      </p:cBhvr>
                                      <p:to>
                                        <p:strVal val="visible"/>
                                      </p:to>
                                    </p:set>
                                    <p:anim calcmode="lin" valueType="num">
                                      <p:cBhvr additive="base">
                                        <p:cTn id="19" dur="500" fill="hold"/>
                                        <p:tgtEl>
                                          <p:spTgt spid="2467"/>
                                        </p:tgtEl>
                                        <p:attrNameLst>
                                          <p:attrName>ppt_x</p:attrName>
                                        </p:attrNameLst>
                                      </p:cBhvr>
                                      <p:tavLst>
                                        <p:tav tm="0">
                                          <p:val>
                                            <p:strVal val="0-#ppt_w/2"/>
                                          </p:val>
                                        </p:tav>
                                        <p:tav tm="100000">
                                          <p:val>
                                            <p:strVal val="#ppt_x"/>
                                          </p:val>
                                        </p:tav>
                                      </p:tavLst>
                                    </p:anim>
                                    <p:anim calcmode="lin" valueType="num">
                                      <p:cBhvr additive="base">
                                        <p:cTn id="20" dur="500" fill="hold"/>
                                        <p:tgtEl>
                                          <p:spTgt spid="24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5" grpId="0"/>
      <p:bldP spid="6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5"/>
        <p:cNvGrpSpPr/>
        <p:nvPr/>
      </p:nvGrpSpPr>
      <p:grpSpPr>
        <a:xfrm>
          <a:off x="0" y="0"/>
          <a:ext cx="0" cy="0"/>
          <a:chOff x="0" y="0"/>
          <a:chExt cx="0" cy="0"/>
        </a:xfrm>
      </p:grpSpPr>
      <p:sp>
        <p:nvSpPr>
          <p:cNvPr id="2465" name="Google Shape;2465;p94"/>
          <p:cNvSpPr txBox="1">
            <a:spLocks noGrp="1"/>
          </p:cNvSpPr>
          <p:nvPr>
            <p:ph type="title"/>
          </p:nvPr>
        </p:nvSpPr>
        <p:spPr>
          <a:xfrm>
            <a:off x="398352" y="3062990"/>
            <a:ext cx="5140300" cy="139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TỔNG KẾT VÀ ĐỊNH HƯỚNG PHÁT TRIỂN</a:t>
            </a:r>
            <a:endParaRPr sz="4000" dirty="0"/>
          </a:p>
        </p:txBody>
      </p:sp>
      <p:cxnSp>
        <p:nvCxnSpPr>
          <p:cNvPr id="2467" name="Google Shape;2467;p94"/>
          <p:cNvCxnSpPr/>
          <p:nvPr/>
        </p:nvCxnSpPr>
        <p:spPr>
          <a:xfrm flipH="1">
            <a:off x="2573927" y="2830657"/>
            <a:ext cx="1408500" cy="3000"/>
          </a:xfrm>
          <a:prstGeom prst="straightConnector1">
            <a:avLst/>
          </a:prstGeom>
          <a:noFill/>
          <a:ln w="19050" cap="flat" cmpd="sng">
            <a:solidFill>
              <a:schemeClr val="lt2"/>
            </a:solidFill>
            <a:prstDash val="solid"/>
            <a:round/>
            <a:headEnd type="oval" w="med" len="med"/>
            <a:tailEnd type="oval" w="med" len="med"/>
          </a:ln>
        </p:spPr>
      </p:cxnSp>
      <p:sp>
        <p:nvSpPr>
          <p:cNvPr id="69" name="Google Shape;2465;p94">
            <a:extLst>
              <a:ext uri="{FF2B5EF4-FFF2-40B4-BE49-F238E27FC236}">
                <a16:creationId xmlns:a16="http://schemas.microsoft.com/office/drawing/2014/main" id="{66B3918E-955E-4F6D-BBE5-F47D8DFB4C06}"/>
              </a:ext>
            </a:extLst>
          </p:cNvPr>
          <p:cNvSpPr txBox="1">
            <a:spLocks/>
          </p:cNvSpPr>
          <p:nvPr/>
        </p:nvSpPr>
        <p:spPr>
          <a:xfrm>
            <a:off x="2453665" y="975060"/>
            <a:ext cx="1649024" cy="139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2000"/>
              <a:buFont typeface="Rajdhani"/>
              <a:buNone/>
              <a:defRPr sz="98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9pPr>
          </a:lstStyle>
          <a:p>
            <a:r>
              <a:rPr lang="en-US" sz="9600"/>
              <a:t>04</a:t>
            </a:r>
            <a:endParaRPr lang="vi-VN" sz="9600" dirty="0"/>
          </a:p>
        </p:txBody>
      </p:sp>
      <p:pic>
        <p:nvPicPr>
          <p:cNvPr id="3" name="Graphic 2" descr="Megaphone">
            <a:extLst>
              <a:ext uri="{FF2B5EF4-FFF2-40B4-BE49-F238E27FC236}">
                <a16:creationId xmlns:a16="http://schemas.microsoft.com/office/drawing/2014/main" id="{A9D46ECD-5C3F-4EC8-A28A-55D1F03B39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82427" y="-475564"/>
            <a:ext cx="3831265" cy="3831265"/>
          </a:xfrm>
          <a:prstGeom prst="rect">
            <a:avLst/>
          </a:prstGeom>
        </p:spPr>
      </p:pic>
    </p:spTree>
    <p:extLst>
      <p:ext uri="{BB962C8B-B14F-4D97-AF65-F5344CB8AC3E}">
        <p14:creationId xmlns:p14="http://schemas.microsoft.com/office/powerpoint/2010/main" val="417894755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467"/>
                                        </p:tgtEl>
                                        <p:attrNameLst>
                                          <p:attrName>style.visibility</p:attrName>
                                        </p:attrNameLst>
                                      </p:cBhvr>
                                      <p:to>
                                        <p:strVal val="visible"/>
                                      </p:to>
                                    </p:set>
                                    <p:anim calcmode="lin" valueType="num">
                                      <p:cBhvr additive="base">
                                        <p:cTn id="15" dur="500" fill="hold"/>
                                        <p:tgtEl>
                                          <p:spTgt spid="2467"/>
                                        </p:tgtEl>
                                        <p:attrNameLst>
                                          <p:attrName>ppt_x</p:attrName>
                                        </p:attrNameLst>
                                      </p:cBhvr>
                                      <p:tavLst>
                                        <p:tav tm="0">
                                          <p:val>
                                            <p:strVal val="0-#ppt_w/2"/>
                                          </p:val>
                                        </p:tav>
                                        <p:tav tm="100000">
                                          <p:val>
                                            <p:strVal val="#ppt_x"/>
                                          </p:val>
                                        </p:tav>
                                      </p:tavLst>
                                    </p:anim>
                                    <p:anim calcmode="lin" valueType="num">
                                      <p:cBhvr additive="base">
                                        <p:cTn id="16" dur="500" fill="hold"/>
                                        <p:tgtEl>
                                          <p:spTgt spid="2467"/>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65"/>
                                        </p:tgtEl>
                                        <p:attrNameLst>
                                          <p:attrName>style.visibility</p:attrName>
                                        </p:attrNameLst>
                                      </p:cBhvr>
                                      <p:to>
                                        <p:strVal val="visible"/>
                                      </p:to>
                                    </p:set>
                                    <p:anim calcmode="lin" valueType="num">
                                      <p:cBhvr additive="base">
                                        <p:cTn id="19" dur="500" fill="hold"/>
                                        <p:tgtEl>
                                          <p:spTgt spid="2465"/>
                                        </p:tgtEl>
                                        <p:attrNameLst>
                                          <p:attrName>ppt_x</p:attrName>
                                        </p:attrNameLst>
                                      </p:cBhvr>
                                      <p:tavLst>
                                        <p:tav tm="0">
                                          <p:val>
                                            <p:strVal val="#ppt_x"/>
                                          </p:val>
                                        </p:tav>
                                        <p:tav tm="100000">
                                          <p:val>
                                            <p:strVal val="#ppt_x"/>
                                          </p:val>
                                        </p:tav>
                                      </p:tavLst>
                                    </p:anim>
                                    <p:anim calcmode="lin" valueType="num">
                                      <p:cBhvr additive="base">
                                        <p:cTn id="20" dur="500" fill="hold"/>
                                        <p:tgtEl>
                                          <p:spTgt spid="24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5" grpId="0"/>
      <p:bldP spid="6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7" name="Rectangle 6"/>
          <p:cNvSpPr/>
          <p:nvPr/>
        </p:nvSpPr>
        <p:spPr>
          <a:xfrm>
            <a:off x="375368" y="894030"/>
            <a:ext cx="8591738" cy="3741409"/>
          </a:xfrm>
          <a:prstGeom prst="rect">
            <a:avLst/>
          </a:prstGeom>
        </p:spPr>
        <p:txBody>
          <a:bodyPr wrap="square">
            <a:spAutoFit/>
          </a:bodyPr>
          <a:lstStyle/>
          <a:p>
            <a:pPr marL="285750" lvl="0" indent="-285750" algn="just">
              <a:lnSpc>
                <a:spcPct val="150000"/>
              </a:lnSpc>
              <a:buClr>
                <a:srgbClr val="F8F8F8"/>
              </a:buClr>
              <a:buFont typeface="Wingdings" panose="05000000000000000000" pitchFamily="2" charset="2"/>
              <a:buChar char="Ø"/>
            </a:pPr>
            <a:r>
              <a:rPr lang="en-US" sz="2400" b="1" u="sng">
                <a:solidFill>
                  <a:srgbClr val="F8F8F8"/>
                </a:solidFill>
                <a:latin typeface="Times New Roman" panose="02020603050405020304" pitchFamily="18" charset="0"/>
                <a:ea typeface="Calibri" panose="020F0502020204030204" pitchFamily="34" charset="0"/>
                <a:cs typeface="Times New Roman" panose="02020603050405020304" pitchFamily="18" charset="0"/>
              </a:rPr>
              <a:t>Kết </a:t>
            </a:r>
            <a:r>
              <a:rPr lang="en-US" sz="2400" b="1" u="sng" dirty="0" err="1">
                <a:solidFill>
                  <a:srgbClr val="F8F8F8"/>
                </a:solidFill>
                <a:latin typeface="Times New Roman" panose="02020603050405020304" pitchFamily="18" charset="0"/>
                <a:ea typeface="Calibri" panose="020F0502020204030204" pitchFamily="34" charset="0"/>
                <a:cs typeface="Times New Roman" panose="02020603050405020304" pitchFamily="18" charset="0"/>
              </a:rPr>
              <a:t>quả</a:t>
            </a:r>
            <a:r>
              <a:rPr lang="en-US" sz="2400" b="1" u="sng" dirty="0">
                <a:solidFill>
                  <a:srgbClr val="F8F8F8"/>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u="sng" dirty="0" err="1">
                <a:solidFill>
                  <a:srgbClr val="F8F8F8"/>
                </a:solidFill>
                <a:latin typeface="Times New Roman" panose="02020603050405020304" pitchFamily="18" charset="0"/>
                <a:ea typeface="Calibri" panose="020F0502020204030204" pitchFamily="34" charset="0"/>
                <a:cs typeface="Times New Roman" panose="02020603050405020304" pitchFamily="18" charset="0"/>
              </a:rPr>
              <a:t>đạt</a:t>
            </a:r>
            <a:r>
              <a:rPr lang="en-US" sz="2400" b="1" u="sng" dirty="0">
                <a:solidFill>
                  <a:srgbClr val="F8F8F8"/>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u="sng" dirty="0" err="1">
                <a:solidFill>
                  <a:srgbClr val="F8F8F8"/>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b="1" u="sng" dirty="0">
                <a:solidFill>
                  <a:srgbClr val="F8F8F8"/>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b="1" dirty="0">
              <a:solidFill>
                <a:srgbClr val="F8F8F8"/>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Clr>
                <a:srgbClr val="F8F8F8"/>
              </a:buClr>
              <a:buFont typeface="Courier New" panose="02070309020205020404" pitchFamily="49" charset="0"/>
              <a:buChar char="o"/>
            </a:pPr>
            <a:r>
              <a:rPr lang="en-US" sz="1600">
                <a:solidFill>
                  <a:srgbClr val="F8F8F8"/>
                </a:solidFill>
                <a:latin typeface="Times New Roman" panose="02020603050405020304" pitchFamily="18" charset="0"/>
                <a:cs typeface="Times New Roman" panose="02020603050405020304" pitchFamily="18" charset="0"/>
              </a:rPr>
              <a:t>Tìm hiểu về phương thức override và overload trong lập trình hướng đối tượng, phân biệt được tính chất của chúng trong C# và trong Java và nêu được ví dụ của chúng.</a:t>
            </a:r>
          </a:p>
          <a:p>
            <a:pPr marL="285750" lvl="0" indent="-285750">
              <a:lnSpc>
                <a:spcPct val="150000"/>
              </a:lnSpc>
              <a:buClr>
                <a:srgbClr val="F8F8F8"/>
              </a:buClr>
              <a:buFont typeface="Courier New" panose="02070309020205020404" pitchFamily="49" charset="0"/>
              <a:buChar char="o"/>
            </a:pPr>
            <a:r>
              <a:rPr lang="en-US" sz="1600">
                <a:solidFill>
                  <a:srgbClr val="F8F8F8"/>
                </a:solidFill>
                <a:latin typeface="Times New Roman" panose="02020603050405020304" pitchFamily="18" charset="0"/>
                <a:cs typeface="Times New Roman" panose="02020603050405020304" pitchFamily="18" charset="0"/>
              </a:rPr>
              <a:t>Áp dụng tất cả kiến thức đã học trong việc giải bài toán “Xây dựng chương trình quản lý nhân sự ở công ty”.</a:t>
            </a:r>
          </a:p>
          <a:p>
            <a:pPr marL="285750" lvl="0" indent="-285750">
              <a:lnSpc>
                <a:spcPct val="150000"/>
              </a:lnSpc>
              <a:buClr>
                <a:srgbClr val="F8F8F8"/>
              </a:buClr>
              <a:buFont typeface="Courier New" panose="02070309020205020404" pitchFamily="49" charset="0"/>
              <a:buChar char="o"/>
            </a:pPr>
            <a:r>
              <a:rPr lang="en-US" sz="1600">
                <a:solidFill>
                  <a:srgbClr val="F8F8F8"/>
                </a:solidFill>
                <a:latin typeface="Times New Roman" panose="02020603050405020304" pitchFamily="18" charset="0"/>
                <a:cs typeface="Times New Roman" panose="02020603050405020304" pitchFamily="18" charset="0"/>
              </a:rPr>
              <a:t>Hầu hết trong giải bài toán đề ứng dụng các thư viên – Mang tính tối ưu cao cho bài toán.</a:t>
            </a:r>
          </a:p>
          <a:p>
            <a:pPr marL="285750" lvl="0" indent="-285750" algn="just">
              <a:lnSpc>
                <a:spcPct val="150000"/>
              </a:lnSpc>
              <a:buClr>
                <a:srgbClr val="F8F8F8"/>
              </a:buClr>
              <a:buFont typeface="Wingdings" panose="05000000000000000000" pitchFamily="2" charset="2"/>
              <a:buChar char="Ø"/>
            </a:pPr>
            <a:r>
              <a:rPr lang="en-US" sz="2400" b="1" u="sng">
                <a:solidFill>
                  <a:srgbClr val="F8F8F8"/>
                </a:solidFill>
                <a:latin typeface="Times New Roman" panose="02020603050405020304" pitchFamily="18" charset="0"/>
                <a:ea typeface="Calibri" panose="020F0502020204030204" pitchFamily="34" charset="0"/>
                <a:cs typeface="Times New Roman" panose="02020603050405020304" pitchFamily="18" charset="0"/>
              </a:rPr>
              <a:t>Hạn </a:t>
            </a:r>
            <a:r>
              <a:rPr lang="en-US" sz="2400" b="1" u="sng" dirty="0" err="1">
                <a:solidFill>
                  <a:srgbClr val="F8F8F8"/>
                </a:solidFill>
                <a:latin typeface="Times New Roman" panose="02020603050405020304" pitchFamily="18" charset="0"/>
                <a:ea typeface="Calibri" panose="020F0502020204030204" pitchFamily="34" charset="0"/>
                <a:cs typeface="Times New Roman" panose="02020603050405020304" pitchFamily="18" charset="0"/>
              </a:rPr>
              <a:t>chế</a:t>
            </a:r>
            <a:r>
              <a:rPr lang="en-US" sz="2400" b="1" u="sng" dirty="0">
                <a:solidFill>
                  <a:srgbClr val="F8F8F8"/>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b="1" dirty="0">
              <a:solidFill>
                <a:srgbClr val="F8F8F8"/>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Clr>
                <a:srgbClr val="F8F8F8"/>
              </a:buClr>
              <a:buFont typeface="Courier New" panose="02070309020205020404" pitchFamily="49" charset="0"/>
              <a:buChar char="o"/>
            </a:pPr>
            <a:r>
              <a:rPr lang="en-US" sz="1600">
                <a:solidFill>
                  <a:srgbClr val="F8F8F8"/>
                </a:solidFill>
                <a:latin typeface="Times New Roman" panose="02020603050405020304" pitchFamily="18" charset="0"/>
                <a:cs typeface="Times New Roman" panose="02020603050405020304" pitchFamily="18" charset="0"/>
              </a:rPr>
              <a:t>Kiến thức tìm hiểu vẫn chưa sâu, nhiều khả năng chưa đạt được.</a:t>
            </a:r>
          </a:p>
          <a:p>
            <a:pPr marL="285750" lvl="0" indent="-285750">
              <a:lnSpc>
                <a:spcPct val="150000"/>
              </a:lnSpc>
              <a:buClr>
                <a:srgbClr val="F8F8F8"/>
              </a:buClr>
              <a:buFont typeface="Courier New" panose="02070309020205020404" pitchFamily="49" charset="0"/>
              <a:buChar char="o"/>
            </a:pPr>
            <a:r>
              <a:rPr lang="en-US" sz="1600">
                <a:solidFill>
                  <a:srgbClr val="F8F8F8"/>
                </a:solidFill>
                <a:latin typeface="Times New Roman" panose="02020603050405020304" pitchFamily="18" charset="0"/>
                <a:cs typeface="Times New Roman" panose="02020603050405020304" pitchFamily="18" charset="0"/>
              </a:rPr>
              <a:t>Chương trình xây dựng còn rối mắt. Chưa hoàn thành hết tất cả các yêu cầu trong chương trình.</a:t>
            </a:r>
          </a:p>
        </p:txBody>
      </p:sp>
    </p:spTree>
    <p:extLst>
      <p:ext uri="{BB962C8B-B14F-4D97-AF65-F5344CB8AC3E}">
        <p14:creationId xmlns:p14="http://schemas.microsoft.com/office/powerpoint/2010/main" val="167798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anim calcmode="lin" valueType="num">
                                      <p:cBhvr additive="base">
                                        <p:cTn id="1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
                                            <p:txEl>
                                              <p:pRg st="4" end="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additive="base">
                                        <p:cTn id="15"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37"/>
        <p:cNvGrpSpPr/>
        <p:nvPr/>
      </p:nvGrpSpPr>
      <p:grpSpPr>
        <a:xfrm>
          <a:off x="0" y="0"/>
          <a:ext cx="0" cy="0"/>
          <a:chOff x="0" y="0"/>
          <a:chExt cx="0" cy="0"/>
        </a:xfrm>
      </p:grpSpPr>
      <p:sp>
        <p:nvSpPr>
          <p:cNvPr id="4138" name="Google Shape;4138;p110"/>
          <p:cNvSpPr txBox="1">
            <a:spLocks noGrp="1"/>
          </p:cNvSpPr>
          <p:nvPr>
            <p:ph type="ctrTitle" idx="4294967295"/>
          </p:nvPr>
        </p:nvSpPr>
        <p:spPr>
          <a:xfrm>
            <a:off x="624689" y="199177"/>
            <a:ext cx="7595858" cy="48164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CẢM ƠN MỌI NGƯỜI !</a:t>
            </a:r>
            <a:endParaRPr sz="4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38"/>
                                        </p:tgtEl>
                                        <p:attrNameLst>
                                          <p:attrName>style.visibility</p:attrName>
                                        </p:attrNameLst>
                                      </p:cBhvr>
                                      <p:to>
                                        <p:strVal val="visible"/>
                                      </p:to>
                                    </p:set>
                                    <p:animEffect transition="in" filter="fade">
                                      <p:cBhvr>
                                        <p:cTn id="7" dur="1000"/>
                                        <p:tgtEl>
                                          <p:spTgt spid="4138"/>
                                        </p:tgtEl>
                                      </p:cBhvr>
                                    </p:animEffect>
                                    <p:anim calcmode="lin" valueType="num">
                                      <p:cBhvr>
                                        <p:cTn id="8" dur="1000" fill="hold"/>
                                        <p:tgtEl>
                                          <p:spTgt spid="4138"/>
                                        </p:tgtEl>
                                        <p:attrNameLst>
                                          <p:attrName>ppt_x</p:attrName>
                                        </p:attrNameLst>
                                      </p:cBhvr>
                                      <p:tavLst>
                                        <p:tav tm="0">
                                          <p:val>
                                            <p:strVal val="#ppt_x"/>
                                          </p:val>
                                        </p:tav>
                                        <p:tav tm="100000">
                                          <p:val>
                                            <p:strVal val="#ppt_x"/>
                                          </p:val>
                                        </p:tav>
                                      </p:tavLst>
                                    </p:anim>
                                    <p:anim calcmode="lin" valueType="num">
                                      <p:cBhvr>
                                        <p:cTn id="9" dur="1000" fill="hold"/>
                                        <p:tgtEl>
                                          <p:spTgt spid="41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9"/>
        <p:cNvGrpSpPr/>
        <p:nvPr/>
      </p:nvGrpSpPr>
      <p:grpSpPr>
        <a:xfrm>
          <a:off x="0" y="0"/>
          <a:ext cx="0" cy="0"/>
          <a:chOff x="0" y="0"/>
          <a:chExt cx="0" cy="0"/>
        </a:xfrm>
      </p:grpSpPr>
      <p:sp>
        <p:nvSpPr>
          <p:cNvPr id="250" name="Google Shape;250;p52"/>
          <p:cNvSpPr txBox="1">
            <a:spLocks noGrp="1"/>
          </p:cNvSpPr>
          <p:nvPr>
            <p:ph type="title"/>
          </p:nvPr>
        </p:nvSpPr>
        <p:spPr>
          <a:xfrm>
            <a:off x="2711740" y="672329"/>
            <a:ext cx="3060281" cy="688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G</a:t>
            </a:r>
            <a:r>
              <a:rPr lang="en" dirty="0"/>
              <a:t>IỚI THIỆU </a:t>
            </a:r>
            <a:r>
              <a:rPr lang="en-US" dirty="0"/>
              <a:t>ĐỀ TÀI</a:t>
            </a:r>
            <a:endParaRPr dirty="0"/>
          </a:p>
        </p:txBody>
      </p:sp>
      <p:sp>
        <p:nvSpPr>
          <p:cNvPr id="252" name="Google Shape;252;p52"/>
          <p:cNvSpPr txBox="1">
            <a:spLocks noGrp="1"/>
          </p:cNvSpPr>
          <p:nvPr>
            <p:ph type="title" idx="2"/>
          </p:nvPr>
        </p:nvSpPr>
        <p:spPr>
          <a:xfrm>
            <a:off x="2800507" y="1661390"/>
            <a:ext cx="2670599" cy="688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a:t>
            </a:r>
            <a:r>
              <a:rPr lang="vi-VN" dirty="0"/>
              <a:t>Ơ</a:t>
            </a:r>
            <a:r>
              <a:rPr lang="en-US" dirty="0"/>
              <a:t> SỞ LÝ THUYẾT</a:t>
            </a:r>
            <a:endParaRPr dirty="0"/>
          </a:p>
        </p:txBody>
      </p:sp>
      <p:sp>
        <p:nvSpPr>
          <p:cNvPr id="254" name="Google Shape;254;p52"/>
          <p:cNvSpPr txBox="1">
            <a:spLocks noGrp="1"/>
          </p:cNvSpPr>
          <p:nvPr>
            <p:ph type="title" idx="4"/>
          </p:nvPr>
        </p:nvSpPr>
        <p:spPr>
          <a:xfrm>
            <a:off x="2800507" y="2736989"/>
            <a:ext cx="4111806" cy="688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THỰC HIỆN CHƯƠNG TRÌNH</a:t>
            </a:r>
            <a:endParaRPr dirty="0"/>
          </a:p>
        </p:txBody>
      </p:sp>
      <p:sp>
        <p:nvSpPr>
          <p:cNvPr id="258" name="Google Shape;258;p52"/>
          <p:cNvSpPr txBox="1">
            <a:spLocks noGrp="1"/>
          </p:cNvSpPr>
          <p:nvPr>
            <p:ph type="title" idx="8"/>
          </p:nvPr>
        </p:nvSpPr>
        <p:spPr>
          <a:xfrm>
            <a:off x="1606180" y="2966931"/>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259" name="Google Shape;259;p52"/>
          <p:cNvSpPr txBox="1">
            <a:spLocks noGrp="1"/>
          </p:cNvSpPr>
          <p:nvPr>
            <p:ph type="title" idx="9"/>
          </p:nvPr>
        </p:nvSpPr>
        <p:spPr>
          <a:xfrm>
            <a:off x="1659296" y="833691"/>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60" name="Google Shape;260;p52"/>
          <p:cNvSpPr txBox="1">
            <a:spLocks noGrp="1"/>
          </p:cNvSpPr>
          <p:nvPr>
            <p:ph type="title" idx="13"/>
          </p:nvPr>
        </p:nvSpPr>
        <p:spPr>
          <a:xfrm>
            <a:off x="1498001" y="4060614"/>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261" name="Google Shape;261;p52"/>
          <p:cNvSpPr txBox="1">
            <a:spLocks noGrp="1"/>
          </p:cNvSpPr>
          <p:nvPr>
            <p:ph type="title" idx="14"/>
          </p:nvPr>
        </p:nvSpPr>
        <p:spPr>
          <a:xfrm>
            <a:off x="1659296" y="1802032"/>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262" name="Google Shape;262;p52"/>
          <p:cNvCxnSpPr/>
          <p:nvPr/>
        </p:nvCxnSpPr>
        <p:spPr>
          <a:xfrm>
            <a:off x="2411740" y="2862381"/>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263" name="Google Shape;263;p52"/>
          <p:cNvCxnSpPr/>
          <p:nvPr/>
        </p:nvCxnSpPr>
        <p:spPr>
          <a:xfrm>
            <a:off x="2446036" y="1697482"/>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264" name="Google Shape;264;p52"/>
          <p:cNvCxnSpPr/>
          <p:nvPr/>
        </p:nvCxnSpPr>
        <p:spPr>
          <a:xfrm>
            <a:off x="2411740" y="3956064"/>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265" name="Google Shape;265;p52"/>
          <p:cNvCxnSpPr/>
          <p:nvPr/>
        </p:nvCxnSpPr>
        <p:spPr>
          <a:xfrm>
            <a:off x="2446036" y="700093"/>
            <a:ext cx="0" cy="630600"/>
          </a:xfrm>
          <a:prstGeom prst="straightConnector1">
            <a:avLst/>
          </a:prstGeom>
          <a:noFill/>
          <a:ln w="19050" cap="flat" cmpd="sng">
            <a:solidFill>
              <a:schemeClr val="lt2"/>
            </a:solidFill>
            <a:prstDash val="solid"/>
            <a:round/>
            <a:headEnd type="oval" w="med" len="med"/>
            <a:tailEnd type="oval" w="med" len="med"/>
          </a:ln>
        </p:spPr>
      </p:cxnSp>
      <p:sp>
        <p:nvSpPr>
          <p:cNvPr id="16" name="Google Shape;256;p52">
            <a:extLst>
              <a:ext uri="{FF2B5EF4-FFF2-40B4-BE49-F238E27FC236}">
                <a16:creationId xmlns:a16="http://schemas.microsoft.com/office/drawing/2014/main" id="{7503C45F-8E23-4883-88E1-014D84077063}"/>
              </a:ext>
            </a:extLst>
          </p:cNvPr>
          <p:cNvSpPr txBox="1">
            <a:spLocks/>
          </p:cNvSpPr>
          <p:nvPr/>
        </p:nvSpPr>
        <p:spPr>
          <a:xfrm>
            <a:off x="2711740" y="3937371"/>
            <a:ext cx="5553299" cy="6880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US"/>
              <a:t>TỔNG KẾT VÀ ĐỊNH HƯỚNG PHÁT TRIỂN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0"/>
                                        </p:tgtEl>
                                        <p:attrNameLst>
                                          <p:attrName>style.visibility</p:attrName>
                                        </p:attrNameLst>
                                      </p:cBhvr>
                                      <p:to>
                                        <p:strVal val="visible"/>
                                      </p:to>
                                    </p:set>
                                    <p:anim calcmode="lin" valueType="num">
                                      <p:cBhvr additive="base">
                                        <p:cTn id="7" dur="500" fill="hold"/>
                                        <p:tgtEl>
                                          <p:spTgt spid="250"/>
                                        </p:tgtEl>
                                        <p:attrNameLst>
                                          <p:attrName>ppt_x</p:attrName>
                                        </p:attrNameLst>
                                      </p:cBhvr>
                                      <p:tavLst>
                                        <p:tav tm="0">
                                          <p:val>
                                            <p:strVal val="#ppt_x"/>
                                          </p:val>
                                        </p:tav>
                                        <p:tav tm="100000">
                                          <p:val>
                                            <p:strVal val="#ppt_x"/>
                                          </p:val>
                                        </p:tav>
                                      </p:tavLst>
                                    </p:anim>
                                    <p:anim calcmode="lin" valueType="num">
                                      <p:cBhvr additive="base">
                                        <p:cTn id="8" dur="500" fill="hold"/>
                                        <p:tgtEl>
                                          <p:spTgt spid="25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265"/>
                                        </p:tgtEl>
                                        <p:attrNameLst>
                                          <p:attrName>style.visibility</p:attrName>
                                        </p:attrNameLst>
                                      </p:cBhvr>
                                      <p:to>
                                        <p:strVal val="visible"/>
                                      </p:to>
                                    </p:set>
                                    <p:anim calcmode="lin" valueType="num">
                                      <p:cBhvr additive="base">
                                        <p:cTn id="15" dur="500" fill="hold"/>
                                        <p:tgtEl>
                                          <p:spTgt spid="265"/>
                                        </p:tgtEl>
                                        <p:attrNameLst>
                                          <p:attrName>ppt_x</p:attrName>
                                        </p:attrNameLst>
                                      </p:cBhvr>
                                      <p:tavLst>
                                        <p:tav tm="0">
                                          <p:val>
                                            <p:strVal val="#ppt_x"/>
                                          </p:val>
                                        </p:tav>
                                        <p:tav tm="100000">
                                          <p:val>
                                            <p:strVal val="#ppt_x"/>
                                          </p:val>
                                        </p:tav>
                                      </p:tavLst>
                                    </p:anim>
                                    <p:anim calcmode="lin" valueType="num">
                                      <p:cBhvr additive="base">
                                        <p:cTn id="16" dur="500" fill="hold"/>
                                        <p:tgtEl>
                                          <p:spTgt spid="26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2"/>
                                        </p:tgtEl>
                                        <p:attrNameLst>
                                          <p:attrName>style.visibility</p:attrName>
                                        </p:attrNameLst>
                                      </p:cBhvr>
                                      <p:to>
                                        <p:strVal val="visible"/>
                                      </p:to>
                                    </p:set>
                                    <p:anim calcmode="lin" valueType="num">
                                      <p:cBhvr additive="base">
                                        <p:cTn id="21" dur="500" fill="hold"/>
                                        <p:tgtEl>
                                          <p:spTgt spid="252"/>
                                        </p:tgtEl>
                                        <p:attrNameLst>
                                          <p:attrName>ppt_x</p:attrName>
                                        </p:attrNameLst>
                                      </p:cBhvr>
                                      <p:tavLst>
                                        <p:tav tm="0">
                                          <p:val>
                                            <p:strVal val="0-#ppt_w/2"/>
                                          </p:val>
                                        </p:tav>
                                        <p:tav tm="100000">
                                          <p:val>
                                            <p:strVal val="#ppt_x"/>
                                          </p:val>
                                        </p:tav>
                                      </p:tavLst>
                                    </p:anim>
                                    <p:anim calcmode="lin" valueType="num">
                                      <p:cBhvr additive="base">
                                        <p:cTn id="22" dur="500" fill="hold"/>
                                        <p:tgtEl>
                                          <p:spTgt spid="252"/>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61"/>
                                        </p:tgtEl>
                                        <p:attrNameLst>
                                          <p:attrName>style.visibility</p:attrName>
                                        </p:attrNameLst>
                                      </p:cBhvr>
                                      <p:to>
                                        <p:strVal val="visible"/>
                                      </p:to>
                                    </p:set>
                                    <p:anim calcmode="lin" valueType="num">
                                      <p:cBhvr additive="base">
                                        <p:cTn id="25" dur="500" fill="hold"/>
                                        <p:tgtEl>
                                          <p:spTgt spid="261"/>
                                        </p:tgtEl>
                                        <p:attrNameLst>
                                          <p:attrName>ppt_x</p:attrName>
                                        </p:attrNameLst>
                                      </p:cBhvr>
                                      <p:tavLst>
                                        <p:tav tm="0">
                                          <p:val>
                                            <p:strVal val="0-#ppt_w/2"/>
                                          </p:val>
                                        </p:tav>
                                        <p:tav tm="100000">
                                          <p:val>
                                            <p:strVal val="#ppt_x"/>
                                          </p:val>
                                        </p:tav>
                                      </p:tavLst>
                                    </p:anim>
                                    <p:anim calcmode="lin" valueType="num">
                                      <p:cBhvr additive="base">
                                        <p:cTn id="26" dur="500" fill="hold"/>
                                        <p:tgtEl>
                                          <p:spTgt spid="261"/>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63"/>
                                        </p:tgtEl>
                                        <p:attrNameLst>
                                          <p:attrName>style.visibility</p:attrName>
                                        </p:attrNameLst>
                                      </p:cBhvr>
                                      <p:to>
                                        <p:strVal val="visible"/>
                                      </p:to>
                                    </p:set>
                                    <p:anim calcmode="lin" valueType="num">
                                      <p:cBhvr additive="base">
                                        <p:cTn id="29" dur="500" fill="hold"/>
                                        <p:tgtEl>
                                          <p:spTgt spid="263"/>
                                        </p:tgtEl>
                                        <p:attrNameLst>
                                          <p:attrName>ppt_x</p:attrName>
                                        </p:attrNameLst>
                                      </p:cBhvr>
                                      <p:tavLst>
                                        <p:tav tm="0">
                                          <p:val>
                                            <p:strVal val="0-#ppt_w/2"/>
                                          </p:val>
                                        </p:tav>
                                        <p:tav tm="100000">
                                          <p:val>
                                            <p:strVal val="#ppt_x"/>
                                          </p:val>
                                        </p:tav>
                                      </p:tavLst>
                                    </p:anim>
                                    <p:anim calcmode="lin" valueType="num">
                                      <p:cBhvr additive="base">
                                        <p:cTn id="30" dur="500" fill="hold"/>
                                        <p:tgtEl>
                                          <p:spTgt spid="26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58"/>
                                        </p:tgtEl>
                                        <p:attrNameLst>
                                          <p:attrName>style.visibility</p:attrName>
                                        </p:attrNameLst>
                                      </p:cBhvr>
                                      <p:to>
                                        <p:strVal val="visible"/>
                                      </p:to>
                                    </p:set>
                                    <p:anim calcmode="lin" valueType="num">
                                      <p:cBhvr additive="base">
                                        <p:cTn id="35" dur="500" fill="hold"/>
                                        <p:tgtEl>
                                          <p:spTgt spid="258"/>
                                        </p:tgtEl>
                                        <p:attrNameLst>
                                          <p:attrName>ppt_x</p:attrName>
                                        </p:attrNameLst>
                                      </p:cBhvr>
                                      <p:tavLst>
                                        <p:tav tm="0">
                                          <p:val>
                                            <p:strVal val="1+#ppt_w/2"/>
                                          </p:val>
                                        </p:tav>
                                        <p:tav tm="100000">
                                          <p:val>
                                            <p:strVal val="#ppt_x"/>
                                          </p:val>
                                        </p:tav>
                                      </p:tavLst>
                                    </p:anim>
                                    <p:anim calcmode="lin" valueType="num">
                                      <p:cBhvr additive="base">
                                        <p:cTn id="36" dur="500" fill="hold"/>
                                        <p:tgtEl>
                                          <p:spTgt spid="25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262"/>
                                        </p:tgtEl>
                                        <p:attrNameLst>
                                          <p:attrName>style.visibility</p:attrName>
                                        </p:attrNameLst>
                                      </p:cBhvr>
                                      <p:to>
                                        <p:strVal val="visible"/>
                                      </p:to>
                                    </p:set>
                                    <p:anim calcmode="lin" valueType="num">
                                      <p:cBhvr additive="base">
                                        <p:cTn id="39" dur="500" fill="hold"/>
                                        <p:tgtEl>
                                          <p:spTgt spid="262"/>
                                        </p:tgtEl>
                                        <p:attrNameLst>
                                          <p:attrName>ppt_x</p:attrName>
                                        </p:attrNameLst>
                                      </p:cBhvr>
                                      <p:tavLst>
                                        <p:tav tm="0">
                                          <p:val>
                                            <p:strVal val="1+#ppt_w/2"/>
                                          </p:val>
                                        </p:tav>
                                        <p:tav tm="100000">
                                          <p:val>
                                            <p:strVal val="#ppt_x"/>
                                          </p:val>
                                        </p:tav>
                                      </p:tavLst>
                                    </p:anim>
                                    <p:anim calcmode="lin" valueType="num">
                                      <p:cBhvr additive="base">
                                        <p:cTn id="40" dur="500" fill="hold"/>
                                        <p:tgtEl>
                                          <p:spTgt spid="262"/>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54"/>
                                        </p:tgtEl>
                                        <p:attrNameLst>
                                          <p:attrName>style.visibility</p:attrName>
                                        </p:attrNameLst>
                                      </p:cBhvr>
                                      <p:to>
                                        <p:strVal val="visible"/>
                                      </p:to>
                                    </p:set>
                                    <p:anim calcmode="lin" valueType="num">
                                      <p:cBhvr additive="base">
                                        <p:cTn id="43" dur="500" fill="hold"/>
                                        <p:tgtEl>
                                          <p:spTgt spid="254"/>
                                        </p:tgtEl>
                                        <p:attrNameLst>
                                          <p:attrName>ppt_x</p:attrName>
                                        </p:attrNameLst>
                                      </p:cBhvr>
                                      <p:tavLst>
                                        <p:tav tm="0">
                                          <p:val>
                                            <p:strVal val="1+#ppt_w/2"/>
                                          </p:val>
                                        </p:tav>
                                        <p:tav tm="100000">
                                          <p:val>
                                            <p:strVal val="#ppt_x"/>
                                          </p:val>
                                        </p:tav>
                                      </p:tavLst>
                                    </p:anim>
                                    <p:anim calcmode="lin" valueType="num">
                                      <p:cBhvr additive="base">
                                        <p:cTn id="44" dur="500" fill="hold"/>
                                        <p:tgtEl>
                                          <p:spTgt spid="25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0"/>
                                        </p:tgtEl>
                                        <p:attrNameLst>
                                          <p:attrName>style.visibility</p:attrName>
                                        </p:attrNameLst>
                                      </p:cBhvr>
                                      <p:to>
                                        <p:strVal val="visible"/>
                                      </p:to>
                                    </p:set>
                                    <p:anim calcmode="lin" valueType="num">
                                      <p:cBhvr additive="base">
                                        <p:cTn id="49" dur="500" fill="hold"/>
                                        <p:tgtEl>
                                          <p:spTgt spid="260"/>
                                        </p:tgtEl>
                                        <p:attrNameLst>
                                          <p:attrName>ppt_x</p:attrName>
                                        </p:attrNameLst>
                                      </p:cBhvr>
                                      <p:tavLst>
                                        <p:tav tm="0">
                                          <p:val>
                                            <p:strVal val="0-#ppt_w/2"/>
                                          </p:val>
                                        </p:tav>
                                        <p:tav tm="100000">
                                          <p:val>
                                            <p:strVal val="#ppt_x"/>
                                          </p:val>
                                        </p:tav>
                                      </p:tavLst>
                                    </p:anim>
                                    <p:anim calcmode="lin" valueType="num">
                                      <p:cBhvr additive="base">
                                        <p:cTn id="50" dur="500" fill="hold"/>
                                        <p:tgtEl>
                                          <p:spTgt spid="260"/>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264"/>
                                        </p:tgtEl>
                                        <p:attrNameLst>
                                          <p:attrName>style.visibility</p:attrName>
                                        </p:attrNameLst>
                                      </p:cBhvr>
                                      <p:to>
                                        <p:strVal val="visible"/>
                                      </p:to>
                                    </p:set>
                                    <p:anim calcmode="lin" valueType="num">
                                      <p:cBhvr additive="base">
                                        <p:cTn id="53" dur="500" fill="hold"/>
                                        <p:tgtEl>
                                          <p:spTgt spid="264"/>
                                        </p:tgtEl>
                                        <p:attrNameLst>
                                          <p:attrName>ppt_x</p:attrName>
                                        </p:attrNameLst>
                                      </p:cBhvr>
                                      <p:tavLst>
                                        <p:tav tm="0">
                                          <p:val>
                                            <p:strVal val="0-#ppt_w/2"/>
                                          </p:val>
                                        </p:tav>
                                        <p:tav tm="100000">
                                          <p:val>
                                            <p:strVal val="#ppt_x"/>
                                          </p:val>
                                        </p:tav>
                                      </p:tavLst>
                                    </p:anim>
                                    <p:anim calcmode="lin" valueType="num">
                                      <p:cBhvr additive="base">
                                        <p:cTn id="54" dur="500" fill="hold"/>
                                        <p:tgtEl>
                                          <p:spTgt spid="264"/>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0-#ppt_w/2"/>
                                          </p:val>
                                        </p:tav>
                                        <p:tav tm="100000">
                                          <p:val>
                                            <p:strVal val="#ppt_x"/>
                                          </p:val>
                                        </p:tav>
                                      </p:tavLst>
                                    </p:anim>
                                    <p:anim calcmode="lin" valueType="num">
                                      <p:cBhvr additive="base">
                                        <p:cTn id="5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p:bldP spid="252" grpId="0"/>
      <p:bldP spid="254" grpId="0"/>
      <p:bldP spid="258" grpId="0"/>
      <p:bldP spid="259" grpId="0"/>
      <p:bldP spid="260" grpId="0"/>
      <p:bldP spid="261"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235390" y="1235303"/>
            <a:ext cx="4572000" cy="319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600" dirty="0">
                <a:latin typeface="Times New Roman" panose="02020603050405020304" pitchFamily="18" charset="0"/>
                <a:cs typeface="Times New Roman" panose="02020603050405020304" pitchFamily="18" charset="0"/>
              </a:rPr>
              <a:t>GIỚI THIỆU ĐỀ TÀI</a:t>
            </a:r>
            <a:endParaRPr sz="3600" dirty="0">
              <a:latin typeface="Times New Roman" panose="02020603050405020304" pitchFamily="18" charset="0"/>
              <a:cs typeface="Times New Roman" panose="02020603050405020304" pitchFamily="18" charset="0"/>
            </a:endParaRPr>
          </a:p>
        </p:txBody>
      </p:sp>
      <p:sp>
        <p:nvSpPr>
          <p:cNvPr id="289" name="Google Shape;289;p54"/>
          <p:cNvSpPr txBox="1">
            <a:spLocks noGrp="1"/>
          </p:cNvSpPr>
          <p:nvPr>
            <p:ph type="title" idx="2"/>
          </p:nvPr>
        </p:nvSpPr>
        <p:spPr>
          <a:xfrm>
            <a:off x="5944638" y="702360"/>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290" name="Google Shape;290;p54"/>
          <p:cNvCxnSpPr/>
          <p:nvPr/>
        </p:nvCxnSpPr>
        <p:spPr>
          <a:xfrm rot="10800000" flipH="1">
            <a:off x="5407563" y="2835204"/>
            <a:ext cx="3425700" cy="21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1000"/>
                                        <p:tgtEl>
                                          <p:spTgt spid="287"/>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289"/>
                                        </p:tgtEl>
                                        <p:attrNameLst>
                                          <p:attrName>style.visibility</p:attrName>
                                        </p:attrNameLst>
                                      </p:cBhvr>
                                      <p:to>
                                        <p:strVal val="visible"/>
                                      </p:to>
                                    </p:set>
                                    <p:anim calcmode="lin" valueType="num">
                                      <p:cBhvr additive="base">
                                        <p:cTn id="10" dur="1000" fill="hold"/>
                                        <p:tgtEl>
                                          <p:spTgt spid="289"/>
                                        </p:tgtEl>
                                        <p:attrNameLst>
                                          <p:attrName>ppt_x</p:attrName>
                                        </p:attrNameLst>
                                      </p:cBhvr>
                                      <p:tavLst>
                                        <p:tav tm="0">
                                          <p:val>
                                            <p:strVal val="#ppt_x"/>
                                          </p:val>
                                        </p:tav>
                                        <p:tav tm="100000">
                                          <p:val>
                                            <p:strVal val="#ppt_x"/>
                                          </p:val>
                                        </p:tav>
                                      </p:tavLst>
                                    </p:anim>
                                    <p:anim calcmode="lin" valueType="num">
                                      <p:cBhvr additive="base">
                                        <p:cTn id="11" dur="1000" fill="hold"/>
                                        <p:tgtEl>
                                          <p:spTgt spid="289"/>
                                        </p:tgtEl>
                                        <p:attrNameLst>
                                          <p:attrName>ppt_y</p:attrName>
                                        </p:attrNameLst>
                                      </p:cBhvr>
                                      <p:tavLst>
                                        <p:tav tm="0">
                                          <p:val>
                                            <p:strVal val="0-#ppt_h/2"/>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290"/>
                                        </p:tgtEl>
                                        <p:attrNameLst>
                                          <p:attrName>style.visibility</p:attrName>
                                        </p:attrNameLst>
                                      </p:cBhvr>
                                      <p:to>
                                        <p:strVal val="visible"/>
                                      </p:to>
                                    </p:set>
                                    <p:anim calcmode="lin" valueType="num">
                                      <p:cBhvr additive="base">
                                        <p:cTn id="14" dur="1000" fill="hold"/>
                                        <p:tgtEl>
                                          <p:spTgt spid="290"/>
                                        </p:tgtEl>
                                        <p:attrNameLst>
                                          <p:attrName>ppt_x</p:attrName>
                                        </p:attrNameLst>
                                      </p:cBhvr>
                                      <p:tavLst>
                                        <p:tav tm="0">
                                          <p:val>
                                            <p:strVal val="1+#ppt_w/2"/>
                                          </p:val>
                                        </p:tav>
                                        <p:tav tm="100000">
                                          <p:val>
                                            <p:strVal val="#ppt_x"/>
                                          </p:val>
                                        </p:tav>
                                      </p:tavLst>
                                    </p:anim>
                                    <p:anim calcmode="lin" valueType="num">
                                      <p:cBhvr additive="base">
                                        <p:cTn id="15" dur="1000" fill="hold"/>
                                        <p:tgtEl>
                                          <p:spTgt spid="2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0" y="191386"/>
            <a:ext cx="9144000" cy="591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latin typeface="Times New Roman" panose="02020603050405020304" pitchFamily="18" charset="0"/>
                <a:cs typeface="Times New Roman" panose="02020603050405020304" pitchFamily="18" charset="0"/>
              </a:rPr>
              <a:t>GIỚI THIỆU ĐỀ TÀI</a:t>
            </a:r>
            <a:endParaRPr sz="3600"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bwMode="gray">
          <a:xfrm>
            <a:off x="389860" y="1013423"/>
            <a:ext cx="8364279" cy="37011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1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9pPr>
          </a:lstStyle>
          <a:p>
            <a:pPr>
              <a:lnSpc>
                <a:spcPct val="150000"/>
              </a:lnSpc>
              <a:buFont typeface="Wingdings" panose="05000000000000000000" pitchFamily="2" charset="2"/>
              <a:buChar char="q"/>
            </a:pPr>
            <a:r>
              <a:rPr lang="vi-VN" sz="1800" b="1" dirty="0">
                <a:solidFill>
                  <a:srgbClr val="FFC000"/>
                </a:solidFill>
                <a:latin typeface="+mj-lt"/>
              </a:rPr>
              <a:t> </a:t>
            </a:r>
            <a:r>
              <a:rPr lang="en-US" sz="1800" b="1" dirty="0">
                <a:solidFill>
                  <a:srgbClr val="FFFF00"/>
                </a:solidFill>
                <a:latin typeface="Times New Roman" panose="02020603050405020304" pitchFamily="18" charset="0"/>
                <a:cs typeface="Times New Roman" panose="02020603050405020304" pitchFamily="18" charset="0"/>
              </a:rPr>
              <a:t>PHẠM VI VÀ ĐỐI TƯỢNG NGHIÊN CỨU ĐỒ ÁN  </a:t>
            </a:r>
            <a:endParaRPr lang="vi-VN" sz="1800" b="1" dirty="0">
              <a:solidFill>
                <a:srgbClr val="FFFF00"/>
              </a:solidFill>
              <a:latin typeface="Times New Roman" panose="02020603050405020304" pitchFamily="18" charset="0"/>
              <a:cs typeface="Times New Roman" panose="02020603050405020304" pitchFamily="18" charset="0"/>
            </a:endParaRPr>
          </a:p>
          <a:p>
            <a:pPr lvl="0">
              <a:lnSpc>
                <a:spcPct val="150000"/>
              </a:lnSpc>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Tính chất của phương thức overload và override trong lập trình hướng đối tượng. </a:t>
            </a:r>
          </a:p>
          <a:p>
            <a:pPr lvl="0">
              <a:lnSpc>
                <a:spcPct val="150000"/>
              </a:lnSpc>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So sánh cú pháp của chúng giữa ngôn ngữ C# và Java.</a:t>
            </a:r>
          </a:p>
          <a:p>
            <a:pPr lvl="0">
              <a:lnSpc>
                <a:spcPct val="150000"/>
              </a:lnSpc>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 Cho ví dụ minh hoạ. </a:t>
            </a:r>
          </a:p>
          <a:p>
            <a:pPr lvl="0">
              <a:lnSpc>
                <a:spcPct val="150000"/>
              </a:lnSpc>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Xây dựng chương trình quản lý nhân sự ở công ty ELCA.</a:t>
            </a:r>
          </a:p>
          <a:p>
            <a:pPr marL="152400" lvl="0" indent="0"/>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vi-VN" sz="1800" b="1">
                <a:solidFill>
                  <a:srgbClr val="FFFF00"/>
                </a:solidFill>
                <a:latin typeface="+mj-lt"/>
                <a:cs typeface="Times New Roman" panose="02020603050405020304" pitchFamily="18" charset="0"/>
              </a:rPr>
              <a:t> </a:t>
            </a:r>
            <a:r>
              <a:rPr lang="vi-VN" sz="1800" b="1" dirty="0">
                <a:solidFill>
                  <a:srgbClr val="FFFF00"/>
                </a:solidFill>
                <a:latin typeface="+mj-lt"/>
                <a:cs typeface="Times New Roman" panose="02020603050405020304" pitchFamily="18" charset="0"/>
              </a:rPr>
              <a:t>ĐỐI TƯỢNG NGHIÊN CỨU: </a:t>
            </a:r>
          </a:p>
          <a:p>
            <a:pPr lvl="0">
              <a:lnSpc>
                <a:spcPct val="150000"/>
              </a:lnSpc>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Phương thức override và overload.</a:t>
            </a:r>
          </a:p>
          <a:p>
            <a:pPr lvl="0">
              <a:lnSpc>
                <a:spcPct val="150000"/>
              </a:lnSpc>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 Ứng dụng kế thừa và đa hình trong việc xây dựng chương trình quản lý nhân viên.</a:t>
            </a:r>
          </a:p>
        </p:txBody>
      </p:sp>
    </p:spTree>
    <p:extLst>
      <p:ext uri="{BB962C8B-B14F-4D97-AF65-F5344CB8AC3E}">
        <p14:creationId xmlns:p14="http://schemas.microsoft.com/office/powerpoint/2010/main" val="376414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1000" fill="hold"/>
                                        <p:tgtEl>
                                          <p:spTgt spid="287"/>
                                        </p:tgtEl>
                                        <p:attrNameLst>
                                          <p:attrName>ppt_x</p:attrName>
                                        </p:attrNameLst>
                                      </p:cBhvr>
                                      <p:tavLst>
                                        <p:tav tm="0">
                                          <p:val>
                                            <p:strVal val="#ppt_x"/>
                                          </p:val>
                                        </p:tav>
                                        <p:tav tm="100000">
                                          <p:val>
                                            <p:strVal val="#ppt_x"/>
                                          </p:val>
                                        </p:tav>
                                      </p:tavLst>
                                    </p:anim>
                                    <p:anim calcmode="lin" valueType="num">
                                      <p:cBhvr additive="base">
                                        <p:cTn id="8" dur="1000" fill="hold"/>
                                        <p:tgtEl>
                                          <p:spTgt spid="2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fade">
                                      <p:cBhvr>
                                        <p:cTn id="20" dur="1000"/>
                                        <p:tgtEl>
                                          <p:spTgt spid="5">
                                            <p:txEl>
                                              <p:pRg st="6" end="6"/>
                                            </p:txEl>
                                          </p:spTgt>
                                        </p:tgtEl>
                                      </p:cBhvr>
                                    </p:animEffect>
                                    <p:anim calcmode="lin" valueType="num">
                                      <p:cBhvr>
                                        <p:cTn id="2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1000"/>
                                        <p:tgtEl>
                                          <p:spTgt spid="5">
                                            <p:txEl>
                                              <p:pRg st="1" end="1"/>
                                            </p:txEl>
                                          </p:spTgt>
                                        </p:tgtEl>
                                      </p:cBhvr>
                                    </p:animEffect>
                                    <p:anim calcmode="lin" valueType="num">
                                      <p:cBhvr>
                                        <p:cTn id="2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fade">
                                      <p:cBhvr>
                                        <p:cTn id="34" dur="1000"/>
                                        <p:tgtEl>
                                          <p:spTgt spid="5">
                                            <p:txEl>
                                              <p:pRg st="2" end="2"/>
                                            </p:txEl>
                                          </p:spTgt>
                                        </p:tgtEl>
                                      </p:cBhvr>
                                    </p:animEffect>
                                    <p:anim calcmode="lin" valueType="num">
                                      <p:cBhvr>
                                        <p:cTn id="3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Effect transition="in" filter="fade">
                                      <p:cBhvr>
                                        <p:cTn id="41" dur="1000"/>
                                        <p:tgtEl>
                                          <p:spTgt spid="5">
                                            <p:txEl>
                                              <p:pRg st="3" end="3"/>
                                            </p:txEl>
                                          </p:spTgt>
                                        </p:tgtEl>
                                      </p:cBhvr>
                                    </p:animEffect>
                                    <p:anim calcmode="lin" valueType="num">
                                      <p:cBhvr>
                                        <p:cTn id="4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fade">
                                      <p:cBhvr>
                                        <p:cTn id="48" dur="1000"/>
                                        <p:tgtEl>
                                          <p:spTgt spid="5">
                                            <p:txEl>
                                              <p:pRg st="4" end="4"/>
                                            </p:txEl>
                                          </p:spTgt>
                                        </p:tgtEl>
                                      </p:cBhvr>
                                    </p:animEffect>
                                    <p:anim calcmode="lin" valueType="num">
                                      <p:cBhvr>
                                        <p:cTn id="4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99237" y="269358"/>
            <a:ext cx="9144000" cy="591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dirty="0">
                <a:latin typeface="+mj-lt"/>
              </a:rPr>
              <a:t>MỤC TIÊU NGHIÊN CỨU</a:t>
            </a:r>
            <a:endParaRPr sz="3600" dirty="0">
              <a:latin typeface="+mj-lt"/>
            </a:endParaRPr>
          </a:p>
        </p:txBody>
      </p:sp>
      <p:sp>
        <p:nvSpPr>
          <p:cNvPr id="5" name="Rectangle 3"/>
          <p:cNvSpPr txBox="1">
            <a:spLocks noChangeArrowheads="1"/>
          </p:cNvSpPr>
          <p:nvPr/>
        </p:nvSpPr>
        <p:spPr bwMode="gray">
          <a:xfrm>
            <a:off x="311888" y="1381701"/>
            <a:ext cx="8102009" cy="2736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1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9pPr>
          </a:lstStyle>
          <a:p>
            <a:pPr marL="495300" lvl="0" indent="-342900">
              <a:buFont typeface="Wingdings" panose="05000000000000000000" pitchFamily="2" charset="2"/>
              <a:buChar char="q"/>
            </a:pPr>
            <a:r>
              <a:rPr lang="vi-VN" sz="2300" b="1">
                <a:solidFill>
                  <a:srgbClr val="FFFF00"/>
                </a:solidFill>
                <a:latin typeface="+mj-lt"/>
              </a:rPr>
              <a:t>MỤC TIÊU</a:t>
            </a:r>
            <a:endParaRPr lang="en-US" sz="2300" b="1">
              <a:solidFill>
                <a:srgbClr val="FFFF00"/>
              </a:solidFill>
              <a:latin typeface="+mj-lt"/>
            </a:endParaRPr>
          </a:p>
          <a:p>
            <a:pPr marL="495300" lvl="0" indent="-342900">
              <a:buFont typeface="Wingdings" panose="05000000000000000000" pitchFamily="2" charset="2"/>
              <a:buChar char="q"/>
            </a:pPr>
            <a:endParaRPr lang="vi-VN" sz="2300" b="1" dirty="0">
              <a:solidFill>
                <a:srgbClr val="FFFF00"/>
              </a:solidFill>
              <a:latin typeface="+mj-lt"/>
            </a:endParaRPr>
          </a:p>
          <a:p>
            <a:pPr>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Nghiên cứu , tìm hiểu về override, overload trong C# và Java.</a:t>
            </a:r>
          </a:p>
          <a:p>
            <a:pPr>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Giới thiệu bài toán ứng dụng xây dựng chương trình quản lý nhân viên</a:t>
            </a:r>
          </a:p>
          <a:p>
            <a:pPr>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Trình bày được các kiến thức cơ bản về lý thuyết liên quan đến bài toán.</a:t>
            </a:r>
          </a:p>
          <a:p>
            <a:pPr>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Ứng dụng thực tế và Demo áp dụng các kiến thức đã học trong cách giải quyết vấn đề.</a:t>
            </a:r>
          </a:p>
          <a:p>
            <a:pPr>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Đánh giá tính hiệu quả và kết quả đạt được của đề tài</a:t>
            </a:r>
          </a:p>
        </p:txBody>
      </p:sp>
    </p:spTree>
    <p:extLst>
      <p:ext uri="{BB962C8B-B14F-4D97-AF65-F5344CB8AC3E}">
        <p14:creationId xmlns:p14="http://schemas.microsoft.com/office/powerpoint/2010/main" val="27708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500" fill="hold"/>
                                        <p:tgtEl>
                                          <p:spTgt spid="287"/>
                                        </p:tgtEl>
                                        <p:attrNameLst>
                                          <p:attrName>ppt_x</p:attrName>
                                        </p:attrNameLst>
                                      </p:cBhvr>
                                      <p:tavLst>
                                        <p:tav tm="0">
                                          <p:val>
                                            <p:strVal val="#ppt_x"/>
                                          </p:val>
                                        </p:tav>
                                        <p:tav tm="100000">
                                          <p:val>
                                            <p:strVal val="#ppt_x"/>
                                          </p:val>
                                        </p:tav>
                                      </p:tavLst>
                                    </p:anim>
                                    <p:anim calcmode="lin" valueType="num">
                                      <p:cBhvr additive="base">
                                        <p:cTn id="8" dur="500" fill="hold"/>
                                        <p:tgtEl>
                                          <p:spTgt spid="2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1"/>
          <p:cNvSpPr txBox="1">
            <a:spLocks noGrp="1"/>
          </p:cNvSpPr>
          <p:nvPr>
            <p:ph type="title"/>
          </p:nvPr>
        </p:nvSpPr>
        <p:spPr>
          <a:xfrm>
            <a:off x="702100" y="2401011"/>
            <a:ext cx="4476481" cy="170823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600" dirty="0"/>
              <a:t>C</a:t>
            </a:r>
            <a:r>
              <a:rPr lang="vi-VN" sz="3600"/>
              <a:t>Ơ</a:t>
            </a:r>
            <a:r>
              <a:rPr lang="en-US" sz="3600"/>
              <a:t> SỞ </a:t>
            </a:r>
            <a:r>
              <a:rPr lang="en-US" sz="3600" dirty="0"/>
              <a:t>LÝ THUYẾT</a:t>
            </a:r>
            <a:endParaRPr sz="3600" dirty="0"/>
          </a:p>
        </p:txBody>
      </p:sp>
      <p:sp>
        <p:nvSpPr>
          <p:cNvPr id="436" name="Google Shape;436;p61"/>
          <p:cNvSpPr txBox="1">
            <a:spLocks noGrp="1"/>
          </p:cNvSpPr>
          <p:nvPr>
            <p:ph type="title" idx="2"/>
          </p:nvPr>
        </p:nvSpPr>
        <p:spPr>
          <a:xfrm>
            <a:off x="1961440" y="655975"/>
            <a:ext cx="1957800" cy="123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562" name="Google Shape;562;p61"/>
          <p:cNvCxnSpPr/>
          <p:nvPr/>
        </p:nvCxnSpPr>
        <p:spPr>
          <a:xfrm flipH="1">
            <a:off x="1910281" y="2147243"/>
            <a:ext cx="2234669" cy="0"/>
          </a:xfrm>
          <a:prstGeom prst="straightConnector1">
            <a:avLst/>
          </a:prstGeom>
          <a:noFill/>
          <a:ln w="19050" cap="flat" cmpd="sng">
            <a:solidFill>
              <a:schemeClr val="lt2"/>
            </a:solidFill>
            <a:prstDash val="solid"/>
            <a:round/>
            <a:headEnd type="oval" w="med" len="med"/>
            <a:tailEnd type="oval" w="med" len="med"/>
          </a:ln>
        </p:spPr>
      </p:cxnSp>
      <p:pic>
        <p:nvPicPr>
          <p:cNvPr id="4" name="Graphic 3" descr="Gears">
            <a:extLst>
              <a:ext uri="{FF2B5EF4-FFF2-40B4-BE49-F238E27FC236}">
                <a16:creationId xmlns:a16="http://schemas.microsoft.com/office/drawing/2014/main" id="{F9CAB3AD-D713-4746-9853-179F5EBBB2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18672" y="736839"/>
            <a:ext cx="3678865" cy="36788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36"/>
                                        </p:tgtEl>
                                        <p:attrNameLst>
                                          <p:attrName>style.visibility</p:attrName>
                                        </p:attrNameLst>
                                      </p:cBhvr>
                                      <p:to>
                                        <p:strVal val="visible"/>
                                      </p:to>
                                    </p:set>
                                    <p:anim calcmode="lin" valueType="num">
                                      <p:cBhvr additive="base">
                                        <p:cTn id="7" dur="500" fill="hold"/>
                                        <p:tgtEl>
                                          <p:spTgt spid="436"/>
                                        </p:tgtEl>
                                        <p:attrNameLst>
                                          <p:attrName>ppt_x</p:attrName>
                                        </p:attrNameLst>
                                      </p:cBhvr>
                                      <p:tavLst>
                                        <p:tav tm="0">
                                          <p:val>
                                            <p:strVal val="#ppt_x"/>
                                          </p:val>
                                        </p:tav>
                                        <p:tav tm="100000">
                                          <p:val>
                                            <p:strVal val="#ppt_x"/>
                                          </p:val>
                                        </p:tav>
                                      </p:tavLst>
                                    </p:anim>
                                    <p:anim calcmode="lin" valueType="num">
                                      <p:cBhvr additive="base">
                                        <p:cTn id="8" dur="500" fill="hold"/>
                                        <p:tgtEl>
                                          <p:spTgt spid="436"/>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4"/>
                                        </p:tgtEl>
                                        <p:attrNameLst>
                                          <p:attrName>style.visibility</p:attrName>
                                        </p:attrNameLst>
                                      </p:cBhvr>
                                      <p:to>
                                        <p:strVal val="visible"/>
                                      </p:to>
                                    </p:set>
                                    <p:anim calcmode="lin" valueType="num">
                                      <p:cBhvr additive="base">
                                        <p:cTn id="11" dur="500" fill="hold"/>
                                        <p:tgtEl>
                                          <p:spTgt spid="434"/>
                                        </p:tgtEl>
                                        <p:attrNameLst>
                                          <p:attrName>ppt_x</p:attrName>
                                        </p:attrNameLst>
                                      </p:cBhvr>
                                      <p:tavLst>
                                        <p:tav tm="0">
                                          <p:val>
                                            <p:strVal val="#ppt_x"/>
                                          </p:val>
                                        </p:tav>
                                        <p:tav tm="100000">
                                          <p:val>
                                            <p:strVal val="#ppt_x"/>
                                          </p:val>
                                        </p:tav>
                                      </p:tavLst>
                                    </p:anim>
                                    <p:anim calcmode="lin" valueType="num">
                                      <p:cBhvr additive="base">
                                        <p:cTn id="12" dur="500" fill="hold"/>
                                        <p:tgtEl>
                                          <p:spTgt spid="434"/>
                                        </p:tgtEl>
                                        <p:attrNameLst>
                                          <p:attrName>ppt_y</p:attrName>
                                        </p:attrNameLst>
                                      </p:cBhvr>
                                      <p:tavLst>
                                        <p:tav tm="0">
                                          <p:val>
                                            <p:strVal val="1+#ppt_h/2"/>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62"/>
                                        </p:tgtEl>
                                        <p:attrNameLst>
                                          <p:attrName>style.visibility</p:attrName>
                                        </p:attrNameLst>
                                      </p:cBhvr>
                                      <p:to>
                                        <p:strVal val="visible"/>
                                      </p:to>
                                    </p:set>
                                    <p:anim calcmode="lin" valueType="num">
                                      <p:cBhvr additive="base">
                                        <p:cTn id="15" dur="500" fill="hold"/>
                                        <p:tgtEl>
                                          <p:spTgt spid="562"/>
                                        </p:tgtEl>
                                        <p:attrNameLst>
                                          <p:attrName>ppt_x</p:attrName>
                                        </p:attrNameLst>
                                      </p:cBhvr>
                                      <p:tavLst>
                                        <p:tav tm="0">
                                          <p:val>
                                            <p:strVal val="0-#ppt_w/2"/>
                                          </p:val>
                                        </p:tav>
                                        <p:tav tm="100000">
                                          <p:val>
                                            <p:strVal val="#ppt_x"/>
                                          </p:val>
                                        </p:tav>
                                      </p:tavLst>
                                    </p:anim>
                                    <p:anim calcmode="lin" valueType="num">
                                      <p:cBhvr additive="base">
                                        <p:cTn id="16" dur="500" fill="hold"/>
                                        <p:tgtEl>
                                          <p:spTgt spid="56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 grpId="0"/>
      <p:bldP spid="4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2296632" y="120502"/>
            <a:ext cx="4401879" cy="591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mj-lt"/>
              </a:rPr>
              <a:t>OVERLOAD LÀ GÌ?</a:t>
            </a:r>
            <a:endParaRPr sz="3600" dirty="0">
              <a:latin typeface="+mj-lt"/>
            </a:endParaRPr>
          </a:p>
        </p:txBody>
      </p:sp>
      <p:sp>
        <p:nvSpPr>
          <p:cNvPr id="5" name="Rectangle 3"/>
          <p:cNvSpPr txBox="1">
            <a:spLocks noChangeArrowheads="1"/>
          </p:cNvSpPr>
          <p:nvPr/>
        </p:nvSpPr>
        <p:spPr bwMode="gray">
          <a:xfrm>
            <a:off x="311888" y="1381701"/>
            <a:ext cx="8102009" cy="2736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1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9pPr>
          </a:lstStyle>
          <a:p>
            <a:pPr lvl="0">
              <a:lnSpc>
                <a:spcPct val="150000"/>
              </a:lnSpc>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Overload(nạp chồng) là việc tạo ra nhiều phương thức (method) có cùng tên, trong cùng một phạm vi (scope), nhưng khác nhau về đối số đầu vào hoặc kiểu trả về.</a:t>
            </a:r>
          </a:p>
          <a:p>
            <a:pPr lvl="0">
              <a:lnSpc>
                <a:spcPct val="150000"/>
              </a:lnSpc>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Overloading là nhiều phương thức trong một lớp có cùng tên nhưng :</a:t>
            </a:r>
          </a:p>
          <a:p>
            <a:pPr lvl="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Khác nhau về tham số và có cùng kiểu dữ liệu của tham số.</a:t>
            </a:r>
          </a:p>
          <a:p>
            <a:pPr lvl="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Có cùng tham số và khác nhau kiểu dữ liệu của tham số.</a:t>
            </a:r>
          </a:p>
          <a:p>
            <a:pPr lvl="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Hàm dựng cũng có khả năng nạp chồng với quy tắc trên.</a:t>
            </a:r>
          </a:p>
        </p:txBody>
      </p:sp>
    </p:spTree>
    <p:extLst>
      <p:ext uri="{BB962C8B-B14F-4D97-AF65-F5344CB8AC3E}">
        <p14:creationId xmlns:p14="http://schemas.microsoft.com/office/powerpoint/2010/main" val="93233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500" fill="hold"/>
                                        <p:tgtEl>
                                          <p:spTgt spid="287"/>
                                        </p:tgtEl>
                                        <p:attrNameLst>
                                          <p:attrName>ppt_x</p:attrName>
                                        </p:attrNameLst>
                                      </p:cBhvr>
                                      <p:tavLst>
                                        <p:tav tm="0">
                                          <p:val>
                                            <p:strVal val="#ppt_x"/>
                                          </p:val>
                                        </p:tav>
                                        <p:tav tm="100000">
                                          <p:val>
                                            <p:strVal val="#ppt_x"/>
                                          </p:val>
                                        </p:tav>
                                      </p:tavLst>
                                    </p:anim>
                                    <p:anim calcmode="lin" valueType="num">
                                      <p:cBhvr additive="base">
                                        <p:cTn id="8" dur="500" fill="hold"/>
                                        <p:tgtEl>
                                          <p:spTgt spid="2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2296632" y="120502"/>
            <a:ext cx="4401879" cy="591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mj-lt"/>
              </a:rPr>
              <a:t>OVERRIDE LÀ GÌ?</a:t>
            </a:r>
            <a:endParaRPr sz="3600" dirty="0">
              <a:latin typeface="+mj-lt"/>
            </a:endParaRPr>
          </a:p>
        </p:txBody>
      </p:sp>
      <p:sp>
        <p:nvSpPr>
          <p:cNvPr id="5" name="Rectangle 3"/>
          <p:cNvSpPr txBox="1">
            <a:spLocks noChangeArrowheads="1"/>
          </p:cNvSpPr>
          <p:nvPr/>
        </p:nvSpPr>
        <p:spPr bwMode="gray">
          <a:xfrm>
            <a:off x="311888" y="1381701"/>
            <a:ext cx="8102009" cy="2736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1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100"/>
              <a:buFont typeface="Fira Sans Condensed Light"/>
              <a:buNone/>
              <a:defRPr sz="2100" b="0" i="0" u="none" strike="noStrike" cap="none">
                <a:solidFill>
                  <a:schemeClr val="lt2"/>
                </a:solidFill>
                <a:latin typeface="Fira Sans Condensed Light"/>
                <a:ea typeface="Fira Sans Condensed Light"/>
                <a:cs typeface="Fira Sans Condensed Light"/>
                <a:sym typeface="Fira Sans Condensed Light"/>
              </a:defRPr>
            </a:lvl9pPr>
          </a:lstStyle>
          <a:p>
            <a:pPr lvl="0">
              <a:lnSpc>
                <a:spcPct val="150000"/>
              </a:lnSpc>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Overriding ( ghi đè) có nghĩa là có 2 phương thức giống nhau về tên và tham số truyền vào. Một phương thức ở lớp cha, còn cái còn lại thuộc lớp con, Overriding cho phép lớp con có thể thực hiện riêng biệt cho phương thức mà lớp cha đã cung cấp.</a:t>
            </a:r>
          </a:p>
          <a:p>
            <a:pPr lvl="0">
              <a:lnSpc>
                <a:spcPct val="150000"/>
              </a:lnSpc>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Phương thức ghi đè ở lớp con phải:</a:t>
            </a:r>
          </a:p>
          <a:p>
            <a:pPr lvl="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Cùng tên, kiểu trả về và tham số với hàm được định nghĩa ở lớp cha.</a:t>
            </a:r>
          </a:p>
          <a:p>
            <a:pPr lvl="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Không được sử dụng chỉ định từ truy xuất yếu hơn.</a:t>
            </a:r>
          </a:p>
        </p:txBody>
      </p:sp>
    </p:spTree>
    <p:extLst>
      <p:ext uri="{BB962C8B-B14F-4D97-AF65-F5344CB8AC3E}">
        <p14:creationId xmlns:p14="http://schemas.microsoft.com/office/powerpoint/2010/main" val="312685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500" fill="hold"/>
                                        <p:tgtEl>
                                          <p:spTgt spid="287"/>
                                        </p:tgtEl>
                                        <p:attrNameLst>
                                          <p:attrName>ppt_x</p:attrName>
                                        </p:attrNameLst>
                                      </p:cBhvr>
                                      <p:tavLst>
                                        <p:tav tm="0">
                                          <p:val>
                                            <p:strVal val="#ppt_x"/>
                                          </p:val>
                                        </p:tav>
                                        <p:tav tm="100000">
                                          <p:val>
                                            <p:strVal val="#ppt_x"/>
                                          </p:val>
                                        </p:tav>
                                      </p:tavLst>
                                    </p:anim>
                                    <p:anim calcmode="lin" valueType="num">
                                      <p:cBhvr additive="base">
                                        <p:cTn id="8" dur="500" fill="hold"/>
                                        <p:tgtEl>
                                          <p:spTgt spid="28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5" grpId="0"/>
    </p:bldLst>
  </p:timing>
</p:sld>
</file>

<file path=ppt/theme/theme1.xml><?xml version="1.0" encoding="utf-8"?>
<a:theme xmlns:a="http://schemas.openxmlformats.org/drawingml/2006/main" name="AI Tech Agency XL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2314</TotalTime>
  <Words>1341</Words>
  <Application>Microsoft Office PowerPoint</Application>
  <PresentationFormat>On-screen Show (16:9)</PresentationFormat>
  <Paragraphs>148</Paragraphs>
  <Slides>24</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Arial Black</vt:lpstr>
      <vt:lpstr>Calibri</vt:lpstr>
      <vt:lpstr>Courier New</vt:lpstr>
      <vt:lpstr>Fira Sans Condensed</vt:lpstr>
      <vt:lpstr>Fira Sans Condensed Light</vt:lpstr>
      <vt:lpstr>Rajdhani</vt:lpstr>
      <vt:lpstr>Times New Roman</vt:lpstr>
      <vt:lpstr>Times New Roman (Headings)</vt:lpstr>
      <vt:lpstr>Wingdings</vt:lpstr>
      <vt:lpstr>AI Tech Agency XL by Slidesgo</vt:lpstr>
      <vt:lpstr>ĐỀ TÀI   XÂY DỰNG CHƯƠNG TRÌNH QUẢN LÝ NHÂN SỰ Ở CÔNG TY ELCA</vt:lpstr>
      <vt:lpstr>PowerPoint Presentation</vt:lpstr>
      <vt:lpstr>GIỚI THIỆU ĐỀ TÀI</vt:lpstr>
      <vt:lpstr>GIỚI THIỆU ĐỀ TÀI</vt:lpstr>
      <vt:lpstr>GIỚI THIỆU ĐỀ TÀI</vt:lpstr>
      <vt:lpstr>MỤC TIÊU NGHIÊN CỨU</vt:lpstr>
      <vt:lpstr>CƠ SỞ LÝ THUYẾT</vt:lpstr>
      <vt:lpstr>OVERLOAD LÀ GÌ?</vt:lpstr>
      <vt:lpstr>OVERRIDE LÀ GÌ?</vt:lpstr>
      <vt:lpstr>TRONG C#</vt:lpstr>
      <vt:lpstr>TRONG C#</vt:lpstr>
      <vt:lpstr>TRONG C#</vt:lpstr>
      <vt:lpstr>TRONG C#</vt:lpstr>
      <vt:lpstr>TRONG C#</vt:lpstr>
      <vt:lpstr>TRONG JAVA</vt:lpstr>
      <vt:lpstr>TRONG JAVA</vt:lpstr>
      <vt:lpstr>TRONG JAVA</vt:lpstr>
      <vt:lpstr>TRONG JAVA</vt:lpstr>
      <vt:lpstr>TRONG JAVA</vt:lpstr>
      <vt:lpstr>TRONG JAVA</vt:lpstr>
      <vt:lpstr>THỰC HIỆN CHƯƠNG TRÌNH</vt:lpstr>
      <vt:lpstr>TỔNG KẾT VÀ ĐỊNH HƯỚNG PHÁT TRIỂN</vt:lpstr>
      <vt:lpstr>PowerPoint Presentation</vt:lpstr>
      <vt:lpstr>CẢM ƠN MỌI NGƯỜI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AGENCY</dc:title>
  <cp:lastModifiedBy>Dương Thị Huỳnh Như</cp:lastModifiedBy>
  <cp:revision>108</cp:revision>
  <dcterms:modified xsi:type="dcterms:W3CDTF">2021-09-18T12:09:48Z</dcterms:modified>
</cp:coreProperties>
</file>