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38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8" r:id="rId3"/>
    <p:sldId id="321" r:id="rId4"/>
    <p:sldId id="322" r:id="rId5"/>
    <p:sldId id="323" r:id="rId6"/>
    <p:sldId id="324" r:id="rId7"/>
    <p:sldId id="325" r:id="rId8"/>
    <p:sldId id="326" r:id="rId9"/>
    <p:sldId id="287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17" r:id="rId3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ung Phi 20143403" initials="NHP2" lastIdx="1" clrIdx="0">
    <p:extLst>
      <p:ext uri="{19B8F6BF-5375-455C-9EA6-DF929625EA0E}">
        <p15:presenceInfo xmlns:p15="http://schemas.microsoft.com/office/powerpoint/2012/main" userId="Nguyen Hung Phi 201434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599" autoAdjust="0"/>
  </p:normalViewPr>
  <p:slideViewPr>
    <p:cSldViewPr>
      <p:cViewPr varScale="1">
        <p:scale>
          <a:sx n="88" d="100"/>
          <a:sy n="88" d="100"/>
        </p:scale>
        <p:origin x="509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90AD6-419E-4B85-82CD-85E03BC9DB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A4012-023C-4B51-B1A9-40E877D01595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883B1C-1BB2-46F9-8360-F6FFD09AA6AC}" type="parTrans" cxnId="{89C19A19-B40D-49B2-BB13-F875D1F4A21D}">
      <dgm:prSet/>
      <dgm:spPr/>
      <dgm:t>
        <a:bodyPr/>
        <a:lstStyle/>
        <a:p>
          <a:endParaRPr lang="en-US"/>
        </a:p>
      </dgm:t>
    </dgm:pt>
    <dgm:pt modelId="{CC7B35CF-FB24-46AC-8D7A-074FAD2DBFED}" type="sibTrans" cxnId="{89C19A19-B40D-49B2-BB13-F875D1F4A21D}">
      <dgm:prSet/>
      <dgm:spPr/>
      <dgm:t>
        <a:bodyPr/>
        <a:lstStyle/>
        <a:p>
          <a:endParaRPr lang="en-US"/>
        </a:p>
      </dgm:t>
    </dgm:pt>
    <dgm:pt modelId="{A4E11ED2-868C-4AF8-A047-AFFDC2E7278B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tham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khảo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D37ACC-CA3C-4DB1-9ADE-024CC3C6D850}" type="parTrans" cxnId="{70C8565F-2B6F-4F53-95CD-6F6F5AD6FA70}">
      <dgm:prSet/>
      <dgm:spPr/>
      <dgm:t>
        <a:bodyPr/>
        <a:lstStyle/>
        <a:p>
          <a:endParaRPr lang="en-US"/>
        </a:p>
      </dgm:t>
    </dgm:pt>
    <dgm:pt modelId="{B0A669AF-C3F1-4B14-A919-1C924A77A308}" type="sibTrans" cxnId="{70C8565F-2B6F-4F53-95CD-6F6F5AD6FA70}">
      <dgm:prSet/>
      <dgm:spPr/>
      <dgm:t>
        <a:bodyPr/>
        <a:lstStyle/>
        <a:p>
          <a:endParaRPr lang="en-US"/>
        </a:p>
      </dgm:t>
    </dgm:pt>
    <dgm:pt modelId="{1B2C53EE-F216-4111-9DC1-C6E42F85D6A1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FA4A91-6599-4AF9-B870-15C484B583C4}" type="sibTrans" cxnId="{AEE5BCF6-79A0-46DA-BC3A-EB60231EB8C0}">
      <dgm:prSet/>
      <dgm:spPr/>
      <dgm:t>
        <a:bodyPr/>
        <a:lstStyle/>
        <a:p>
          <a:endParaRPr lang="en-US"/>
        </a:p>
      </dgm:t>
    </dgm:pt>
    <dgm:pt modelId="{EC2C822D-77C0-4C23-A1D0-2FF950E927A9}" type="parTrans" cxnId="{AEE5BCF6-79A0-46DA-BC3A-EB60231EB8C0}">
      <dgm:prSet/>
      <dgm:spPr/>
      <dgm:t>
        <a:bodyPr/>
        <a:lstStyle/>
        <a:p>
          <a:endParaRPr lang="en-US"/>
        </a:p>
      </dgm:t>
    </dgm:pt>
    <dgm:pt modelId="{477C72AB-6F9F-481B-9B2E-61579D477C50}" type="pres">
      <dgm:prSet presAssocID="{F9490AD6-419E-4B85-82CD-85E03BC9DB3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6C2A113-34B2-4BD8-9B8A-1406A0AD418A}" type="pres">
      <dgm:prSet presAssocID="{F9490AD6-419E-4B85-82CD-85E03BC9DB37}" presName="Name1" presStyleCnt="0"/>
      <dgm:spPr/>
    </dgm:pt>
    <dgm:pt modelId="{A7293825-36DB-456E-AE6B-CCF023972476}" type="pres">
      <dgm:prSet presAssocID="{F9490AD6-419E-4B85-82CD-85E03BC9DB37}" presName="cycle" presStyleCnt="0"/>
      <dgm:spPr/>
    </dgm:pt>
    <dgm:pt modelId="{7217702F-A39D-4684-8086-F2B39C626252}" type="pres">
      <dgm:prSet presAssocID="{F9490AD6-419E-4B85-82CD-85E03BC9DB37}" presName="srcNode" presStyleLbl="node1" presStyleIdx="0" presStyleCnt="3"/>
      <dgm:spPr/>
    </dgm:pt>
    <dgm:pt modelId="{8F62D78F-3A50-4032-B608-A26926F97ABE}" type="pres">
      <dgm:prSet presAssocID="{F9490AD6-419E-4B85-82CD-85E03BC9DB37}" presName="conn" presStyleLbl="parChTrans1D2" presStyleIdx="0" presStyleCnt="1"/>
      <dgm:spPr/>
      <dgm:t>
        <a:bodyPr/>
        <a:lstStyle/>
        <a:p>
          <a:endParaRPr lang="en-US"/>
        </a:p>
      </dgm:t>
    </dgm:pt>
    <dgm:pt modelId="{7866146D-10D6-4318-87DC-BB3D891A628C}" type="pres">
      <dgm:prSet presAssocID="{F9490AD6-419E-4B85-82CD-85E03BC9DB37}" presName="extraNode" presStyleLbl="node1" presStyleIdx="0" presStyleCnt="3"/>
      <dgm:spPr/>
    </dgm:pt>
    <dgm:pt modelId="{832E6523-011C-4238-8872-CA448C2B7A3D}" type="pres">
      <dgm:prSet presAssocID="{F9490AD6-419E-4B85-82CD-85E03BC9DB37}" presName="dstNode" presStyleLbl="node1" presStyleIdx="0" presStyleCnt="3"/>
      <dgm:spPr/>
    </dgm:pt>
    <dgm:pt modelId="{855EDC48-9C35-4E90-8059-0AD46D0C647F}" type="pres">
      <dgm:prSet presAssocID="{25AA4012-023C-4B51-B1A9-40E877D01595}" presName="text_1" presStyleLbl="node1" presStyleIdx="0" presStyleCnt="3" custLinFactNeighborX="639" custLinFactNeighborY="1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EA4B5-6E13-4B46-B742-CEC052E014CE}" type="pres">
      <dgm:prSet presAssocID="{25AA4012-023C-4B51-B1A9-40E877D01595}" presName="accent_1" presStyleCnt="0"/>
      <dgm:spPr/>
    </dgm:pt>
    <dgm:pt modelId="{D3030803-CE90-4EC7-8DCB-4C2491D58C2E}" type="pres">
      <dgm:prSet presAssocID="{25AA4012-023C-4B51-B1A9-40E877D01595}" presName="accentRepeatNode" presStyleLbl="solidFgAcc1" presStyleIdx="0" presStyleCnt="3"/>
      <dgm:spPr/>
    </dgm:pt>
    <dgm:pt modelId="{C0570975-ECDC-4E4F-AD2F-B5018DB6803D}" type="pres">
      <dgm:prSet presAssocID="{1B2C53EE-F216-4111-9DC1-C6E42F85D6A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B4398-FFEB-4405-9E88-6E57C37F03C8}" type="pres">
      <dgm:prSet presAssocID="{1B2C53EE-F216-4111-9DC1-C6E42F85D6A1}" presName="accent_2" presStyleCnt="0"/>
      <dgm:spPr/>
    </dgm:pt>
    <dgm:pt modelId="{4B948FF1-AE1A-4B02-ACD9-35CE2391321A}" type="pres">
      <dgm:prSet presAssocID="{1B2C53EE-F216-4111-9DC1-C6E42F85D6A1}" presName="accentRepeatNode" presStyleLbl="solidFgAcc1" presStyleIdx="1" presStyleCnt="3"/>
      <dgm:spPr/>
    </dgm:pt>
    <dgm:pt modelId="{13890397-E85F-41A0-B039-D89BCB7743F1}" type="pres">
      <dgm:prSet presAssocID="{A4E11ED2-868C-4AF8-A047-AFFDC2E7278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7DF84-3F65-4352-B8D5-9D2B7C42F4CF}" type="pres">
      <dgm:prSet presAssocID="{A4E11ED2-868C-4AF8-A047-AFFDC2E7278B}" presName="accent_3" presStyleCnt="0"/>
      <dgm:spPr/>
    </dgm:pt>
    <dgm:pt modelId="{46DD040F-28F3-4F19-904D-A4A0301230D1}" type="pres">
      <dgm:prSet presAssocID="{A4E11ED2-868C-4AF8-A047-AFFDC2E7278B}" presName="accentRepeatNode" presStyleLbl="solidFgAcc1" presStyleIdx="2" presStyleCnt="3"/>
      <dgm:spPr/>
    </dgm:pt>
  </dgm:ptLst>
  <dgm:cxnLst>
    <dgm:cxn modelId="{CA78DDB5-4E00-47FF-A889-000FF3B50717}" type="presOf" srcId="{A4E11ED2-868C-4AF8-A047-AFFDC2E7278B}" destId="{13890397-E85F-41A0-B039-D89BCB7743F1}" srcOrd="0" destOrd="0" presId="urn:microsoft.com/office/officeart/2008/layout/VerticalCurvedList"/>
    <dgm:cxn modelId="{60430466-A3DB-456B-97F7-CF997DF209EE}" type="presOf" srcId="{CC7B35CF-FB24-46AC-8D7A-074FAD2DBFED}" destId="{8F62D78F-3A50-4032-B608-A26926F97ABE}" srcOrd="0" destOrd="0" presId="urn:microsoft.com/office/officeart/2008/layout/VerticalCurvedList"/>
    <dgm:cxn modelId="{6837BAC1-60A8-4B13-82BA-F39AF311E4C8}" type="presOf" srcId="{25AA4012-023C-4B51-B1A9-40E877D01595}" destId="{855EDC48-9C35-4E90-8059-0AD46D0C647F}" srcOrd="0" destOrd="0" presId="urn:microsoft.com/office/officeart/2008/layout/VerticalCurvedList"/>
    <dgm:cxn modelId="{12AA667D-5A88-4F33-9B4F-02EF492B5277}" type="presOf" srcId="{F9490AD6-419E-4B85-82CD-85E03BC9DB37}" destId="{477C72AB-6F9F-481B-9B2E-61579D477C50}" srcOrd="0" destOrd="0" presId="urn:microsoft.com/office/officeart/2008/layout/VerticalCurvedList"/>
    <dgm:cxn modelId="{42F8A925-87F4-489F-BA35-9091622BBC9C}" type="presOf" srcId="{1B2C53EE-F216-4111-9DC1-C6E42F85D6A1}" destId="{C0570975-ECDC-4E4F-AD2F-B5018DB6803D}" srcOrd="0" destOrd="0" presId="urn:microsoft.com/office/officeart/2008/layout/VerticalCurvedList"/>
    <dgm:cxn modelId="{89C19A19-B40D-49B2-BB13-F875D1F4A21D}" srcId="{F9490AD6-419E-4B85-82CD-85E03BC9DB37}" destId="{25AA4012-023C-4B51-B1A9-40E877D01595}" srcOrd="0" destOrd="0" parTransId="{54883B1C-1BB2-46F9-8360-F6FFD09AA6AC}" sibTransId="{CC7B35CF-FB24-46AC-8D7A-074FAD2DBFED}"/>
    <dgm:cxn modelId="{AEE5BCF6-79A0-46DA-BC3A-EB60231EB8C0}" srcId="{F9490AD6-419E-4B85-82CD-85E03BC9DB37}" destId="{1B2C53EE-F216-4111-9DC1-C6E42F85D6A1}" srcOrd="1" destOrd="0" parTransId="{EC2C822D-77C0-4C23-A1D0-2FF950E927A9}" sibTransId="{CEFA4A91-6599-4AF9-B870-15C484B583C4}"/>
    <dgm:cxn modelId="{70C8565F-2B6F-4F53-95CD-6F6F5AD6FA70}" srcId="{F9490AD6-419E-4B85-82CD-85E03BC9DB37}" destId="{A4E11ED2-868C-4AF8-A047-AFFDC2E7278B}" srcOrd="2" destOrd="0" parTransId="{A6D37ACC-CA3C-4DB1-9ADE-024CC3C6D850}" sibTransId="{B0A669AF-C3F1-4B14-A919-1C924A77A308}"/>
    <dgm:cxn modelId="{DDB06877-A1A8-4A16-8CA4-9D216D71A2CB}" type="presParOf" srcId="{477C72AB-6F9F-481B-9B2E-61579D477C50}" destId="{16C2A113-34B2-4BD8-9B8A-1406A0AD418A}" srcOrd="0" destOrd="0" presId="urn:microsoft.com/office/officeart/2008/layout/VerticalCurvedList"/>
    <dgm:cxn modelId="{3894C295-9DEB-4B9F-8B8A-1349136F56CE}" type="presParOf" srcId="{16C2A113-34B2-4BD8-9B8A-1406A0AD418A}" destId="{A7293825-36DB-456E-AE6B-CCF023972476}" srcOrd="0" destOrd="0" presId="urn:microsoft.com/office/officeart/2008/layout/VerticalCurvedList"/>
    <dgm:cxn modelId="{29BE59C9-EE9A-4D48-A17E-F0DA4D5C2796}" type="presParOf" srcId="{A7293825-36DB-456E-AE6B-CCF023972476}" destId="{7217702F-A39D-4684-8086-F2B39C626252}" srcOrd="0" destOrd="0" presId="urn:microsoft.com/office/officeart/2008/layout/VerticalCurvedList"/>
    <dgm:cxn modelId="{46EC7B90-40F8-4911-9D0C-E7CA50E0C22D}" type="presParOf" srcId="{A7293825-36DB-456E-AE6B-CCF023972476}" destId="{8F62D78F-3A50-4032-B608-A26926F97ABE}" srcOrd="1" destOrd="0" presId="urn:microsoft.com/office/officeart/2008/layout/VerticalCurvedList"/>
    <dgm:cxn modelId="{7C226930-35C1-4310-8394-3CFF166FD15C}" type="presParOf" srcId="{A7293825-36DB-456E-AE6B-CCF023972476}" destId="{7866146D-10D6-4318-87DC-BB3D891A628C}" srcOrd="2" destOrd="0" presId="urn:microsoft.com/office/officeart/2008/layout/VerticalCurvedList"/>
    <dgm:cxn modelId="{B7DF4CB8-CC60-4567-9D9A-10734C98BA85}" type="presParOf" srcId="{A7293825-36DB-456E-AE6B-CCF023972476}" destId="{832E6523-011C-4238-8872-CA448C2B7A3D}" srcOrd="3" destOrd="0" presId="urn:microsoft.com/office/officeart/2008/layout/VerticalCurvedList"/>
    <dgm:cxn modelId="{51C6C9A9-2E47-4A4A-969F-07C5F01A37DB}" type="presParOf" srcId="{16C2A113-34B2-4BD8-9B8A-1406A0AD418A}" destId="{855EDC48-9C35-4E90-8059-0AD46D0C647F}" srcOrd="1" destOrd="0" presId="urn:microsoft.com/office/officeart/2008/layout/VerticalCurvedList"/>
    <dgm:cxn modelId="{CAC70EBD-A09E-4339-BA4B-0137A8A4786A}" type="presParOf" srcId="{16C2A113-34B2-4BD8-9B8A-1406A0AD418A}" destId="{59AEA4B5-6E13-4B46-B742-CEC052E014CE}" srcOrd="2" destOrd="0" presId="urn:microsoft.com/office/officeart/2008/layout/VerticalCurvedList"/>
    <dgm:cxn modelId="{835A4413-4D2D-4590-9A16-E4025C6C8888}" type="presParOf" srcId="{59AEA4B5-6E13-4B46-B742-CEC052E014CE}" destId="{D3030803-CE90-4EC7-8DCB-4C2491D58C2E}" srcOrd="0" destOrd="0" presId="urn:microsoft.com/office/officeart/2008/layout/VerticalCurvedList"/>
    <dgm:cxn modelId="{F74DED01-C75B-48AF-8E3C-EE6E20EF3FF7}" type="presParOf" srcId="{16C2A113-34B2-4BD8-9B8A-1406A0AD418A}" destId="{C0570975-ECDC-4E4F-AD2F-B5018DB6803D}" srcOrd="3" destOrd="0" presId="urn:microsoft.com/office/officeart/2008/layout/VerticalCurvedList"/>
    <dgm:cxn modelId="{39DB0F31-35ED-4190-9A43-95613DF2A116}" type="presParOf" srcId="{16C2A113-34B2-4BD8-9B8A-1406A0AD418A}" destId="{91EB4398-FFEB-4405-9E88-6E57C37F03C8}" srcOrd="4" destOrd="0" presId="urn:microsoft.com/office/officeart/2008/layout/VerticalCurvedList"/>
    <dgm:cxn modelId="{B6C9C327-6A30-45D2-9C65-80EBCA4163D2}" type="presParOf" srcId="{91EB4398-FFEB-4405-9E88-6E57C37F03C8}" destId="{4B948FF1-AE1A-4B02-ACD9-35CE2391321A}" srcOrd="0" destOrd="0" presId="urn:microsoft.com/office/officeart/2008/layout/VerticalCurvedList"/>
    <dgm:cxn modelId="{7DF31F6C-70B8-4B35-9917-5B07CC542A0A}" type="presParOf" srcId="{16C2A113-34B2-4BD8-9B8A-1406A0AD418A}" destId="{13890397-E85F-41A0-B039-D89BCB7743F1}" srcOrd="5" destOrd="0" presId="urn:microsoft.com/office/officeart/2008/layout/VerticalCurvedList"/>
    <dgm:cxn modelId="{51F5E953-AFC5-4E3D-AF2A-E6261CD707E7}" type="presParOf" srcId="{16C2A113-34B2-4BD8-9B8A-1406A0AD418A}" destId="{6967DF84-3F65-4352-B8D5-9D2B7C42F4CF}" srcOrd="6" destOrd="0" presId="urn:microsoft.com/office/officeart/2008/layout/VerticalCurvedList"/>
    <dgm:cxn modelId="{BDABCCB4-26BC-4F52-8320-AA46C0B7BF81}" type="presParOf" srcId="{6967DF84-3F65-4352-B8D5-9D2B7C42F4CF}" destId="{46DD040F-28F3-4F19-904D-A4A0301230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/>
            <a:t>1.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mô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3.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tham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khảo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/>
            <a:t>1.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mô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/>
            <a:t>1.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mô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D5A895-F6B6-4007-8524-5A0D1FB84FCA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A2C76-F59D-4F2A-94B2-1BD0E8559C2E}">
      <dgm:prSet phldrT="[Text]"/>
      <dgm:spPr/>
      <dgm:t>
        <a:bodyPr/>
        <a:lstStyle/>
        <a:p>
          <a:r>
            <a:rPr lang="en-US" dirty="0"/>
            <a:t>2.</a:t>
          </a:r>
        </a:p>
      </dgm:t>
    </dgm:pt>
    <dgm:pt modelId="{124B6938-7238-484D-85A9-86D455CA2997}" type="parTrans" cxnId="{587CD475-97C7-467C-8813-91FC4FCD3D64}">
      <dgm:prSet/>
      <dgm:spPr/>
      <dgm:t>
        <a:bodyPr/>
        <a:lstStyle/>
        <a:p>
          <a:endParaRPr lang="en-US"/>
        </a:p>
      </dgm:t>
    </dgm:pt>
    <dgm:pt modelId="{0C5119B4-BF5B-4DEA-964C-410FCE48C584}" type="sibTrans" cxnId="{587CD475-97C7-467C-8813-91FC4FCD3D64}">
      <dgm:prSet/>
      <dgm:spPr/>
      <dgm:t>
        <a:bodyPr/>
        <a:lstStyle/>
        <a:p>
          <a:endParaRPr lang="en-US"/>
        </a:p>
      </dgm:t>
    </dgm:pt>
    <dgm:pt modelId="{2CAABDEA-8433-4730-9D00-B3B5D56937B0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901F2-7677-46C5-9BFF-93CFB78F9A95}" type="sibTrans" cxnId="{FE21827B-1C4F-426E-8F11-EB5516D6CD6C}">
      <dgm:prSet/>
      <dgm:spPr/>
      <dgm:t>
        <a:bodyPr/>
        <a:lstStyle/>
        <a:p>
          <a:endParaRPr lang="en-US"/>
        </a:p>
      </dgm:t>
    </dgm:pt>
    <dgm:pt modelId="{46B03E8D-2373-4147-ABAE-35FE73405C9D}" type="parTrans" cxnId="{FE21827B-1C4F-426E-8F11-EB5516D6CD6C}">
      <dgm:prSet/>
      <dgm:spPr/>
      <dgm:t>
        <a:bodyPr/>
        <a:lstStyle/>
        <a:p>
          <a:endParaRPr lang="en-US"/>
        </a:p>
      </dgm:t>
    </dgm:pt>
    <dgm:pt modelId="{56BB379C-ABCB-487E-9662-53A70B7BB805}" type="pres">
      <dgm:prSet presAssocID="{7DD5A895-F6B6-4007-8524-5A0D1FB84FC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5E81C1-912A-4C01-BA0D-0BE791AEE22D}" type="pres">
      <dgm:prSet presAssocID="{F82A2C76-F59D-4F2A-94B2-1BD0E8559C2E}" presName="composite" presStyleCnt="0"/>
      <dgm:spPr/>
    </dgm:pt>
    <dgm:pt modelId="{0C80EF3F-B29C-4D52-AE19-047B3D947354}" type="pres">
      <dgm:prSet presAssocID="{F82A2C76-F59D-4F2A-94B2-1BD0E8559C2E}" presName="FirstChild" presStyleLbl="revTx" presStyleIdx="0" presStyleCnt="1" custLinFactNeighborX="-13218" custLinFactNeighborY="-6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B5169-DBBF-4F2E-A105-F89DEE20CC8F}" type="pres">
      <dgm:prSet presAssocID="{F82A2C76-F59D-4F2A-94B2-1BD0E8559C2E}" presName="Parent" presStyleLbl="alignNode1" presStyleIdx="0" presStyleCnt="1" custScaleX="51496" custScaleY="86303" custLinFactNeighborX="-19796" custLinFactNeighborY="-40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E2C3E-8232-409D-993A-7C682E5A40A2}" type="pres">
      <dgm:prSet presAssocID="{F82A2C76-F59D-4F2A-94B2-1BD0E8559C2E}" presName="Accent" presStyleLbl="parChTrans1D1" presStyleIdx="0" presStyleCnt="1"/>
      <dgm:spPr/>
    </dgm:pt>
  </dgm:ptLst>
  <dgm:cxnLst>
    <dgm:cxn modelId="{3875748A-5B58-4514-8660-EBDCCE8CEAE3}" type="presOf" srcId="{F82A2C76-F59D-4F2A-94B2-1BD0E8559C2E}" destId="{711B5169-DBBF-4F2E-A105-F89DEE20CC8F}" srcOrd="0" destOrd="0" presId="urn:microsoft.com/office/officeart/2011/layout/TabList"/>
    <dgm:cxn modelId="{FE21827B-1C4F-426E-8F11-EB5516D6CD6C}" srcId="{F82A2C76-F59D-4F2A-94B2-1BD0E8559C2E}" destId="{2CAABDEA-8433-4730-9D00-B3B5D56937B0}" srcOrd="0" destOrd="0" parTransId="{46B03E8D-2373-4147-ABAE-35FE73405C9D}" sibTransId="{46C901F2-7677-46C5-9BFF-93CFB78F9A95}"/>
    <dgm:cxn modelId="{1F9E44B1-FDC8-4190-B0AA-8E43986A968B}" type="presOf" srcId="{7DD5A895-F6B6-4007-8524-5A0D1FB84FCA}" destId="{56BB379C-ABCB-487E-9662-53A70B7BB805}" srcOrd="0" destOrd="0" presId="urn:microsoft.com/office/officeart/2011/layout/TabList"/>
    <dgm:cxn modelId="{587CD475-97C7-467C-8813-91FC4FCD3D64}" srcId="{7DD5A895-F6B6-4007-8524-5A0D1FB84FCA}" destId="{F82A2C76-F59D-4F2A-94B2-1BD0E8559C2E}" srcOrd="0" destOrd="0" parTransId="{124B6938-7238-484D-85A9-86D455CA2997}" sibTransId="{0C5119B4-BF5B-4DEA-964C-410FCE48C584}"/>
    <dgm:cxn modelId="{373AD0CF-699B-408F-8EF4-13780703C35B}" type="presOf" srcId="{2CAABDEA-8433-4730-9D00-B3B5D56937B0}" destId="{0C80EF3F-B29C-4D52-AE19-047B3D947354}" srcOrd="0" destOrd="0" presId="urn:microsoft.com/office/officeart/2011/layout/TabList"/>
    <dgm:cxn modelId="{2B3BF00D-BE55-4690-AA28-6524A358C347}" type="presParOf" srcId="{56BB379C-ABCB-487E-9662-53A70B7BB805}" destId="{3D5E81C1-912A-4C01-BA0D-0BE791AEE22D}" srcOrd="0" destOrd="0" presId="urn:microsoft.com/office/officeart/2011/layout/TabList"/>
    <dgm:cxn modelId="{A8AB0A6B-1A5A-44BA-8B71-4AA3E6E3596C}" type="presParOf" srcId="{3D5E81C1-912A-4C01-BA0D-0BE791AEE22D}" destId="{0C80EF3F-B29C-4D52-AE19-047B3D947354}" srcOrd="0" destOrd="0" presId="urn:microsoft.com/office/officeart/2011/layout/TabList"/>
    <dgm:cxn modelId="{38BF6EF2-5DA0-4406-B374-B3192DE9A1A8}" type="presParOf" srcId="{3D5E81C1-912A-4C01-BA0D-0BE791AEE22D}" destId="{711B5169-DBBF-4F2E-A105-F89DEE20CC8F}" srcOrd="1" destOrd="0" presId="urn:microsoft.com/office/officeart/2011/layout/TabList"/>
    <dgm:cxn modelId="{A76AAB90-EC7F-4534-A96B-7D4FDDD05F7C}" type="presParOf" srcId="{3D5E81C1-912A-4C01-BA0D-0BE791AEE22D}" destId="{91FE2C3E-8232-409D-993A-7C682E5A40A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2D78F-3A50-4032-B608-A26926F97ABE}">
      <dsp:nvSpPr>
        <dsp:cNvPr id="0" name=""/>
        <dsp:cNvSpPr/>
      </dsp:nvSpPr>
      <dsp:spPr>
        <a:xfrm>
          <a:off x="-6123583" y="-937168"/>
          <a:ext cx="7291592" cy="729159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EDC48-9C35-4E90-8059-0AD46D0C647F}">
      <dsp:nvSpPr>
        <dsp:cNvPr id="0" name=""/>
        <dsp:cNvSpPr/>
      </dsp:nvSpPr>
      <dsp:spPr>
        <a:xfrm>
          <a:off x="798557" y="554456"/>
          <a:ext cx="7299209" cy="108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5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8557" y="554456"/>
        <a:ext cx="7299209" cy="1083451"/>
      </dsp:txXfrm>
    </dsp:sp>
    <dsp:sp modelId="{D3030803-CE90-4EC7-8DCB-4C2491D58C2E}">
      <dsp:nvSpPr>
        <dsp:cNvPr id="0" name=""/>
        <dsp:cNvSpPr/>
      </dsp:nvSpPr>
      <dsp:spPr>
        <a:xfrm>
          <a:off x="74758" y="406294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70975-ECDC-4E4F-AD2F-B5018DB6803D}">
      <dsp:nvSpPr>
        <dsp:cNvPr id="0" name=""/>
        <dsp:cNvSpPr/>
      </dsp:nvSpPr>
      <dsp:spPr>
        <a:xfrm>
          <a:off x="1145749" y="2166902"/>
          <a:ext cx="6905375" cy="108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5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56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endParaRPr lang="en-US" sz="5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5749" y="2166902"/>
        <a:ext cx="6905375" cy="1083451"/>
      </dsp:txXfrm>
    </dsp:sp>
    <dsp:sp modelId="{4B948FF1-AE1A-4B02-ACD9-35CE2391321A}">
      <dsp:nvSpPr>
        <dsp:cNvPr id="0" name=""/>
        <dsp:cNvSpPr/>
      </dsp:nvSpPr>
      <dsp:spPr>
        <a:xfrm>
          <a:off x="468592" y="2031471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90397-E85F-41A0-B039-D89BCB7743F1}">
      <dsp:nvSpPr>
        <dsp:cNvPr id="0" name=""/>
        <dsp:cNvSpPr/>
      </dsp:nvSpPr>
      <dsp:spPr>
        <a:xfrm>
          <a:off x="751915" y="3792079"/>
          <a:ext cx="7299209" cy="1083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989" tIns="142240" rIns="14224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5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56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sz="5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5600" kern="1200" dirty="0" err="1">
              <a:latin typeface="Calibri" panose="020F0502020204030204" pitchFamily="34" charset="0"/>
              <a:cs typeface="Calibri" panose="020F0502020204030204" pitchFamily="34" charset="0"/>
            </a:rPr>
            <a:t>tham</a:t>
          </a:r>
          <a:r>
            <a:rPr lang="en-US" sz="5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5600" kern="1200">
              <a:latin typeface="Calibri" panose="020F0502020204030204" pitchFamily="34" charset="0"/>
              <a:cs typeface="Calibri" panose="020F0502020204030204" pitchFamily="34" charset="0"/>
            </a:rPr>
            <a:t>khảo</a:t>
          </a:r>
          <a:endParaRPr lang="en-US" sz="5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51915" y="3792079"/>
        <a:ext cx="7299209" cy="1083451"/>
      </dsp:txXfrm>
    </dsp:sp>
    <dsp:sp modelId="{46DD040F-28F3-4F19-904D-A4A0301230D1}">
      <dsp:nvSpPr>
        <dsp:cNvPr id="0" name=""/>
        <dsp:cNvSpPr/>
      </dsp:nvSpPr>
      <dsp:spPr>
        <a:xfrm>
          <a:off x="74758" y="3656647"/>
          <a:ext cx="1354314" cy="1354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mô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1.</a:t>
          </a:r>
        </a:p>
      </dsp:txBody>
      <dsp:txXfrm>
        <a:off x="100333" y="633730"/>
        <a:ext cx="832406" cy="47005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liệu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tham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khảo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3.</a:t>
          </a:r>
        </a:p>
      </dsp:txBody>
      <dsp:txXfrm>
        <a:off x="100333" y="633730"/>
        <a:ext cx="832406" cy="470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mô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1.</a:t>
          </a:r>
        </a:p>
      </dsp:txBody>
      <dsp:txXfrm>
        <a:off x="100333" y="633730"/>
        <a:ext cx="832406" cy="470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Tổng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quan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về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mô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hình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đề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tài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1.</a:t>
          </a:r>
        </a:p>
      </dsp:txBody>
      <dsp:txXfrm>
        <a:off x="100333" y="633730"/>
        <a:ext cx="832406" cy="470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2C3E-8232-409D-993A-7C682E5A40A2}">
      <dsp:nvSpPr>
        <dsp:cNvPr id="0" name=""/>
        <dsp:cNvSpPr/>
      </dsp:nvSpPr>
      <dsp:spPr>
        <a:xfrm>
          <a:off x="0" y="1145323"/>
          <a:ext cx="6577541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EF3F-B29C-4D52-AE19-047B3D947354}">
      <dsp:nvSpPr>
        <dsp:cNvPr id="0" name=""/>
        <dsp:cNvSpPr/>
      </dsp:nvSpPr>
      <dsp:spPr>
        <a:xfrm>
          <a:off x="1066790" y="533400"/>
          <a:ext cx="4867380" cy="572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Phân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tích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thiết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kế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66790" y="533400"/>
        <a:ext cx="4867380" cy="572618"/>
      </dsp:txXfrm>
    </dsp:sp>
    <dsp:sp modelId="{711B5169-DBBF-4F2E-A105-F89DEE20CC8F}">
      <dsp:nvSpPr>
        <dsp:cNvPr id="0" name=""/>
        <dsp:cNvSpPr/>
      </dsp:nvSpPr>
      <dsp:spPr>
        <a:xfrm>
          <a:off x="76204" y="609601"/>
          <a:ext cx="880664" cy="49418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2.</a:t>
          </a:r>
        </a:p>
      </dsp:txBody>
      <dsp:txXfrm>
        <a:off x="100333" y="633730"/>
        <a:ext cx="832406" cy="470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>
                <a:latin typeface="Calibri" panose="020F0502020204030204" pitchFamily="34" charset="0"/>
              </a:rPr>
              <a:t>24-Dec-18</a:t>
            </a:fld>
            <a:endParaRPr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>
                <a:latin typeface="Calibri" panose="020F0502020204030204" pitchFamily="34" charset="0"/>
              </a:rPr>
              <a:t>‹#›</a:t>
            </a:fld>
            <a:endParaRPr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F674A4F-2B7A-4ECB-A400-260B2FFC03C1}" type="datetimeFigureOut">
              <a:rPr lang="en-US" smtClean="0"/>
              <a:pPr/>
              <a:t>24-Dec-18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1F2A70B-78F2-4DCF-B53B-C990D2FAFB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0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9AFE8FB1-0A7A-443E-AAF7-31D4FA1AA312}" type="datetimeFigureOut">
              <a:rPr lang="en-US" smtClean="0"/>
              <a:pPr/>
              <a:t>24-Dec-18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jpe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381000"/>
            <a:ext cx="9144000" cy="1143000"/>
          </a:xfrm>
        </p:spPr>
        <p:txBody>
          <a:bodyPr/>
          <a:lstStyle/>
          <a:p>
            <a:pPr algn="ctr"/>
            <a:r>
              <a:rPr lang="en-US" sz="2400" dirty="0">
                <a:cs typeface="Calibri" panose="020F0502020204030204" pitchFamily="34" charset="0"/>
              </a:rPr>
              <a:t>TR</a:t>
            </a:r>
            <a:r>
              <a:rPr lang="vi-VN" sz="2400" dirty="0">
                <a:cs typeface="Calibri" panose="020F0502020204030204" pitchFamily="34" charset="0"/>
              </a:rPr>
              <a:t>Ư</a:t>
            </a:r>
            <a:r>
              <a:rPr lang="en-US" sz="2400" dirty="0">
                <a:cs typeface="Calibri" panose="020F0502020204030204" pitchFamily="34" charset="0"/>
              </a:rPr>
              <a:t>ỜNG ĐẠI HỌC BÁCH KHOA HÀ NỘI</a:t>
            </a:r>
            <a:br>
              <a:rPr lang="en-US" sz="2400" dirty="0">
                <a:cs typeface="Calibri" panose="020F0502020204030204" pitchFamily="34" charset="0"/>
              </a:rPr>
            </a:br>
            <a:r>
              <a:rPr lang="en-US" sz="2400" dirty="0" err="1">
                <a:cs typeface="Calibri" panose="020F0502020204030204" pitchFamily="34" charset="0"/>
              </a:rPr>
              <a:t>Viện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Công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nghệ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Thông</a:t>
            </a:r>
            <a:r>
              <a:rPr lang="en-US" sz="2400" dirty="0">
                <a:cs typeface="Calibri" panose="020F0502020204030204" pitchFamily="34" charset="0"/>
              </a:rPr>
              <a:t> tin </a:t>
            </a:r>
            <a:r>
              <a:rPr lang="en-US" sz="2400" dirty="0" err="1">
                <a:cs typeface="Calibri" panose="020F0502020204030204" pitchFamily="34" charset="0"/>
              </a:rPr>
              <a:t>và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Truyền</a:t>
            </a:r>
            <a:r>
              <a:rPr lang="en-US" sz="2400" dirty="0">
                <a:cs typeface="Calibri" panose="020F0502020204030204" pitchFamily="34" charset="0"/>
              </a:rPr>
              <a:t> </a:t>
            </a:r>
            <a:r>
              <a:rPr lang="en-US" sz="2400" dirty="0" err="1">
                <a:cs typeface="Calibri" panose="020F0502020204030204" pitchFamily="34" charset="0"/>
              </a:rPr>
              <a:t>thông</a:t>
            </a:r>
            <a:endParaRPr lang="en-US" sz="2400" dirty="0"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733800"/>
            <a:ext cx="3048000" cy="17189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Nhóm</a:t>
            </a:r>
            <a:r>
              <a:rPr lang="en-US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</a:t>
            </a:r>
          </a:p>
          <a:p>
            <a:pPr algn="l">
              <a:lnSpc>
                <a:spcPct val="150000"/>
              </a:lnSpc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vi-VN" sz="1600" i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  <a:p>
            <a:pPr algn="l">
              <a:lnSpc>
                <a:spcPct val="150000"/>
              </a:lnSpc>
            </a:pP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2C66A8-E163-44CC-8222-99E0C187FB4E}"/>
              </a:ext>
            </a:extLst>
          </p:cNvPr>
          <p:cNvSpPr txBox="1">
            <a:spLocks/>
          </p:cNvSpPr>
          <p:nvPr/>
        </p:nvSpPr>
        <p:spPr>
          <a:xfrm>
            <a:off x="1865226" y="2211802"/>
            <a:ext cx="89535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XÂY DỰNG HỆ THỐNG THI TRẮC NGHIỆM ONLINE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5901" y="4191000"/>
            <a:ext cx="6092825" cy="14932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i="1" cap="al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vi-VN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>
              <a:lnSpc>
                <a:spcPct val="200000"/>
              </a:lnSpc>
            </a:pP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</a:t>
            </a:r>
            <a:r>
              <a:rPr lang="vi-VN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  <a:r>
              <a:rPr lang="vi-VN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endParaRPr lang="en-US" sz="1600" i="1" cap="all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vi-VN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1600" i="1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cap="al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giang</a:t>
            </a:r>
            <a:endParaRPr lang="en-US" sz="1600" i="1" cap="all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26886"/>
            <a:ext cx="8759131" cy="70696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2DE770-05D6-4A2A-B981-8C8918AC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-2147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7875-4C36-4712-B77D-0F8084B2100F}"/>
              </a:ext>
            </a:extLst>
          </p:cNvPr>
          <p:cNvSpPr txBox="1"/>
          <p:nvPr/>
        </p:nvSpPr>
        <p:spPr>
          <a:xfrm>
            <a:off x="531812" y="464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3075" name="Picture 1">
            <a:extLst>
              <a:ext uri="{FF2B5EF4-FFF2-40B4-BE49-F238E27FC236}">
                <a16:creationId xmlns:a16="http://schemas.microsoft.com/office/drawing/2014/main" id="{DEF1DF13-09FE-4EC5-AB50-C93894CF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2590800"/>
            <a:ext cx="52006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783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26886"/>
            <a:ext cx="8759131" cy="70696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2DE770-05D6-4A2A-B981-8C8918AC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-2147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7875-4C36-4712-B77D-0F8084B2100F}"/>
              </a:ext>
            </a:extLst>
          </p:cNvPr>
          <p:cNvSpPr txBox="1"/>
          <p:nvPr/>
        </p:nvSpPr>
        <p:spPr>
          <a:xfrm>
            <a:off x="531812" y="464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3FDCF573-9D2B-4CD5-B3FE-6E0E0E7C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2" y="2483014"/>
            <a:ext cx="5295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5809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26886"/>
            <a:ext cx="8759131" cy="70696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2DE770-05D6-4A2A-B981-8C8918AC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-2147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7875-4C36-4712-B77D-0F8084B2100F}"/>
              </a:ext>
            </a:extLst>
          </p:cNvPr>
          <p:cNvSpPr txBox="1"/>
          <p:nvPr/>
        </p:nvSpPr>
        <p:spPr>
          <a:xfrm>
            <a:off x="531812" y="464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98048F46-15E6-4956-BBB8-B150D4BE3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43" y="2590800"/>
            <a:ext cx="5240338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4184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26886"/>
            <a:ext cx="8759131" cy="70696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2DE770-05D6-4A2A-B981-8C8918AC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-2147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7875-4C36-4712-B77D-0F8084B2100F}"/>
              </a:ext>
            </a:extLst>
          </p:cNvPr>
          <p:cNvSpPr txBox="1"/>
          <p:nvPr/>
        </p:nvSpPr>
        <p:spPr>
          <a:xfrm>
            <a:off x="531812" y="464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F22BF8FA-A95D-4D29-9F0C-5707BE7B6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667000"/>
            <a:ext cx="501015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3463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26886"/>
            <a:ext cx="8759131" cy="706964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2DE770-05D6-4A2A-B981-8C8918AC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-2147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7875-4C36-4712-B77D-0F8084B2100F}"/>
              </a:ext>
            </a:extLst>
          </p:cNvPr>
          <p:cNvSpPr txBox="1"/>
          <p:nvPr/>
        </p:nvSpPr>
        <p:spPr>
          <a:xfrm>
            <a:off x="531812" y="464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DA5B0A11-8367-4B56-9BCC-85F97FE6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2514600"/>
            <a:ext cx="54229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7737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1600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Arial" panose="020B0604020202020204" pitchFamily="34" charset="0"/>
              </a:rPr>
              <a:t>- </a:t>
            </a:r>
            <a:r>
              <a:rPr lang="vi-VN" dirty="0">
                <a:cs typeface="Arial" panose="020B0604020202020204" pitchFamily="34" charset="0"/>
              </a:rPr>
              <a:t>Quy trình sử dụng hệ thống của thí sinh</a:t>
            </a: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17" name="Picture 1">
            <a:extLst>
              <a:ext uri="{FF2B5EF4-FFF2-40B4-BE49-F238E27FC236}">
                <a16:creationId xmlns:a16="http://schemas.microsoft.com/office/drawing/2014/main" id="{5BE51E32-7241-46AD-9279-AEFE7809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2576698"/>
            <a:ext cx="2560637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5832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1600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admin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1">
            <a:extLst>
              <a:ext uri="{FF2B5EF4-FFF2-40B4-BE49-F238E27FC236}">
                <a16:creationId xmlns:a16="http://schemas.microsoft.com/office/drawing/2014/main" id="{CE7E7822-2E7D-4F0A-BFAF-C09559A4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3040005"/>
            <a:ext cx="356235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0244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1600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5DB4F920-412C-4EB5-A457-8A37BE5A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44" y="2793942"/>
            <a:ext cx="3681413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0870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1">
            <a:extLst>
              <a:ext uri="{FF2B5EF4-FFF2-40B4-BE49-F238E27FC236}">
                <a16:creationId xmlns:a16="http://schemas.microsoft.com/office/drawing/2014/main" id="{83A5DB65-463C-4742-AAFA-FAE4D804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3045331"/>
            <a:ext cx="5788025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143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1600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E93D2806-98D5-4576-8A46-1A2C22FB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672832"/>
            <a:ext cx="594677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3679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04781567"/>
              </p:ext>
            </p:extLst>
          </p:nvPr>
        </p:nvGraphicFramePr>
        <p:xfrm>
          <a:off x="3427412" y="9906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/>
          <p:cNvSpPr/>
          <p:nvPr/>
        </p:nvSpPr>
        <p:spPr>
          <a:xfrm>
            <a:off x="608012" y="2209800"/>
            <a:ext cx="3124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NỘI DUNG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9034" y="17526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1812" y="33528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2294" y="49530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8249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1">
            <a:extLst>
              <a:ext uri="{FF2B5EF4-FFF2-40B4-BE49-F238E27FC236}">
                <a16:creationId xmlns:a16="http://schemas.microsoft.com/office/drawing/2014/main" id="{574DC25F-D060-4B6F-9FE0-F8B57ED8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2743200"/>
            <a:ext cx="58928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3744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1">
            <a:extLst>
              <a:ext uri="{FF2B5EF4-FFF2-40B4-BE49-F238E27FC236}">
                <a16:creationId xmlns:a16="http://schemas.microsoft.com/office/drawing/2014/main" id="{B5C3C65F-5F60-4601-A30C-BF8E7750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2667000"/>
            <a:ext cx="6003925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44919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20F160C6-24BD-4730-AC3B-7DAC4A3ED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667000"/>
            <a:ext cx="59944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4505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Quy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20F160C6-24BD-4730-AC3B-7DAC4A3ED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667000"/>
            <a:ext cx="59944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8651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SuperAdmin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SuperAdmin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1">
            <a:extLst>
              <a:ext uri="{FF2B5EF4-FFF2-40B4-BE49-F238E27FC236}">
                <a16:creationId xmlns:a16="http://schemas.microsoft.com/office/drawing/2014/main" id="{2F4D330E-843C-4F59-8807-24FB28A1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046729"/>
            <a:ext cx="3332162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99413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SuperAdmin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322BB0DD-64FF-4DF0-BABA-D909B3D6C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2836344"/>
            <a:ext cx="3784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2990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2" name="Picture 2" descr="Biểu đồ lớp">
            <a:extLst>
              <a:ext uri="{FF2B5EF4-FFF2-40B4-BE49-F238E27FC236}">
                <a16:creationId xmlns:a16="http://schemas.microsoft.com/office/drawing/2014/main" id="{A5574BA5-9135-4C36-80D0-31F7D673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828800"/>
            <a:ext cx="5486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68244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376926"/>
            <a:ext cx="104386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 descr="database">
            <a:extLst>
              <a:ext uri="{FF2B5EF4-FFF2-40B4-BE49-F238E27FC236}">
                <a16:creationId xmlns:a16="http://schemas.microsoft.com/office/drawing/2014/main" id="{9020B64C-8CC1-488A-BD08-9DC7DC08E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31" y="2514600"/>
            <a:ext cx="54864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325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02933607"/>
              </p:ext>
            </p:extLst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722222"/>
            <a:ext cx="10438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400" dirty="0"/>
              <a:t>[1]</a:t>
            </a:r>
            <a:r>
              <a:rPr lang="en-US" sz="2400" dirty="0"/>
              <a:t>  </a:t>
            </a:r>
            <a:r>
              <a:rPr lang="vi-VN" sz="2400" dirty="0"/>
              <a:t>Phân tích và thiết kế hệ thống thông tin - Nguyễn Văn Ba - 2003.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[3]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411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0"/>
            <a:ext cx="8759825" cy="706438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4799673" y="-1410361"/>
            <a:ext cx="2589477" cy="9372600"/>
          </a:xfrm>
          <a:prstGeom prst="round2SameRect">
            <a:avLst>
              <a:gd name="adj1" fmla="val 23321"/>
              <a:gd name="adj2" fmla="val 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839942" y="2810306"/>
            <a:ext cx="4443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4412" y="2831278"/>
            <a:ext cx="789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3999457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579418"/>
              </p:ext>
            </p:extLst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761001" y="2348986"/>
            <a:ext cx="10438639" cy="180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trắc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85828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761001" y="1623698"/>
            <a:ext cx="10438639" cy="433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MSDT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MSDT.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3895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761001" y="1623698"/>
            <a:ext cx="104386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HTML, CSS, JAVASCRIPT, PHP.</a:t>
            </a:r>
          </a:p>
          <a:p>
            <a:pPr marL="285750" indent="-285750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MySQL. </a:t>
            </a:r>
          </a:p>
          <a:p>
            <a:pPr marL="285750" indent="-285750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SubLime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3.</a:t>
            </a:r>
          </a:p>
          <a:p>
            <a:pPr marL="285750" indent="-285750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Framework: Laravel 5.</a:t>
            </a:r>
          </a:p>
          <a:p>
            <a:pPr>
              <a:lnSpc>
                <a:spcPct val="150000"/>
              </a:lnSpc>
            </a:pPr>
            <a:endParaRPr lang="en-US" sz="2400" b="1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950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7539027"/>
              </p:ext>
            </p:extLst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761001" y="2438985"/>
            <a:ext cx="104386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SuperAdmin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400" b="1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142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219200"/>
            <a:ext cx="10438639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1779609"/>
            <a:ext cx="8224837" cy="48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19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761001" y="0"/>
          <a:ext cx="6577541" cy="171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402E9-54FC-4A32-BA55-6969F1495C5E}"/>
              </a:ext>
            </a:extLst>
          </p:cNvPr>
          <p:cNvSpPr txBox="1"/>
          <p:nvPr/>
        </p:nvSpPr>
        <p:spPr>
          <a:xfrm>
            <a:off x="608012" y="1712435"/>
            <a:ext cx="10438639" cy="610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072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526886"/>
            <a:ext cx="8759131" cy="706964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case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2DE770-05D6-4A2A-B981-8C8918ACE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-21472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0"/>
            <a:ext cx="761828" cy="113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7875-4C36-4712-B77D-0F8084B2100F}"/>
              </a:ext>
            </a:extLst>
          </p:cNvPr>
          <p:cNvSpPr txBox="1"/>
          <p:nvPr/>
        </p:nvSpPr>
        <p:spPr>
          <a:xfrm>
            <a:off x="531812" y="46482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C0B0255D-E400-4EE7-BAE0-B9F4D8F1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19" y="2163239"/>
            <a:ext cx="4913312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598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2060</TotalTime>
  <Words>751</Words>
  <Application>Microsoft Office PowerPoint</Application>
  <PresentationFormat>Custom</PresentationFormat>
  <Paragraphs>134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Ion Boardroom</vt:lpstr>
      <vt:lpstr>TRƯỜNG ĐẠI HỌC BÁCH KHOA HÀ NỘI Viện Công nghệ Thông tin và Truyền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rã use case “Quản lí thí sinh”</vt:lpstr>
      <vt:lpstr>Phân rã use case “Quản lí môn thi”</vt:lpstr>
      <vt:lpstr>Phân rã use case “Quản lí chủ đề”</vt:lpstr>
      <vt:lpstr>Phân rã use case “Quản lí đề thi”</vt:lpstr>
      <vt:lpstr>Phân rã use case “Quản lí câu hỏi”</vt:lpstr>
      <vt:lpstr>Phân rã use case “Quản lí quản trị viên”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Duong Le Giang</dc:creator>
  <cp:lastModifiedBy>admin</cp:lastModifiedBy>
  <cp:revision>126</cp:revision>
  <dcterms:created xsi:type="dcterms:W3CDTF">2018-09-30T23:15:28Z</dcterms:created>
  <dcterms:modified xsi:type="dcterms:W3CDTF">2018-12-24T14:20:32Z</dcterms:modified>
</cp:coreProperties>
</file>