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8" r:id="rId4"/>
    <p:sldId id="256"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0" y="76200"/>
            <a:ext cx="9144000" cy="6629400"/>
            <a:chOff x="960" y="360"/>
            <a:chExt cx="14900" cy="11180"/>
          </a:xfrm>
        </p:grpSpPr>
        <p:pic>
          <p:nvPicPr>
            <p:cNvPr id="2054" name="Picture 3"/>
            <p:cNvPicPr>
              <a:picLocks noChangeAspect="1" noChangeArrowheads="1"/>
            </p:cNvPicPr>
            <p:nvPr/>
          </p:nvPicPr>
          <p:blipFill>
            <a:blip r:embed="rId2"/>
            <a:srcRect/>
            <a:stretch>
              <a:fillRect/>
            </a:stretch>
          </p:blipFill>
          <p:spPr bwMode="auto">
            <a:xfrm>
              <a:off x="960" y="360"/>
              <a:ext cx="14900" cy="11180"/>
            </a:xfrm>
            <a:prstGeom prst="rect">
              <a:avLst/>
            </a:prstGeom>
            <a:noFill/>
            <a:ln w="9525">
              <a:noFill/>
              <a:miter lim="800000"/>
              <a:headEnd/>
              <a:tailEnd/>
            </a:ln>
          </p:spPr>
        </p:pic>
        <p:sp>
          <p:nvSpPr>
            <p:cNvPr id="2055" name="Rectangle 4"/>
            <p:cNvSpPr>
              <a:spLocks noChangeArrowheads="1"/>
            </p:cNvSpPr>
            <p:nvPr/>
          </p:nvSpPr>
          <p:spPr bwMode="auto">
            <a:xfrm>
              <a:off x="960" y="10094"/>
              <a:ext cx="14900" cy="1446"/>
            </a:xfrm>
            <a:prstGeom prst="rect">
              <a:avLst/>
            </a:prstGeom>
            <a:solidFill>
              <a:srgbClr val="FFFFFF"/>
            </a:solidFill>
            <a:ln w="9525">
              <a:noFill/>
              <a:miter lim="800000"/>
              <a:headEnd/>
              <a:tailEnd/>
            </a:ln>
          </p:spPr>
          <p:txBody>
            <a:bodyPr/>
            <a:lstStyle/>
            <a:p>
              <a:endParaRPr lang="en-US"/>
            </a:p>
          </p:txBody>
        </p:sp>
        <p:sp>
          <p:nvSpPr>
            <p:cNvPr id="2056" name="Rectangle 5"/>
            <p:cNvSpPr>
              <a:spLocks noChangeArrowheads="1"/>
            </p:cNvSpPr>
            <p:nvPr/>
          </p:nvSpPr>
          <p:spPr bwMode="auto">
            <a:xfrm>
              <a:off x="960" y="10228"/>
              <a:ext cx="3651" cy="1163"/>
            </a:xfrm>
            <a:prstGeom prst="rect">
              <a:avLst/>
            </a:prstGeom>
            <a:solidFill>
              <a:srgbClr val="DD8047"/>
            </a:solidFill>
            <a:ln w="9525">
              <a:noFill/>
              <a:miter lim="800000"/>
              <a:headEnd/>
              <a:tailEnd/>
            </a:ln>
          </p:spPr>
          <p:txBody>
            <a:bodyPr/>
            <a:lstStyle/>
            <a:p>
              <a:endParaRPr lang="en-US"/>
            </a:p>
          </p:txBody>
        </p:sp>
        <p:sp>
          <p:nvSpPr>
            <p:cNvPr id="2057" name="Rectangle 7"/>
            <p:cNvSpPr>
              <a:spLocks noChangeArrowheads="1"/>
            </p:cNvSpPr>
            <p:nvPr/>
          </p:nvSpPr>
          <p:spPr bwMode="auto">
            <a:xfrm>
              <a:off x="4809" y="6943"/>
              <a:ext cx="10555" cy="2982"/>
            </a:xfrm>
            <a:prstGeom prst="rect">
              <a:avLst/>
            </a:prstGeom>
            <a:solidFill>
              <a:srgbClr val="00B050"/>
            </a:solidFill>
            <a:ln w="9525">
              <a:noFill/>
              <a:miter lim="800000"/>
              <a:headEnd/>
              <a:tailEnd/>
            </a:ln>
          </p:spPr>
          <p:txBody>
            <a:bodyPr/>
            <a:lstStyle/>
            <a:p>
              <a:endParaRPr lang="en-US"/>
            </a:p>
          </p:txBody>
        </p:sp>
      </p:grpSp>
      <p:sp>
        <p:nvSpPr>
          <p:cNvPr id="2051" name="Rectangle 9"/>
          <p:cNvSpPr>
            <a:spLocks noChangeArrowheads="1"/>
          </p:cNvSpPr>
          <p:nvPr/>
        </p:nvSpPr>
        <p:spPr bwMode="auto">
          <a:xfrm>
            <a:off x="0" y="0"/>
            <a:ext cx="9144000" cy="457200"/>
          </a:xfrm>
          <a:prstGeom prst="rect">
            <a:avLst/>
          </a:prstGeom>
          <a:noFill/>
          <a:ln w="9525">
            <a:noFill/>
            <a:miter lim="800000"/>
            <a:headEnd/>
            <a:tailEnd/>
          </a:ln>
        </p:spPr>
        <p:txBody>
          <a:bodyPr wrap="none" lIns="3253350" tIns="119025" rIns="1120422" bIns="0" anchor="ctr">
            <a:spAutoFit/>
          </a:bodyPr>
          <a:lstStyle/>
          <a:p>
            <a:endParaRPr lang="en-US"/>
          </a:p>
        </p:txBody>
      </p:sp>
      <p:sp>
        <p:nvSpPr>
          <p:cNvPr id="2052" name="Text Box 8"/>
          <p:cNvSpPr txBox="1">
            <a:spLocks noChangeArrowheads="1"/>
          </p:cNvSpPr>
          <p:nvPr/>
        </p:nvSpPr>
        <p:spPr bwMode="auto">
          <a:xfrm>
            <a:off x="2124075" y="5791200"/>
            <a:ext cx="7019925" cy="738188"/>
          </a:xfrm>
          <a:prstGeom prst="rect">
            <a:avLst/>
          </a:prstGeom>
          <a:solidFill>
            <a:srgbClr val="94B6D2"/>
          </a:solidFill>
          <a:ln w="9525">
            <a:noFill/>
            <a:miter lim="800000"/>
            <a:headEnd/>
            <a:tailEnd/>
          </a:ln>
        </p:spPr>
        <p:txBody>
          <a:bodyPr lIns="0" tIns="0" rIns="0" bIns="0"/>
          <a:lstStyle/>
          <a:p>
            <a:r>
              <a:rPr lang="vi-VN" sz="2700">
                <a:solidFill>
                  <a:srgbClr val="FF0000"/>
                </a:solidFill>
                <a:latin typeface="Arial" charset="0"/>
                <a:ea typeface="Times New Roman" pitchFamily="18" charset="0"/>
                <a:cs typeface="Arial" charset="0"/>
              </a:rPr>
              <a:t>T</a:t>
            </a:r>
            <a:r>
              <a:rPr lang="en-US" sz="2700">
                <a:solidFill>
                  <a:srgbClr val="FF0000"/>
                </a:solidFill>
                <a:latin typeface="Arial" charset="0"/>
                <a:ea typeface="Times New Roman" pitchFamily="18" charset="0"/>
                <a:cs typeface="Arial" charset="0"/>
              </a:rPr>
              <a:t>h</a:t>
            </a:r>
            <a:r>
              <a:rPr lang="vi-VN" sz="2700">
                <a:solidFill>
                  <a:srgbClr val="FF0000"/>
                </a:solidFill>
                <a:latin typeface="Arial" charset="0"/>
                <a:ea typeface="Times New Roman" pitchFamily="18" charset="0"/>
                <a:cs typeface="Arial" charset="0"/>
              </a:rPr>
              <a:t>S. </a:t>
            </a:r>
            <a:r>
              <a:rPr lang="en-US" sz="2700">
                <a:solidFill>
                  <a:srgbClr val="FF0000"/>
                </a:solidFill>
                <a:latin typeface="Arial" charset="0"/>
                <a:ea typeface="Times New Roman" pitchFamily="18" charset="0"/>
                <a:cs typeface="Arial" charset="0"/>
              </a:rPr>
              <a:t>LÊ NGỌC BẢO</a:t>
            </a:r>
          </a:p>
          <a:p>
            <a:pPr eaLnBrk="0" hangingPunct="0"/>
            <a:r>
              <a:rPr lang="en-US" sz="1400">
                <a:solidFill>
                  <a:srgbClr val="FF0000"/>
                </a:solidFill>
                <a:latin typeface="Arial" charset="0"/>
                <a:ea typeface="Times New Roman" pitchFamily="18" charset="0"/>
                <a:cs typeface="Arial" charset="0"/>
              </a:rPr>
              <a:t>HỌC ViỆN CÔNG NGHỆ BƯU CHÍNH ViỄN THÔNG CƠ SỎ TPHCM</a:t>
            </a:r>
            <a:endParaRPr lang="vi-VN" sz="1800">
              <a:solidFill>
                <a:srgbClr val="FF0000"/>
              </a:solidFill>
              <a:latin typeface="Arial" charset="0"/>
              <a:ea typeface="Times New Roman" pitchFamily="18" charset="0"/>
              <a:cs typeface="Arial" charset="0"/>
            </a:endParaRPr>
          </a:p>
        </p:txBody>
      </p:sp>
      <p:sp>
        <p:nvSpPr>
          <p:cNvPr id="2053" name="Rectangle 10"/>
          <p:cNvSpPr>
            <a:spLocks noChangeArrowheads="1"/>
          </p:cNvSpPr>
          <p:nvPr/>
        </p:nvSpPr>
        <p:spPr bwMode="auto">
          <a:xfrm>
            <a:off x="2362200" y="3581400"/>
            <a:ext cx="6477000" cy="2123658"/>
          </a:xfrm>
          <a:prstGeom prst="rect">
            <a:avLst/>
          </a:prstGeom>
          <a:noFill/>
          <a:ln w="9525">
            <a:noFill/>
            <a:miter lim="800000"/>
            <a:headEnd/>
            <a:tailEnd/>
          </a:ln>
        </p:spPr>
        <p:txBody>
          <a:bodyPr wrap="square" anchor="ctr">
            <a:spAutoFit/>
          </a:bodyPr>
          <a:lstStyle/>
          <a:p>
            <a:pPr algn="ctr"/>
            <a:endParaRPr lang="vi-VN" sz="4400" dirty="0">
              <a:solidFill>
                <a:srgbClr val="EBDDC3"/>
              </a:solidFill>
              <a:latin typeface="Arial" charset="0"/>
              <a:ea typeface="Times New Roman" pitchFamily="18" charset="0"/>
              <a:cs typeface="Arial" charset="0"/>
            </a:endParaRPr>
          </a:p>
          <a:p>
            <a:pPr algn="ctr" eaLnBrk="0" hangingPunct="0"/>
            <a:r>
              <a:rPr lang="en-US" sz="4400" dirty="0" smtClean="0">
                <a:latin typeface="Arial" charset="0"/>
                <a:ea typeface="Times New Roman" pitchFamily="18" charset="0"/>
                <a:cs typeface="Arial" charset="0"/>
              </a:rPr>
              <a:t>KIẾN TRÚC HƯỚNG DỊCH VỤ (SOA)</a:t>
            </a:r>
            <a:endParaRPr lang="en-US" sz="4400" dirty="0">
              <a:latin typeface="Arial" charset="0"/>
              <a:ea typeface="Times New Roman" pitchFamily="18" charset="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096962"/>
          </a:xfrm>
        </p:spPr>
        <p:txBody>
          <a:bodyPr/>
          <a:lstStyle/>
          <a:p>
            <a:r>
              <a:rPr lang="en-US" dirty="0" err="1" smtClean="0">
                <a:solidFill>
                  <a:srgbClr val="FF0000"/>
                </a:solidFill>
              </a:rPr>
              <a:t>Trục</a:t>
            </a:r>
            <a:r>
              <a:rPr lang="en-US" dirty="0" smtClean="0">
                <a:solidFill>
                  <a:srgbClr val="FF0000"/>
                </a:solidFill>
              </a:rPr>
              <a:t> </a:t>
            </a:r>
            <a:r>
              <a:rPr lang="en-US" dirty="0" err="1" smtClean="0">
                <a:solidFill>
                  <a:srgbClr val="FF0000"/>
                </a:solidFill>
              </a:rPr>
              <a:t>dịch</a:t>
            </a:r>
            <a:r>
              <a:rPr lang="en-US" dirty="0" smtClean="0">
                <a:solidFill>
                  <a:srgbClr val="FF0000"/>
                </a:solidFill>
              </a:rPr>
              <a:t> </a:t>
            </a:r>
            <a:r>
              <a:rPr lang="en-US" dirty="0" err="1" smtClean="0">
                <a:solidFill>
                  <a:srgbClr val="FF0000"/>
                </a:solidFill>
              </a:rPr>
              <a:t>vụ</a:t>
            </a:r>
            <a:r>
              <a:rPr lang="en-US" dirty="0" smtClean="0">
                <a:solidFill>
                  <a:srgbClr val="FF0000"/>
                </a:solidFill>
              </a:rPr>
              <a:t> </a:t>
            </a:r>
            <a:r>
              <a:rPr lang="en-US" dirty="0" err="1" smtClean="0">
                <a:solidFill>
                  <a:srgbClr val="FF0000"/>
                </a:solidFill>
              </a:rPr>
              <a:t>doanh</a:t>
            </a:r>
            <a:r>
              <a:rPr lang="en-US" dirty="0" smtClean="0">
                <a:solidFill>
                  <a:srgbClr val="FF0000"/>
                </a:solidFill>
              </a:rPr>
              <a:t> </a:t>
            </a:r>
            <a:r>
              <a:rPr lang="en-US" dirty="0" err="1" smtClean="0">
                <a:solidFill>
                  <a:srgbClr val="FF0000"/>
                </a:solidFill>
              </a:rPr>
              <a:t>nghiệp</a:t>
            </a:r>
            <a:endParaRPr lang="en-US" dirty="0">
              <a:solidFill>
                <a:srgbClr val="FF0000"/>
              </a:solidFill>
            </a:endParaRPr>
          </a:p>
        </p:txBody>
      </p:sp>
      <p:sp>
        <p:nvSpPr>
          <p:cNvPr id="3" name="Content Placeholder 2"/>
          <p:cNvSpPr>
            <a:spLocks noGrp="1"/>
          </p:cNvSpPr>
          <p:nvPr>
            <p:ph idx="1"/>
          </p:nvPr>
        </p:nvSpPr>
        <p:spPr>
          <a:xfrm>
            <a:off x="304800" y="1066800"/>
            <a:ext cx="8458200" cy="5059363"/>
          </a:xfrm>
        </p:spPr>
        <p:txBody>
          <a:bodyPr>
            <a:noAutofit/>
          </a:bodyPr>
          <a:lstStyle/>
          <a:p>
            <a:pPr marL="0" indent="346075" algn="just">
              <a:buNone/>
            </a:pPr>
            <a:r>
              <a:rPr lang="en-US" sz="2000" dirty="0" err="1" smtClean="0"/>
              <a:t>Trục</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doanh</a:t>
            </a:r>
            <a:r>
              <a:rPr lang="en-US" sz="2000" dirty="0" smtClean="0"/>
              <a:t> </a:t>
            </a:r>
            <a:r>
              <a:rPr lang="en-US" sz="2000" dirty="0" err="1" smtClean="0"/>
              <a:t>nghiệp</a:t>
            </a:r>
            <a:r>
              <a:rPr lang="en-US" sz="2000" dirty="0" smtClean="0"/>
              <a:t> (ESB – Enterprise Service  Bus) </a:t>
            </a:r>
            <a:r>
              <a:rPr lang="en-US" sz="2000" dirty="0" err="1" smtClean="0"/>
              <a:t>cho</a:t>
            </a:r>
            <a:r>
              <a:rPr lang="en-US" sz="2000" dirty="0" smtClean="0"/>
              <a:t> </a:t>
            </a:r>
            <a:r>
              <a:rPr lang="en-US" sz="2000" dirty="0" err="1" smtClean="0"/>
              <a:t>phép</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các</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của</a:t>
            </a:r>
            <a:r>
              <a:rPr lang="en-US" sz="2000" dirty="0" smtClean="0"/>
              <a:t> </a:t>
            </a:r>
            <a:r>
              <a:rPr lang="en-US" sz="2000" dirty="0" err="1" smtClean="0"/>
              <a:t>hệ</a:t>
            </a:r>
            <a:r>
              <a:rPr lang="en-US" sz="2000" dirty="0" smtClean="0"/>
              <a:t> </a:t>
            </a:r>
            <a:r>
              <a:rPr lang="en-US" sz="2000" dirty="0" err="1" smtClean="0"/>
              <a:t>thống</a:t>
            </a:r>
            <a:r>
              <a:rPr lang="en-US" sz="2000" dirty="0" smtClean="0"/>
              <a:t> </a:t>
            </a:r>
            <a:r>
              <a:rPr lang="en-US" sz="2000" dirty="0" err="1" smtClean="0"/>
              <a:t>sản</a:t>
            </a:r>
            <a:r>
              <a:rPr lang="en-US" sz="2000" dirty="0" smtClean="0"/>
              <a:t> </a:t>
            </a:r>
            <a:r>
              <a:rPr lang="en-US" sz="2000" dirty="0" err="1" smtClean="0"/>
              <a:t>xuất</a:t>
            </a:r>
            <a:r>
              <a:rPr lang="en-US" sz="2000" dirty="0" smtClean="0"/>
              <a:t> </a:t>
            </a:r>
            <a:r>
              <a:rPr lang="en-US" sz="2000" dirty="0" err="1" smtClean="0"/>
              <a:t>triển</a:t>
            </a:r>
            <a:r>
              <a:rPr lang="en-US" sz="2000" dirty="0" smtClean="0"/>
              <a:t> </a:t>
            </a:r>
            <a:r>
              <a:rPr lang="en-US" sz="2000" dirty="0" err="1" smtClean="0"/>
              <a:t>khai</a:t>
            </a:r>
            <a:r>
              <a:rPr lang="en-US" sz="2000" dirty="0" smtClean="0"/>
              <a:t> </a:t>
            </a:r>
            <a:r>
              <a:rPr lang="en-US" sz="2000" dirty="0" err="1" smtClean="0"/>
              <a:t>các</a:t>
            </a:r>
            <a:r>
              <a:rPr lang="en-US" sz="2000" dirty="0" smtClean="0"/>
              <a:t> </a:t>
            </a:r>
            <a:r>
              <a:rPr lang="en-US" sz="2000" dirty="0" err="1" smtClean="0"/>
              <a:t>ứng</a:t>
            </a:r>
            <a:r>
              <a:rPr lang="en-US" sz="2000" dirty="0" smtClean="0"/>
              <a:t> </a:t>
            </a:r>
            <a:r>
              <a:rPr lang="en-US" sz="2000" dirty="0" err="1" smtClean="0"/>
              <a:t>dụng</a:t>
            </a:r>
            <a:r>
              <a:rPr lang="en-US" sz="2000" dirty="0" smtClean="0"/>
              <a:t>, </a:t>
            </a:r>
            <a:r>
              <a:rPr lang="en-US" sz="2000" dirty="0" err="1" smtClean="0"/>
              <a:t>các</a:t>
            </a:r>
            <a:r>
              <a:rPr lang="en-US" sz="2000" dirty="0" smtClean="0"/>
              <a:t> </a:t>
            </a:r>
            <a:r>
              <a:rPr lang="en-US" sz="2000" dirty="0" err="1" smtClean="0"/>
              <a:t>nền</a:t>
            </a:r>
            <a:r>
              <a:rPr lang="en-US" sz="2000" dirty="0" smtClean="0"/>
              <a:t> </a:t>
            </a:r>
            <a:r>
              <a:rPr lang="en-US" sz="2000" dirty="0" err="1" smtClean="0"/>
              <a:t>tảng</a:t>
            </a:r>
            <a:r>
              <a:rPr lang="en-US" sz="2000" dirty="0" smtClean="0"/>
              <a:t> </a:t>
            </a:r>
            <a:r>
              <a:rPr lang="en-US" sz="2000" dirty="0" err="1" smtClean="0"/>
              <a:t>và</a:t>
            </a:r>
            <a:r>
              <a:rPr lang="en-US" sz="2000" dirty="0" smtClean="0"/>
              <a:t> </a:t>
            </a:r>
            <a:r>
              <a:rPr lang="en-US" sz="2000" dirty="0" err="1" smtClean="0"/>
              <a:t>các</a:t>
            </a:r>
            <a:r>
              <a:rPr lang="en-US" sz="2000" dirty="0" smtClean="0"/>
              <a:t> </a:t>
            </a:r>
            <a:r>
              <a:rPr lang="en-US" sz="2000" dirty="0" err="1" smtClean="0"/>
              <a:t>quy</a:t>
            </a:r>
            <a:r>
              <a:rPr lang="en-US" sz="2000" dirty="0" smtClean="0"/>
              <a:t> </a:t>
            </a:r>
            <a:r>
              <a:rPr lang="en-US" sz="2000" dirty="0" err="1" smtClean="0"/>
              <a:t>trình</a:t>
            </a:r>
            <a:r>
              <a:rPr lang="en-US" sz="2000" dirty="0" smtClean="0"/>
              <a:t> </a:t>
            </a:r>
            <a:r>
              <a:rPr lang="en-US" sz="2000" dirty="0" err="1" smtClean="0"/>
              <a:t>nghiệp</a:t>
            </a:r>
            <a:r>
              <a:rPr lang="en-US" sz="2000" dirty="0" smtClean="0"/>
              <a:t> </a:t>
            </a:r>
            <a:r>
              <a:rPr lang="en-US" sz="2000" dirty="0" err="1" smtClean="0"/>
              <a:t>vụ</a:t>
            </a:r>
            <a:r>
              <a:rPr lang="en-US" sz="2000" dirty="0" smtClean="0"/>
              <a:t>. </a:t>
            </a:r>
            <a:r>
              <a:rPr lang="en-US" sz="2000" dirty="0" err="1" smtClean="0"/>
              <a:t>Các</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này</a:t>
            </a:r>
            <a:r>
              <a:rPr lang="en-US" sz="2000" dirty="0" smtClean="0"/>
              <a:t> </a:t>
            </a:r>
            <a:r>
              <a:rPr lang="en-US" sz="2000" dirty="0" err="1" smtClean="0"/>
              <a:t>liên</a:t>
            </a:r>
            <a:r>
              <a:rPr lang="en-US" sz="2000" dirty="0" smtClean="0"/>
              <a:t> </a:t>
            </a:r>
            <a:r>
              <a:rPr lang="en-US" sz="2000" dirty="0" err="1" smtClean="0"/>
              <a:t>kết</a:t>
            </a:r>
            <a:r>
              <a:rPr lang="en-US" sz="2000" dirty="0" smtClean="0"/>
              <a:t> </a:t>
            </a:r>
            <a:r>
              <a:rPr lang="en-US" sz="2000" dirty="0" err="1" smtClean="0"/>
              <a:t>và</a:t>
            </a:r>
            <a:r>
              <a:rPr lang="en-US" sz="2000" dirty="0" smtClean="0"/>
              <a:t> </a:t>
            </a:r>
            <a:r>
              <a:rPr lang="en-US" sz="2000" dirty="0" err="1" smtClean="0"/>
              <a:t>trao</a:t>
            </a:r>
            <a:r>
              <a:rPr lang="en-US" sz="2000" dirty="0" smtClean="0"/>
              <a:t> </a:t>
            </a:r>
            <a:r>
              <a:rPr lang="en-US" sz="2000" dirty="0" err="1" smtClean="0"/>
              <a:t>đổi</a:t>
            </a:r>
            <a:r>
              <a:rPr lang="en-US" sz="2000" dirty="0" smtClean="0"/>
              <a:t>  </a:t>
            </a:r>
            <a:r>
              <a:rPr lang="en-US" sz="2000" dirty="0" err="1" smtClean="0"/>
              <a:t>thông</a:t>
            </a:r>
            <a:r>
              <a:rPr lang="en-US" sz="2000" dirty="0" smtClean="0"/>
              <a:t> tin </a:t>
            </a:r>
            <a:r>
              <a:rPr lang="en-US" sz="2000" dirty="0" err="1" smtClean="0"/>
              <a:t>với</a:t>
            </a:r>
            <a:r>
              <a:rPr lang="en-US" sz="2000" dirty="0" smtClean="0"/>
              <a:t> </a:t>
            </a:r>
            <a:r>
              <a:rPr lang="en-US" sz="2000" dirty="0" err="1" smtClean="0"/>
              <a:t>nhau</a:t>
            </a:r>
            <a:r>
              <a:rPr lang="en-US" sz="2000" dirty="0" smtClean="0"/>
              <a:t> </a:t>
            </a:r>
            <a:r>
              <a:rPr lang="en-US" sz="2000" dirty="0" err="1" smtClean="0"/>
              <a:t>nhưng</a:t>
            </a:r>
            <a:r>
              <a:rPr lang="en-US" sz="2000" dirty="0" smtClean="0"/>
              <a:t> </a:t>
            </a:r>
            <a:r>
              <a:rPr lang="en-US" sz="2000" dirty="0" err="1" smtClean="0"/>
              <a:t>không</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một</a:t>
            </a:r>
            <a:r>
              <a:rPr lang="en-US" sz="2000" dirty="0" smtClean="0"/>
              <a:t> </a:t>
            </a:r>
            <a:r>
              <a:rPr lang="en-US" sz="2000" dirty="0" err="1" smtClean="0"/>
              <a:t>loại</a:t>
            </a:r>
            <a:r>
              <a:rPr lang="en-US" sz="2000" dirty="0" smtClean="0"/>
              <a:t> </a:t>
            </a:r>
            <a:r>
              <a:rPr lang="en-US" sz="2000" dirty="0" err="1" smtClean="0"/>
              <a:t>định</a:t>
            </a:r>
            <a:r>
              <a:rPr lang="en-US" sz="2000" dirty="0" smtClean="0"/>
              <a:t> </a:t>
            </a:r>
            <a:r>
              <a:rPr lang="en-US" sz="2000" dirty="0" err="1" smtClean="0"/>
              <a:t>dạng</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chung</a:t>
            </a:r>
            <a:r>
              <a:rPr lang="en-US" sz="2000" dirty="0" smtClean="0"/>
              <a:t> </a:t>
            </a:r>
            <a:r>
              <a:rPr lang="en-US" sz="2000" dirty="0" err="1" smtClean="0"/>
              <a:t>và</a:t>
            </a:r>
            <a:r>
              <a:rPr lang="en-US" sz="2000" dirty="0" smtClean="0"/>
              <a:t> </a:t>
            </a:r>
            <a:r>
              <a:rPr lang="en-US" sz="2000" dirty="0" err="1" smtClean="0"/>
              <a:t>cũng</a:t>
            </a:r>
            <a:r>
              <a:rPr lang="en-US" sz="2000" dirty="0" smtClean="0"/>
              <a:t> </a:t>
            </a:r>
            <a:r>
              <a:rPr lang="en-US" sz="2000" dirty="0" err="1" smtClean="0"/>
              <a:t>không</a:t>
            </a:r>
            <a:r>
              <a:rPr lang="en-US" sz="2000" dirty="0" smtClean="0"/>
              <a:t> </a:t>
            </a:r>
            <a:r>
              <a:rPr lang="en-US" sz="2000" dirty="0" err="1" smtClean="0"/>
              <a:t>có</a:t>
            </a:r>
            <a:r>
              <a:rPr lang="en-US" sz="2000" dirty="0" smtClean="0"/>
              <a:t> </a:t>
            </a:r>
            <a:r>
              <a:rPr lang="en-US" sz="2000" dirty="0" err="1" smtClean="0"/>
              <a:t>một</a:t>
            </a:r>
            <a:r>
              <a:rPr lang="en-US" sz="2000" dirty="0" smtClean="0"/>
              <a:t> </a:t>
            </a:r>
            <a:r>
              <a:rPr lang="en-US" sz="2000" dirty="0" err="1" smtClean="0"/>
              <a:t>chuẩn</a:t>
            </a:r>
            <a:r>
              <a:rPr lang="en-US" sz="2000" dirty="0" smtClean="0"/>
              <a:t> </a:t>
            </a:r>
            <a:r>
              <a:rPr lang="en-US" sz="2000" dirty="0" err="1" smtClean="0"/>
              <a:t>giao</a:t>
            </a:r>
            <a:r>
              <a:rPr lang="en-US" sz="2000" dirty="0" smtClean="0"/>
              <a:t> </a:t>
            </a:r>
            <a:r>
              <a:rPr lang="en-US" sz="2000" dirty="0" err="1" smtClean="0"/>
              <a:t>tiếp</a:t>
            </a:r>
            <a:r>
              <a:rPr lang="en-US" sz="2000" dirty="0" smtClean="0"/>
              <a:t> </a:t>
            </a:r>
            <a:r>
              <a:rPr lang="en-US" sz="2000" dirty="0" err="1" smtClean="0"/>
              <a:t>chung</a:t>
            </a:r>
            <a:r>
              <a:rPr lang="en-US" sz="2000" dirty="0" smtClean="0"/>
              <a:t>. </a:t>
            </a:r>
            <a:r>
              <a:rPr lang="en-US" sz="2000" dirty="0" err="1" smtClean="0"/>
              <a:t>Nếu</a:t>
            </a:r>
            <a:r>
              <a:rPr lang="en-US" sz="2000" dirty="0" smtClean="0"/>
              <a:t> </a:t>
            </a:r>
            <a:r>
              <a:rPr lang="en-US" sz="2000" dirty="0" err="1" smtClean="0"/>
              <a:t>cần</a:t>
            </a:r>
            <a:r>
              <a:rPr lang="en-US" sz="2000" dirty="0" smtClean="0"/>
              <a:t>, </a:t>
            </a:r>
            <a:r>
              <a:rPr lang="en-US" sz="2000" dirty="0" err="1" smtClean="0"/>
              <a:t>vấn</a:t>
            </a:r>
            <a:r>
              <a:rPr lang="en-US" sz="2000" dirty="0" smtClean="0"/>
              <a:t> </a:t>
            </a:r>
            <a:r>
              <a:rPr lang="en-US" sz="2000" dirty="0" err="1" smtClean="0"/>
              <a:t>đề</a:t>
            </a:r>
            <a:r>
              <a:rPr lang="en-US" sz="2000" dirty="0" smtClean="0"/>
              <a:t> </a:t>
            </a:r>
            <a:r>
              <a:rPr lang="en-US" sz="2000" dirty="0" err="1" smtClean="0"/>
              <a:t>tích</a:t>
            </a:r>
            <a:r>
              <a:rPr lang="en-US" sz="2000" dirty="0" smtClean="0"/>
              <a:t> </a:t>
            </a:r>
            <a:r>
              <a:rPr lang="en-US" sz="2000" dirty="0" err="1" smtClean="0"/>
              <a:t>hợp</a:t>
            </a:r>
            <a:r>
              <a:rPr lang="en-US" sz="2000" dirty="0" smtClean="0"/>
              <a:t> </a:t>
            </a:r>
            <a:r>
              <a:rPr lang="en-US" sz="2000" dirty="0" err="1" smtClean="0"/>
              <a:t>sẽ</a:t>
            </a:r>
            <a:r>
              <a:rPr lang="en-US" sz="2000" dirty="0" smtClean="0"/>
              <a:t> </a:t>
            </a:r>
            <a:r>
              <a:rPr lang="en-US" sz="2000" dirty="0" err="1" smtClean="0"/>
              <a:t>mở</a:t>
            </a:r>
            <a:r>
              <a:rPr lang="en-US" sz="2000" dirty="0" smtClean="0"/>
              <a:t> </a:t>
            </a:r>
            <a:r>
              <a:rPr lang="en-US" sz="2000" dirty="0" err="1" smtClean="0"/>
              <a:t>rộng</a:t>
            </a:r>
            <a:r>
              <a:rPr lang="en-US" sz="2000" dirty="0" smtClean="0"/>
              <a:t> </a:t>
            </a:r>
            <a:r>
              <a:rPr lang="en-US" sz="2000" dirty="0" err="1" smtClean="0"/>
              <a:t>ra</a:t>
            </a:r>
            <a:r>
              <a:rPr lang="en-US" sz="2000" dirty="0" smtClean="0"/>
              <a:t> </a:t>
            </a:r>
            <a:r>
              <a:rPr lang="en-US" sz="2000" dirty="0" err="1" smtClean="0"/>
              <a:t>các</a:t>
            </a:r>
            <a:r>
              <a:rPr lang="en-US" sz="2000" dirty="0" smtClean="0"/>
              <a:t> </a:t>
            </a:r>
            <a:r>
              <a:rPr lang="en-US" sz="2000" dirty="0" err="1" smtClean="0"/>
              <a:t>hệ</a:t>
            </a:r>
            <a:r>
              <a:rPr lang="en-US" sz="2000" dirty="0" smtClean="0"/>
              <a:t> </a:t>
            </a:r>
            <a:r>
              <a:rPr lang="en-US" sz="2000" dirty="0" err="1" smtClean="0"/>
              <a:t>thống</a:t>
            </a:r>
            <a:r>
              <a:rPr lang="en-US" sz="2000" dirty="0" smtClean="0"/>
              <a:t> </a:t>
            </a:r>
            <a:r>
              <a:rPr lang="en-US" sz="2000" dirty="0" err="1" smtClean="0"/>
              <a:t>và</a:t>
            </a:r>
            <a:r>
              <a:rPr lang="en-US" sz="2000" dirty="0" smtClean="0"/>
              <a:t> </a:t>
            </a:r>
            <a:r>
              <a:rPr lang="en-US" sz="2000" dirty="0" err="1" smtClean="0"/>
              <a:t>quy</a:t>
            </a:r>
            <a:r>
              <a:rPr lang="en-US" sz="2000" dirty="0" smtClean="0"/>
              <a:t> </a:t>
            </a:r>
            <a:r>
              <a:rPr lang="en-US" sz="2000" dirty="0" err="1" smtClean="0"/>
              <a:t>trình</a:t>
            </a:r>
            <a:r>
              <a:rPr lang="en-US" sz="2000" dirty="0" smtClean="0"/>
              <a:t> </a:t>
            </a:r>
            <a:r>
              <a:rPr lang="en-US" sz="2000" dirty="0" err="1" smtClean="0"/>
              <a:t>nghiệp</a:t>
            </a:r>
            <a:r>
              <a:rPr lang="en-US" sz="2000" dirty="0" smtClean="0"/>
              <a:t> </a:t>
            </a:r>
            <a:r>
              <a:rPr lang="en-US" sz="2000" dirty="0" err="1" smtClean="0"/>
              <a:t>vụ</a:t>
            </a:r>
            <a:r>
              <a:rPr lang="en-US" sz="2000" dirty="0" smtClean="0"/>
              <a:t> </a:t>
            </a:r>
            <a:r>
              <a:rPr lang="en-US" sz="2000" dirty="0" err="1" smtClean="0"/>
              <a:t>của</a:t>
            </a:r>
            <a:r>
              <a:rPr lang="en-US" sz="2000" dirty="0" smtClean="0"/>
              <a:t> </a:t>
            </a:r>
            <a:r>
              <a:rPr lang="en-US" sz="2000" dirty="0" err="1" smtClean="0"/>
              <a:t>các</a:t>
            </a:r>
            <a:r>
              <a:rPr lang="en-US" sz="2000" dirty="0" smtClean="0"/>
              <a:t> </a:t>
            </a:r>
            <a:r>
              <a:rPr lang="en-US" sz="2000" dirty="0" err="1" smtClean="0"/>
              <a:t>doanh</a:t>
            </a:r>
            <a:r>
              <a:rPr lang="en-US" sz="2000" dirty="0" smtClean="0"/>
              <a:t> </a:t>
            </a:r>
            <a:r>
              <a:rPr lang="en-US" sz="2000" dirty="0" err="1" smtClean="0"/>
              <a:t>nghiệp</a:t>
            </a:r>
            <a:r>
              <a:rPr lang="en-US" sz="2000" dirty="0" smtClean="0"/>
              <a:t> </a:t>
            </a:r>
            <a:r>
              <a:rPr lang="en-US" sz="2000" dirty="0" err="1" smtClean="0"/>
              <a:t>bên</a:t>
            </a:r>
            <a:r>
              <a:rPr lang="en-US" sz="2000" dirty="0" smtClean="0"/>
              <a:t> </a:t>
            </a:r>
            <a:r>
              <a:rPr lang="en-US" sz="2000" dirty="0" err="1" smtClean="0"/>
              <a:t>ngoài</a:t>
            </a:r>
            <a:r>
              <a:rPr lang="en-US" sz="2000" dirty="0" smtClean="0"/>
              <a:t> </a:t>
            </a:r>
            <a:r>
              <a:rPr lang="en-US" sz="2000" dirty="0" err="1" smtClean="0"/>
              <a:t>khác</a:t>
            </a:r>
            <a:r>
              <a:rPr lang="en-US" sz="2000" dirty="0" smtClean="0"/>
              <a:t> </a:t>
            </a:r>
            <a:r>
              <a:rPr lang="en-US" sz="2000" dirty="0" err="1" smtClean="0"/>
              <a:t>nhau</a:t>
            </a:r>
            <a:r>
              <a:rPr lang="en-US" sz="2000" dirty="0" smtClean="0"/>
              <a:t>.</a:t>
            </a:r>
          </a:p>
          <a:p>
            <a:pPr marL="0" indent="406400" algn="just">
              <a:buNone/>
            </a:pPr>
            <a:r>
              <a:rPr lang="en-US" sz="2000" dirty="0" err="1" smtClean="0"/>
              <a:t>Một</a:t>
            </a:r>
            <a:r>
              <a:rPr lang="en-US" sz="2000" dirty="0" smtClean="0"/>
              <a:t> </a:t>
            </a:r>
            <a:r>
              <a:rPr lang="en-US" sz="2000" dirty="0" err="1" smtClean="0"/>
              <a:t>số</a:t>
            </a:r>
            <a:r>
              <a:rPr lang="en-US" sz="2000" dirty="0" smtClean="0"/>
              <a:t> </a:t>
            </a:r>
            <a:r>
              <a:rPr lang="en-US" sz="2000" dirty="0" err="1" smtClean="0"/>
              <a:t>giải</a:t>
            </a:r>
            <a:r>
              <a:rPr lang="en-US" sz="2000" dirty="0" smtClean="0"/>
              <a:t> </a:t>
            </a:r>
            <a:r>
              <a:rPr lang="en-US" sz="2000" dirty="0" err="1" smtClean="0"/>
              <a:t>pháp</a:t>
            </a:r>
            <a:r>
              <a:rPr lang="en-US" sz="2000" dirty="0" smtClean="0"/>
              <a:t>: </a:t>
            </a:r>
          </a:p>
          <a:p>
            <a:pPr marL="0" indent="406400" algn="just">
              <a:buFont typeface="Wingdings" pitchFamily="2" charset="2"/>
              <a:buChar char="ü"/>
            </a:pPr>
            <a:r>
              <a:rPr lang="en-US" sz="2000" dirty="0" err="1" smtClean="0"/>
              <a:t>Tích</a:t>
            </a:r>
            <a:r>
              <a:rPr lang="en-US" sz="2000" dirty="0" smtClean="0"/>
              <a:t> </a:t>
            </a:r>
            <a:r>
              <a:rPr lang="en-US" sz="2000" dirty="0" err="1" smtClean="0"/>
              <a:t>hợp</a:t>
            </a:r>
            <a:r>
              <a:rPr lang="en-US" sz="2000" dirty="0" smtClean="0"/>
              <a:t> </a:t>
            </a:r>
            <a:r>
              <a:rPr lang="en-US" sz="2000" dirty="0" err="1" smtClean="0"/>
              <a:t>ứng</a:t>
            </a:r>
            <a:r>
              <a:rPr lang="en-US" sz="2000" dirty="0" smtClean="0"/>
              <a:t> </a:t>
            </a:r>
            <a:r>
              <a:rPr lang="en-US" sz="2000" dirty="0" err="1" smtClean="0"/>
              <a:t>dụng</a:t>
            </a:r>
            <a:r>
              <a:rPr lang="en-US" sz="2000" dirty="0" smtClean="0"/>
              <a:t>  </a:t>
            </a:r>
            <a:r>
              <a:rPr lang="en-US" sz="2000" dirty="0" err="1" smtClean="0"/>
              <a:t>doanh</a:t>
            </a:r>
            <a:r>
              <a:rPr lang="en-US" sz="2000" dirty="0" smtClean="0"/>
              <a:t>  </a:t>
            </a:r>
            <a:r>
              <a:rPr lang="en-US" sz="2000" dirty="0" err="1" smtClean="0"/>
              <a:t>nghiệp</a:t>
            </a:r>
            <a:r>
              <a:rPr lang="en-US" sz="2000" dirty="0" smtClean="0"/>
              <a:t> (EAI).</a:t>
            </a:r>
          </a:p>
          <a:p>
            <a:pPr marL="0" indent="406400" algn="just">
              <a:buFont typeface="Wingdings" pitchFamily="2" charset="2"/>
              <a:buChar char="ü"/>
            </a:pPr>
            <a:r>
              <a:rPr lang="en-US" sz="2000" dirty="0" err="1" smtClean="0"/>
              <a:t>Doanh</a:t>
            </a:r>
            <a:r>
              <a:rPr lang="en-US" sz="2000" dirty="0" smtClean="0"/>
              <a:t> </a:t>
            </a:r>
            <a:r>
              <a:rPr lang="en-US" sz="2000" dirty="0" err="1" smtClean="0"/>
              <a:t>nghiệp</a:t>
            </a:r>
            <a:r>
              <a:rPr lang="en-US" sz="2000" dirty="0" smtClean="0"/>
              <a:t> </a:t>
            </a:r>
            <a:r>
              <a:rPr lang="en-US" sz="2000" dirty="0" err="1" smtClean="0"/>
              <a:t>với</a:t>
            </a:r>
            <a:r>
              <a:rPr lang="en-US" sz="2000" dirty="0" smtClean="0"/>
              <a:t> </a:t>
            </a:r>
            <a:r>
              <a:rPr lang="en-US" sz="2000" dirty="0" err="1" smtClean="0"/>
              <a:t>doanh</a:t>
            </a:r>
            <a:r>
              <a:rPr lang="en-US" sz="2000" dirty="0" smtClean="0"/>
              <a:t> </a:t>
            </a:r>
            <a:r>
              <a:rPr lang="en-US" sz="2000" dirty="0" err="1" smtClean="0"/>
              <a:t>nghiệp</a:t>
            </a:r>
            <a:r>
              <a:rPr lang="en-US" sz="2000" dirty="0" smtClean="0"/>
              <a:t> (B2B)</a:t>
            </a:r>
          </a:p>
          <a:p>
            <a:pPr marL="0" indent="406400" algn="just">
              <a:buFont typeface="Wingdings" pitchFamily="2" charset="2"/>
              <a:buChar char="ü"/>
            </a:pPr>
            <a:r>
              <a:rPr lang="en-US" sz="2000" dirty="0" err="1" smtClean="0"/>
              <a:t>Kiến</a:t>
            </a:r>
            <a:r>
              <a:rPr lang="en-US" sz="2000" dirty="0" smtClean="0"/>
              <a:t> </a:t>
            </a:r>
            <a:r>
              <a:rPr lang="en-US" sz="2000" dirty="0" err="1" smtClean="0"/>
              <a:t>trúc</a:t>
            </a:r>
            <a:r>
              <a:rPr lang="en-US" sz="2000" dirty="0" smtClean="0"/>
              <a:t> </a:t>
            </a:r>
            <a:r>
              <a:rPr lang="en-US" sz="2000" dirty="0" err="1" smtClean="0"/>
              <a:t>hướng</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và</a:t>
            </a:r>
            <a:r>
              <a:rPr lang="en-US" sz="2000" dirty="0" smtClean="0"/>
              <a:t> </a:t>
            </a:r>
            <a:r>
              <a:rPr lang="en-US" sz="2000" dirty="0" err="1" smtClean="0"/>
              <a:t>dịch</a:t>
            </a:r>
            <a:r>
              <a:rPr lang="en-US" sz="2000" dirty="0" smtClean="0"/>
              <a:t> </a:t>
            </a:r>
            <a:r>
              <a:rPr lang="en-US" sz="2000" dirty="0" err="1" smtClean="0"/>
              <a:t>vụ</a:t>
            </a:r>
            <a:r>
              <a:rPr lang="en-US" sz="2000" dirty="0" smtClean="0"/>
              <a:t> Web </a:t>
            </a:r>
            <a:r>
              <a:rPr lang="en-US" sz="2000" dirty="0" err="1" smtClean="0"/>
              <a:t>đã</a:t>
            </a:r>
            <a:r>
              <a:rPr lang="en-US" sz="2000" dirty="0" smtClean="0"/>
              <a:t> </a:t>
            </a:r>
            <a:r>
              <a:rPr lang="en-US" sz="2000" dirty="0" err="1" smtClean="0"/>
              <a:t>giải</a:t>
            </a:r>
            <a:r>
              <a:rPr lang="en-US" sz="2000" dirty="0" smtClean="0"/>
              <a:t> </a:t>
            </a:r>
            <a:r>
              <a:rPr lang="en-US" sz="2000" dirty="0" err="1" smtClean="0"/>
              <a:t>quyết</a:t>
            </a:r>
            <a:r>
              <a:rPr lang="en-US" sz="2000" dirty="0" smtClean="0"/>
              <a:t> </a:t>
            </a:r>
            <a:r>
              <a:rPr lang="en-US" sz="2000" dirty="0" err="1" smtClean="0"/>
              <a:t>những</a:t>
            </a:r>
            <a:r>
              <a:rPr lang="en-US" sz="2000" dirty="0" smtClean="0"/>
              <a:t> </a:t>
            </a:r>
            <a:r>
              <a:rPr lang="en-US" sz="2000" dirty="0" err="1" smtClean="0"/>
              <a:t>vấn</a:t>
            </a:r>
            <a:r>
              <a:rPr lang="en-US" sz="2000" dirty="0" smtClean="0"/>
              <a:t> </a:t>
            </a:r>
            <a:r>
              <a:rPr lang="en-US" sz="2000" dirty="0" err="1" smtClean="0"/>
              <a:t>đề</a:t>
            </a:r>
            <a:r>
              <a:rPr lang="en-US" sz="2000" dirty="0" smtClean="0"/>
              <a:t> </a:t>
            </a:r>
            <a:r>
              <a:rPr lang="en-US" sz="2000" dirty="0" err="1" smtClean="0"/>
              <a:t>tích</a:t>
            </a:r>
            <a:r>
              <a:rPr lang="en-US" sz="2000" dirty="0" smtClean="0"/>
              <a:t> </a:t>
            </a:r>
            <a:r>
              <a:rPr lang="en-US" sz="2000" dirty="0" err="1" smtClean="0"/>
              <a:t>hợp</a:t>
            </a:r>
            <a:r>
              <a:rPr lang="en-US" sz="2000" dirty="0" smtClean="0"/>
              <a:t> </a:t>
            </a:r>
            <a:r>
              <a:rPr lang="en-US" sz="2000" dirty="0" err="1" smtClean="0"/>
              <a:t>hệ</a:t>
            </a:r>
            <a:r>
              <a:rPr lang="en-US" sz="2000" dirty="0" smtClean="0"/>
              <a:t> </a:t>
            </a:r>
            <a:r>
              <a:rPr lang="en-US" sz="2000" dirty="0" err="1" smtClean="0"/>
              <a:t>thống</a:t>
            </a:r>
            <a:r>
              <a:rPr lang="en-US" sz="2000" dirty="0" smtClean="0"/>
              <a:t> </a:t>
            </a:r>
            <a:r>
              <a:rPr lang="en-US" sz="2000" dirty="0" err="1" smtClean="0"/>
              <a:t>thông</a:t>
            </a:r>
            <a:r>
              <a:rPr lang="en-US" sz="2000" dirty="0" smtClean="0"/>
              <a:t> tin </a:t>
            </a:r>
            <a:r>
              <a:rPr lang="en-US" sz="2000" dirty="0" err="1" smtClean="0"/>
              <a:t>của</a:t>
            </a:r>
            <a:r>
              <a:rPr lang="en-US" sz="2000" dirty="0" smtClean="0"/>
              <a:t> </a:t>
            </a:r>
            <a:r>
              <a:rPr lang="en-US" sz="2000" dirty="0" err="1" smtClean="0"/>
              <a:t>các</a:t>
            </a:r>
            <a:r>
              <a:rPr lang="en-US" sz="2000" dirty="0" smtClean="0"/>
              <a:t> </a:t>
            </a:r>
            <a:r>
              <a:rPr lang="en-US" sz="2000" dirty="0" err="1" smtClean="0"/>
              <a:t>doanh</a:t>
            </a:r>
            <a:r>
              <a:rPr lang="en-US" sz="2000" dirty="0" smtClean="0"/>
              <a:t> </a:t>
            </a:r>
            <a:r>
              <a:rPr lang="en-US" sz="2000" dirty="0" err="1" smtClean="0"/>
              <a:t>nghiệp</a:t>
            </a:r>
            <a:r>
              <a:rPr lang="en-US" sz="2000" dirty="0" smtClean="0"/>
              <a:t>. </a:t>
            </a:r>
          </a:p>
          <a:p>
            <a:pPr marL="0" indent="406400" algn="just">
              <a:buNone/>
            </a:pPr>
            <a:r>
              <a:rPr lang="en-US" sz="2000" dirty="0" err="1" smtClean="0"/>
              <a:t>Những</a:t>
            </a:r>
            <a:r>
              <a:rPr lang="en-US" sz="2000" dirty="0" smtClean="0"/>
              <a:t> </a:t>
            </a:r>
            <a:r>
              <a:rPr lang="en-US" sz="2000" dirty="0" err="1" smtClean="0"/>
              <a:t>giải</a:t>
            </a:r>
            <a:r>
              <a:rPr lang="en-US" sz="2000" dirty="0" smtClean="0"/>
              <a:t> </a:t>
            </a:r>
            <a:r>
              <a:rPr lang="en-US" sz="2000" dirty="0" err="1" smtClean="0"/>
              <a:t>pháp</a:t>
            </a:r>
            <a:r>
              <a:rPr lang="en-US" sz="2000" dirty="0" smtClean="0"/>
              <a:t> </a:t>
            </a:r>
            <a:r>
              <a:rPr lang="en-US" sz="2000" dirty="0" err="1" smtClean="0"/>
              <a:t>trên</a:t>
            </a:r>
            <a:r>
              <a:rPr lang="en-US" sz="2000" dirty="0" smtClean="0"/>
              <a:t> </a:t>
            </a:r>
            <a:r>
              <a:rPr lang="en-US" sz="2000" dirty="0" err="1" smtClean="0"/>
              <a:t>tập</a:t>
            </a:r>
            <a:r>
              <a:rPr lang="en-US" sz="2000" dirty="0" smtClean="0"/>
              <a:t> </a:t>
            </a:r>
            <a:r>
              <a:rPr lang="en-US" sz="2000" dirty="0" err="1" smtClean="0"/>
              <a:t>trung</a:t>
            </a:r>
            <a:r>
              <a:rPr lang="en-US" sz="2000" dirty="0" smtClean="0"/>
              <a:t> </a:t>
            </a:r>
            <a:r>
              <a:rPr lang="en-US" sz="2000" dirty="0" err="1" smtClean="0"/>
              <a:t>vào</a:t>
            </a:r>
            <a:r>
              <a:rPr lang="en-US" sz="2000" dirty="0" smtClean="0"/>
              <a:t> </a:t>
            </a:r>
            <a:r>
              <a:rPr lang="en-US" sz="2000" dirty="0" err="1" smtClean="0"/>
              <a:t>một</a:t>
            </a:r>
            <a:r>
              <a:rPr lang="en-US" sz="2000" dirty="0" smtClean="0"/>
              <a:t> </a:t>
            </a:r>
            <a:r>
              <a:rPr lang="en-US" sz="2000" dirty="0" err="1" smtClean="0"/>
              <a:t>vài</a:t>
            </a:r>
            <a:r>
              <a:rPr lang="en-US" sz="2000" dirty="0" smtClean="0"/>
              <a:t> </a:t>
            </a:r>
            <a:r>
              <a:rPr lang="en-US" sz="2000" dirty="0" err="1" smtClean="0"/>
              <a:t>vấn</a:t>
            </a:r>
            <a:r>
              <a:rPr lang="en-US" sz="2000" dirty="0" smtClean="0"/>
              <a:t> </a:t>
            </a:r>
            <a:r>
              <a:rPr lang="en-US" sz="2000" dirty="0" err="1" smtClean="0"/>
              <a:t>đề</a:t>
            </a:r>
            <a:r>
              <a:rPr lang="en-US" sz="2000" dirty="0" smtClean="0"/>
              <a:t> </a:t>
            </a:r>
            <a:r>
              <a:rPr lang="en-US" sz="2000" dirty="0" err="1" smtClean="0"/>
              <a:t>về</a:t>
            </a:r>
            <a:r>
              <a:rPr lang="en-US" sz="2000" dirty="0" smtClean="0"/>
              <a:t> </a:t>
            </a:r>
            <a:r>
              <a:rPr lang="en-US" sz="2000" dirty="0" err="1" smtClean="0"/>
              <a:t>tích</a:t>
            </a:r>
            <a:r>
              <a:rPr lang="en-US" sz="2000" dirty="0" smtClean="0"/>
              <a:t> </a:t>
            </a:r>
            <a:r>
              <a:rPr lang="en-US" sz="2000" dirty="0" err="1" smtClean="0"/>
              <a:t>hợp</a:t>
            </a:r>
            <a:r>
              <a:rPr lang="en-US" sz="2000" dirty="0" smtClean="0"/>
              <a:t>, </a:t>
            </a:r>
            <a:r>
              <a:rPr lang="en-US" sz="2000" dirty="0" err="1" smtClean="0"/>
              <a:t>nhưng</a:t>
            </a:r>
            <a:r>
              <a:rPr lang="en-US" sz="2000" dirty="0" smtClean="0"/>
              <a:t> </a:t>
            </a:r>
            <a:r>
              <a:rPr lang="en-US" sz="2000" dirty="0" err="1" smtClean="0"/>
              <a:t>chúng</a:t>
            </a:r>
            <a:r>
              <a:rPr lang="en-US" sz="2000" dirty="0" smtClean="0"/>
              <a:t> </a:t>
            </a:r>
            <a:r>
              <a:rPr lang="en-US" sz="2000" dirty="0" err="1" smtClean="0"/>
              <a:t>thường</a:t>
            </a:r>
            <a:r>
              <a:rPr lang="en-US" sz="2000" dirty="0" smtClean="0"/>
              <a:t> </a:t>
            </a:r>
            <a:r>
              <a:rPr lang="en-US" sz="2000" dirty="0" err="1" smtClean="0"/>
              <a:t>là</a:t>
            </a:r>
            <a:r>
              <a:rPr lang="en-US" sz="2000" dirty="0" smtClean="0"/>
              <a:t> </a:t>
            </a:r>
            <a:r>
              <a:rPr lang="en-US" sz="2000" dirty="0" err="1" smtClean="0"/>
              <a:t>sản</a:t>
            </a:r>
            <a:r>
              <a:rPr lang="en-US" sz="2000" dirty="0" smtClean="0"/>
              <a:t> </a:t>
            </a:r>
            <a:r>
              <a:rPr lang="en-US" sz="2000" dirty="0" err="1" smtClean="0"/>
              <a:t>phẩm</a:t>
            </a:r>
            <a:r>
              <a:rPr lang="en-US" sz="2000" dirty="0" smtClean="0"/>
              <a:t> </a:t>
            </a:r>
            <a:r>
              <a:rPr lang="en-US" sz="2000" dirty="0" err="1" smtClean="0"/>
              <a:t>của</a:t>
            </a:r>
            <a:r>
              <a:rPr lang="en-US" sz="2000" dirty="0" smtClean="0"/>
              <a:t> </a:t>
            </a:r>
            <a:r>
              <a:rPr lang="en-US" sz="2000" dirty="0" err="1" smtClean="0"/>
              <a:t>một</a:t>
            </a:r>
            <a:r>
              <a:rPr lang="en-US" sz="2000" dirty="0" smtClean="0"/>
              <a:t> </a:t>
            </a:r>
            <a:r>
              <a:rPr lang="en-US" sz="2000" dirty="0" err="1" smtClean="0"/>
              <a:t>công</a:t>
            </a:r>
            <a:r>
              <a:rPr lang="en-US" sz="2000" dirty="0" smtClean="0"/>
              <a:t> </a:t>
            </a:r>
            <a:r>
              <a:rPr lang="en-US" sz="2000" dirty="0" err="1" smtClean="0"/>
              <a:t>ty</a:t>
            </a:r>
            <a:r>
              <a:rPr lang="en-US" sz="2000" dirty="0" smtClean="0"/>
              <a:t> </a:t>
            </a:r>
            <a:r>
              <a:rPr lang="en-US" sz="2000" dirty="0" err="1" smtClean="0"/>
              <a:t>nào</a:t>
            </a:r>
            <a:r>
              <a:rPr lang="en-US" sz="2000" dirty="0" smtClean="0"/>
              <a:t> </a:t>
            </a:r>
            <a:r>
              <a:rPr lang="en-US" sz="2000" dirty="0" err="1" smtClean="0"/>
              <a:t>đó</a:t>
            </a:r>
            <a:r>
              <a:rPr lang="en-US" sz="2000" dirty="0" smtClean="0"/>
              <a:t>, </a:t>
            </a:r>
            <a:r>
              <a:rPr lang="en-US" sz="2000" dirty="0" err="1" smtClean="0"/>
              <a:t>giá</a:t>
            </a:r>
            <a:r>
              <a:rPr lang="en-US" sz="2000" dirty="0" smtClean="0"/>
              <a:t> </a:t>
            </a:r>
            <a:r>
              <a:rPr lang="en-US" sz="2000" dirty="0" err="1" smtClean="0"/>
              <a:t>thành</a:t>
            </a:r>
            <a:r>
              <a:rPr lang="en-US" sz="2000" dirty="0" smtClean="0"/>
              <a:t> </a:t>
            </a:r>
            <a:r>
              <a:rPr lang="en-US" sz="2000" dirty="0" err="1" smtClean="0"/>
              <a:t>đắt</a:t>
            </a:r>
            <a:r>
              <a:rPr lang="en-US" sz="2000" dirty="0" smtClean="0"/>
              <a:t> </a:t>
            </a:r>
            <a:r>
              <a:rPr lang="en-US" sz="2000" dirty="0" err="1" smtClean="0"/>
              <a:t>và</a:t>
            </a:r>
            <a:r>
              <a:rPr lang="en-US" sz="2000" dirty="0" smtClean="0"/>
              <a:t> </a:t>
            </a:r>
            <a:r>
              <a:rPr lang="en-US" sz="2000" dirty="0" err="1" smtClean="0"/>
              <a:t>tốn</a:t>
            </a:r>
            <a:r>
              <a:rPr lang="en-US" sz="2000" dirty="0" smtClean="0"/>
              <a:t> </a:t>
            </a:r>
            <a:r>
              <a:rPr lang="en-US" sz="2000" dirty="0" err="1" smtClean="0"/>
              <a:t>thời</a:t>
            </a:r>
            <a:r>
              <a:rPr lang="en-US" sz="2000" dirty="0" smtClean="0"/>
              <a:t> </a:t>
            </a:r>
            <a:r>
              <a:rPr lang="en-US" sz="2000" dirty="0" err="1" smtClean="0"/>
              <a:t>gian</a:t>
            </a:r>
            <a:r>
              <a:rPr lang="en-US" sz="2000" dirty="0" smtClean="0"/>
              <a:t> </a:t>
            </a:r>
            <a:r>
              <a:rPr lang="en-US" sz="2000" dirty="0" err="1" smtClean="0"/>
              <a:t>triển</a:t>
            </a:r>
            <a:r>
              <a:rPr lang="en-US" sz="2000" dirty="0" smtClean="0"/>
              <a:t> </a:t>
            </a:r>
            <a:r>
              <a:rPr lang="en-US" sz="2000" dirty="0" err="1" smtClean="0"/>
              <a:t>khai</a:t>
            </a:r>
            <a:r>
              <a:rPr lang="en-US" sz="2000" dirty="0" smtClean="0"/>
              <a:t>.</a:t>
            </a:r>
          </a:p>
          <a:p>
            <a:pPr algn="just"/>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marL="60325" indent="449263">
              <a:buNone/>
            </a:pPr>
            <a:r>
              <a:rPr lang="en-US" dirty="0" err="1" smtClean="0"/>
              <a:t>Trục</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doanh</a:t>
            </a:r>
            <a:r>
              <a:rPr lang="en-US" dirty="0" smtClean="0"/>
              <a:t> </a:t>
            </a:r>
            <a:r>
              <a:rPr lang="en-US" dirty="0" err="1" smtClean="0"/>
              <a:t>nghiệp</a:t>
            </a:r>
            <a:r>
              <a:rPr lang="en-US" dirty="0" smtClean="0"/>
              <a:t> ESB </a:t>
            </a:r>
            <a:r>
              <a:rPr lang="en-US" dirty="0" err="1" smtClean="0"/>
              <a:t>theo</a:t>
            </a:r>
            <a:r>
              <a:rPr lang="en-US" dirty="0" smtClean="0"/>
              <a:t> </a:t>
            </a:r>
            <a:r>
              <a:rPr lang="en-US" dirty="0" err="1" smtClean="0"/>
              <a:t>tiêu</a:t>
            </a:r>
            <a:r>
              <a:rPr lang="en-US" dirty="0" smtClean="0"/>
              <a:t> </a:t>
            </a:r>
            <a:r>
              <a:rPr lang="en-US" dirty="0" err="1" smtClean="0"/>
              <a:t>chuẩn</a:t>
            </a:r>
            <a:r>
              <a:rPr lang="en-US" dirty="0" smtClean="0"/>
              <a:t> </a:t>
            </a:r>
            <a:r>
              <a:rPr lang="en-US" dirty="0" err="1" smtClean="0"/>
              <a:t>sẽ</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các</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a:t>
            </a:r>
            <a:r>
              <a:rPr lang="en-US" dirty="0" err="1" smtClean="0"/>
              <a:t>việc</a:t>
            </a:r>
            <a:r>
              <a:rPr lang="en-US" dirty="0" smtClean="0"/>
              <a:t> </a:t>
            </a:r>
            <a:r>
              <a:rPr lang="en-US" dirty="0" err="1" smtClean="0"/>
              <a:t>tích</a:t>
            </a:r>
            <a:r>
              <a:rPr lang="en-US" dirty="0" smtClean="0"/>
              <a:t> </a:t>
            </a:r>
            <a:r>
              <a:rPr lang="en-US" dirty="0" err="1" smtClean="0"/>
              <a:t>hợp</a:t>
            </a:r>
            <a:r>
              <a:rPr lang="en-US" dirty="0" smtClean="0"/>
              <a:t> </a:t>
            </a:r>
            <a:r>
              <a:rPr lang="en-US" dirty="0" err="1" smtClean="0"/>
              <a:t>mà</a:t>
            </a:r>
            <a:r>
              <a:rPr lang="en-US" dirty="0" smtClean="0"/>
              <a:t> </a:t>
            </a:r>
            <a:r>
              <a:rPr lang="en-US" dirty="0" err="1" smtClean="0"/>
              <a:t>không</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loại</a:t>
            </a:r>
            <a:r>
              <a:rPr lang="en-US" dirty="0" smtClean="0"/>
              <a:t> </a:t>
            </a:r>
            <a:r>
              <a:rPr lang="en-US" dirty="0" err="1" smtClean="0"/>
              <a:t>bỏ</a:t>
            </a:r>
            <a:r>
              <a:rPr lang="en-US" dirty="0" smtClean="0"/>
              <a:t> </a:t>
            </a:r>
            <a:r>
              <a:rPr lang="en-US" dirty="0" err="1" smtClean="0"/>
              <a:t>những</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đang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Mục</a:t>
            </a:r>
            <a:r>
              <a:rPr lang="en-US" dirty="0" smtClean="0"/>
              <a:t> </a:t>
            </a:r>
            <a:r>
              <a:rPr lang="en-US" dirty="0" err="1" smtClean="0"/>
              <a:t>đích</a:t>
            </a:r>
            <a:r>
              <a:rPr lang="en-US" dirty="0" smtClean="0"/>
              <a:t> </a:t>
            </a:r>
            <a:r>
              <a:rPr lang="en-US" dirty="0" err="1" smtClean="0"/>
              <a:t>của</a:t>
            </a:r>
            <a:r>
              <a:rPr lang="en-US" dirty="0" smtClean="0"/>
              <a:t> ESB </a:t>
            </a:r>
            <a:r>
              <a:rPr lang="en-US" dirty="0" err="1" smtClean="0"/>
              <a:t>là</a:t>
            </a:r>
            <a:r>
              <a:rPr lang="en-US" dirty="0" smtClean="0"/>
              <a:t> </a:t>
            </a:r>
            <a:r>
              <a:rPr lang="en-US" dirty="0" err="1" smtClean="0"/>
              <a:t>làm</a:t>
            </a:r>
            <a:r>
              <a:rPr lang="en-US" dirty="0" smtClean="0"/>
              <a:t> </a:t>
            </a:r>
            <a:r>
              <a:rPr lang="en-US" dirty="0" err="1" smtClean="0"/>
              <a:t>cho</a:t>
            </a:r>
            <a:r>
              <a:rPr lang="en-US" dirty="0" smtClean="0"/>
              <a:t> </a:t>
            </a:r>
            <a:r>
              <a:rPr lang="en-US" dirty="0" err="1" smtClean="0"/>
              <a:t>việc</a:t>
            </a:r>
            <a:r>
              <a:rPr lang="en-US" dirty="0" smtClean="0"/>
              <a:t> </a:t>
            </a:r>
            <a:r>
              <a:rPr lang="en-US" dirty="0" err="1" smtClean="0"/>
              <a:t>tích</a:t>
            </a:r>
            <a:r>
              <a:rPr lang="en-US" dirty="0" smtClean="0"/>
              <a:t> </a:t>
            </a:r>
            <a:r>
              <a:rPr lang="en-US" dirty="0" err="1" smtClean="0"/>
              <a:t>hợp</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và</a:t>
            </a:r>
            <a:r>
              <a:rPr lang="en-US" dirty="0" smtClean="0"/>
              <a:t> </a:t>
            </a:r>
            <a:r>
              <a:rPr lang="en-US" dirty="0" err="1" smtClean="0"/>
              <a:t>quy</a:t>
            </a:r>
            <a:r>
              <a:rPr lang="en-US" dirty="0" smtClean="0"/>
              <a:t> </a:t>
            </a:r>
            <a:r>
              <a:rPr lang="en-US" dirty="0" err="1" smtClean="0"/>
              <a:t>trình</a:t>
            </a:r>
            <a:r>
              <a:rPr lang="en-US" dirty="0" smtClean="0"/>
              <a:t> </a:t>
            </a:r>
            <a:r>
              <a:rPr lang="en-US" dirty="0" err="1" smtClean="0"/>
              <a:t>trở</a:t>
            </a:r>
            <a:r>
              <a:rPr lang="en-US" dirty="0" smtClean="0"/>
              <a:t>  </a:t>
            </a:r>
            <a:r>
              <a:rPr lang="en-US" dirty="0" err="1" smtClean="0"/>
              <a:t>nên</a:t>
            </a:r>
            <a:r>
              <a:rPr lang="en-US" dirty="0" smtClean="0"/>
              <a:t> </a:t>
            </a:r>
            <a:r>
              <a:rPr lang="en-US" dirty="0" err="1" smtClean="0"/>
              <a:t>thuận</a:t>
            </a:r>
            <a:r>
              <a:rPr lang="en-US" dirty="0" smtClean="0"/>
              <a:t> </a:t>
            </a:r>
            <a:r>
              <a:rPr lang="en-US" dirty="0" err="1" smtClean="0"/>
              <a:t>tiện</a:t>
            </a:r>
            <a:r>
              <a:rPr lang="en-US" dirty="0" smtClean="0"/>
              <a:t>  </a:t>
            </a:r>
            <a:r>
              <a:rPr lang="en-US" dirty="0" err="1" smtClean="0"/>
              <a:t>hơn</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cung</a:t>
            </a:r>
            <a:r>
              <a:rPr lang="en-US" dirty="0" smtClean="0"/>
              <a:t> </a:t>
            </a:r>
            <a:r>
              <a:rPr lang="en-US" dirty="0" err="1" smtClean="0"/>
              <a:t>cấp</a:t>
            </a:r>
            <a:r>
              <a:rPr lang="en-US" dirty="0" smtClean="0"/>
              <a:t> </a:t>
            </a:r>
            <a:r>
              <a:rPr lang="en-US" dirty="0" err="1" smtClean="0"/>
              <a:t>một</a:t>
            </a:r>
            <a:r>
              <a:rPr lang="en-US" dirty="0" smtClean="0"/>
              <a:t> </a:t>
            </a:r>
            <a:r>
              <a:rPr lang="en-US" dirty="0" err="1" smtClean="0"/>
              <a:t>quy</a:t>
            </a:r>
            <a:r>
              <a:rPr lang="en-US" dirty="0" smtClean="0"/>
              <a:t> </a:t>
            </a:r>
            <a:r>
              <a:rPr lang="en-US" dirty="0" err="1" smtClean="0"/>
              <a:t>trình</a:t>
            </a:r>
            <a:r>
              <a:rPr lang="en-US" dirty="0" smtClean="0"/>
              <a:t> </a:t>
            </a:r>
            <a:r>
              <a:rPr lang="en-US" dirty="0" err="1" smtClean="0"/>
              <a:t>phân</a:t>
            </a:r>
            <a:r>
              <a:rPr lang="en-US" dirty="0" smtClean="0"/>
              <a:t> </a:t>
            </a:r>
            <a:r>
              <a:rPr lang="en-US" dirty="0" err="1" smtClean="0"/>
              <a:t>tán</a:t>
            </a:r>
            <a:r>
              <a:rPr lang="en-US" dirty="0" smtClean="0"/>
              <a:t>, </a:t>
            </a:r>
            <a:r>
              <a:rPr lang="en-US" dirty="0" err="1" smtClean="0"/>
              <a:t>điều</a:t>
            </a:r>
            <a:r>
              <a:rPr lang="en-US" dirty="0" smtClean="0"/>
              <a:t> </a:t>
            </a:r>
            <a:r>
              <a:rPr lang="en-US" dirty="0" err="1" smtClean="0"/>
              <a:t>hướng</a:t>
            </a:r>
            <a:r>
              <a:rPr lang="en-US" dirty="0" smtClean="0"/>
              <a:t> </a:t>
            </a:r>
            <a:r>
              <a:rPr lang="en-US" dirty="0" err="1" smtClean="0"/>
              <a:t>thông</a:t>
            </a:r>
            <a:r>
              <a:rPr lang="en-US" dirty="0" smtClean="0"/>
              <a:t> minh, </a:t>
            </a:r>
            <a:r>
              <a:rPr lang="en-US" dirty="0" err="1" smtClean="0"/>
              <a:t>bảo</a:t>
            </a:r>
            <a:r>
              <a:rPr lang="en-US" dirty="0" smtClean="0"/>
              <a:t> </a:t>
            </a:r>
            <a:r>
              <a:rPr lang="en-US" dirty="0" err="1" smtClean="0"/>
              <a:t>mật</a:t>
            </a:r>
            <a:r>
              <a:rPr lang="en-US" dirty="0" smtClean="0"/>
              <a:t> </a:t>
            </a:r>
            <a:r>
              <a:rPr lang="en-US" dirty="0" err="1" smtClean="0"/>
              <a:t>và</a:t>
            </a:r>
            <a:r>
              <a:rPr lang="en-US" dirty="0" smtClean="0"/>
              <a:t>  </a:t>
            </a:r>
            <a:r>
              <a:rPr lang="en-US" dirty="0" err="1" smtClean="0"/>
              <a:t>có</a:t>
            </a:r>
            <a:r>
              <a:rPr lang="en-US" dirty="0" smtClean="0"/>
              <a:t> </a:t>
            </a:r>
            <a:r>
              <a:rPr lang="en-US" dirty="0" err="1" smtClean="0"/>
              <a:t>thể</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chuyển</a:t>
            </a:r>
            <a:r>
              <a:rPr lang="en-US" dirty="0" smtClean="0"/>
              <a:t> </a:t>
            </a:r>
            <a:r>
              <a:rPr lang="en-US" dirty="0" err="1" smtClean="0"/>
              <a:t>đổi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hệ</a:t>
            </a:r>
            <a:r>
              <a:rPr lang="en-US" dirty="0" smtClean="0"/>
              <a:t> </a:t>
            </a:r>
            <a:r>
              <a:rPr lang="en-US" dirty="0" err="1" smtClean="0"/>
              <a:t>thống</a:t>
            </a:r>
            <a:r>
              <a:rPr lang="en-US" dirty="0" smtClean="0"/>
              <a:t> ESB </a:t>
            </a:r>
            <a:r>
              <a:rPr lang="en-US" dirty="0" err="1" smtClean="0"/>
              <a:t>những</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trên</a:t>
            </a:r>
            <a:r>
              <a:rPr lang="en-US" dirty="0" smtClean="0"/>
              <a:t> </a:t>
            </a:r>
            <a:r>
              <a:rPr lang="en-US" dirty="0" err="1" smtClean="0"/>
              <a:t>là</a:t>
            </a:r>
            <a:r>
              <a:rPr lang="en-US" dirty="0" smtClean="0"/>
              <a:t> </a:t>
            </a:r>
            <a:r>
              <a:rPr lang="en-US" dirty="0" err="1" smtClean="0"/>
              <a:t>những</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nền</a:t>
            </a:r>
            <a:r>
              <a:rPr lang="en-US" dirty="0" smtClean="0"/>
              <a:t> </a:t>
            </a:r>
            <a:r>
              <a:rPr lang="en-US" dirty="0" err="1" smtClean="0"/>
              <a:t>tảng</a:t>
            </a:r>
            <a:r>
              <a:rPr lang="en-US" dirty="0" smtClean="0"/>
              <a:t> do </a:t>
            </a:r>
            <a:r>
              <a:rPr lang="en-US" dirty="0" err="1" smtClean="0"/>
              <a:t>đó</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không</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thi</a:t>
            </a:r>
            <a:r>
              <a:rPr lang="en-US" dirty="0" smtClean="0"/>
              <a:t> </a:t>
            </a:r>
            <a:r>
              <a:rPr lang="en-US" dirty="0" err="1" smtClean="0"/>
              <a:t>hành</a:t>
            </a:r>
            <a:r>
              <a:rPr lang="en-US" dirty="0" smtClean="0"/>
              <a:t> </a:t>
            </a:r>
            <a:r>
              <a:rPr lang="en-US" dirty="0" err="1" smtClean="0"/>
              <a:t>riêng</a:t>
            </a:r>
            <a:r>
              <a:rPr lang="en-US" dirty="0" smtClean="0"/>
              <a:t> </a:t>
            </a:r>
            <a:r>
              <a:rPr lang="en-US" dirty="0" err="1" smtClean="0"/>
              <a:t>biệt</a:t>
            </a:r>
            <a:r>
              <a:rPr lang="en-US" dirty="0" smtClean="0"/>
              <a:t> </a:t>
            </a:r>
            <a:r>
              <a:rPr lang="en-US" dirty="0" err="1" smtClean="0"/>
              <a:t>những</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trên</a:t>
            </a:r>
            <a:r>
              <a:rPr lang="en-US" dirty="0" smtClean="0"/>
              <a:t> </a:t>
            </a:r>
            <a:r>
              <a:rPr lang="en-US" dirty="0" err="1" smtClean="0"/>
              <a:t>theo</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thức</a:t>
            </a:r>
            <a:r>
              <a:rPr lang="en-US" dirty="0" smtClean="0"/>
              <a:t> </a:t>
            </a:r>
            <a:r>
              <a:rPr lang="en-US" dirty="0" err="1" smtClean="0"/>
              <a:t>riêng</a:t>
            </a:r>
            <a:r>
              <a:rPr lang="en-US" dirty="0" smtClean="0"/>
              <a:t> </a:t>
            </a:r>
            <a:r>
              <a:rPr lang="en-US" dirty="0" err="1" smtClean="0"/>
              <a:t>biệt</a:t>
            </a:r>
            <a:r>
              <a:rPr lang="en-US" dirty="0" smtClean="0"/>
              <a:t> </a:t>
            </a:r>
            <a:r>
              <a:rPr lang="en-US" dirty="0" err="1" smtClean="0"/>
              <a:t>của</a:t>
            </a:r>
            <a:r>
              <a:rPr lang="en-US" dirty="0" smtClean="0"/>
              <a:t> </a:t>
            </a:r>
            <a:r>
              <a:rPr lang="en-US" dirty="0" err="1" smtClean="0"/>
              <a:t>chúng</a:t>
            </a:r>
            <a:r>
              <a:rPr lang="en-US" dirty="0" smtClean="0"/>
              <a:t>.</a:t>
            </a:r>
          </a:p>
          <a:p>
            <a:pPr marL="60325" indent="449263">
              <a:buNone/>
            </a:pPr>
            <a:r>
              <a:rPr lang="en-US" dirty="0" err="1" smtClean="0"/>
              <a:t>Trục</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doanh</a:t>
            </a:r>
            <a:r>
              <a:rPr lang="en-US" dirty="0" smtClean="0"/>
              <a:t> </a:t>
            </a:r>
            <a:r>
              <a:rPr lang="en-US" dirty="0" err="1" smtClean="0"/>
              <a:t>nghiệp</a:t>
            </a:r>
            <a:r>
              <a:rPr lang="en-US" dirty="0" smtClean="0"/>
              <a:t> ESB </a:t>
            </a:r>
            <a:r>
              <a:rPr lang="en-US" dirty="0" err="1" smtClean="0"/>
              <a:t>giải</a:t>
            </a:r>
            <a:r>
              <a:rPr lang="en-US" dirty="0" smtClean="0"/>
              <a:t> </a:t>
            </a:r>
            <a:r>
              <a:rPr lang="en-US" dirty="0" err="1" smtClean="0"/>
              <a:t>quyết</a:t>
            </a:r>
            <a:r>
              <a:rPr lang="en-US" dirty="0" smtClean="0"/>
              <a:t> </a:t>
            </a:r>
            <a:r>
              <a:rPr lang="en-US" dirty="0" err="1" smtClean="0"/>
              <a:t>những</a:t>
            </a:r>
            <a:r>
              <a:rPr lang="en-US" dirty="0" smtClean="0"/>
              <a:t> </a:t>
            </a:r>
            <a:r>
              <a:rPr lang="en-US" dirty="0" err="1" smtClean="0"/>
              <a:t>điểm</a:t>
            </a:r>
            <a:r>
              <a:rPr lang="en-US" dirty="0" smtClean="0"/>
              <a:t> </a:t>
            </a:r>
            <a:r>
              <a:rPr lang="en-US" dirty="0" err="1" smtClean="0"/>
              <a:t>yếu</a:t>
            </a:r>
            <a:r>
              <a:rPr lang="en-US" dirty="0" smtClean="0"/>
              <a:t> </a:t>
            </a:r>
            <a:r>
              <a:rPr lang="en-US" dirty="0" err="1" smtClean="0"/>
              <a:t>của</a:t>
            </a:r>
            <a:r>
              <a:rPr lang="en-US" dirty="0" smtClean="0"/>
              <a:t> </a:t>
            </a:r>
            <a:r>
              <a:rPr lang="en-US" dirty="0" err="1" smtClean="0"/>
              <a:t>những</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có</a:t>
            </a:r>
            <a:r>
              <a:rPr lang="en-US" dirty="0" smtClean="0"/>
              <a:t> </a:t>
            </a:r>
            <a:r>
              <a:rPr lang="en-US" dirty="0" err="1" smtClean="0"/>
              <a:t>sẵn</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tạo</a:t>
            </a:r>
            <a:r>
              <a:rPr lang="en-US" dirty="0" smtClean="0"/>
              <a:t> </a:t>
            </a:r>
            <a:r>
              <a:rPr lang="en-US" dirty="0" err="1" smtClean="0"/>
              <a:t>ra</a:t>
            </a:r>
            <a:r>
              <a:rPr lang="en-US" dirty="0" smtClean="0"/>
              <a:t> </a:t>
            </a:r>
            <a:r>
              <a:rPr lang="en-US" dirty="0" err="1" smtClean="0"/>
              <a:t>một</a:t>
            </a:r>
            <a:r>
              <a:rPr lang="en-US" dirty="0" smtClean="0"/>
              <a:t> </a:t>
            </a:r>
            <a:r>
              <a:rPr lang="en-US" dirty="0" err="1" smtClean="0"/>
              <a:t>nền</a:t>
            </a:r>
            <a:r>
              <a:rPr lang="en-US" dirty="0" smtClean="0"/>
              <a:t> </a:t>
            </a:r>
            <a:r>
              <a:rPr lang="en-US" dirty="0" err="1" smtClean="0"/>
              <a:t>tảng</a:t>
            </a:r>
            <a:r>
              <a:rPr lang="en-US" dirty="0" smtClean="0"/>
              <a:t> </a:t>
            </a:r>
            <a:r>
              <a:rPr lang="en-US" dirty="0" err="1" smtClean="0"/>
              <a:t>chuẩn</a:t>
            </a:r>
            <a:r>
              <a:rPr lang="en-US" dirty="0" smtClean="0"/>
              <a:t> </a:t>
            </a:r>
            <a:r>
              <a:rPr lang="en-US" dirty="0" err="1" smtClean="0"/>
              <a:t>cho</a:t>
            </a:r>
            <a:r>
              <a:rPr lang="en-US" dirty="0" smtClean="0"/>
              <a:t> </a:t>
            </a:r>
            <a:r>
              <a:rPr lang="en-US" dirty="0" err="1" smtClean="0"/>
              <a:t>việc</a:t>
            </a:r>
            <a:r>
              <a:rPr lang="en-US" dirty="0" smtClean="0"/>
              <a:t> </a:t>
            </a:r>
            <a:r>
              <a:rPr lang="en-US" dirty="0" err="1" smtClean="0"/>
              <a:t>tích</a:t>
            </a:r>
            <a:r>
              <a:rPr lang="en-US" dirty="0" smtClean="0"/>
              <a:t> </a:t>
            </a:r>
            <a:r>
              <a:rPr lang="en-US" dirty="0" err="1" smtClean="0"/>
              <a:t>hợp</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điểm–điểm</a:t>
            </a:r>
            <a:r>
              <a:rPr lang="en-US" dirty="0" smtClean="0"/>
              <a:t>  </a:t>
            </a:r>
            <a:r>
              <a:rPr lang="en-US" dirty="0" err="1" smtClean="0"/>
              <a:t>yêu</a:t>
            </a:r>
            <a:r>
              <a:rPr lang="en-US" dirty="0" smtClean="0"/>
              <a:t> </a:t>
            </a:r>
            <a:r>
              <a:rPr lang="en-US" dirty="0" err="1" smtClean="0"/>
              <a:t>cầu</a:t>
            </a:r>
            <a:r>
              <a:rPr lang="en-US" dirty="0" smtClean="0"/>
              <a:t> </a:t>
            </a:r>
            <a:r>
              <a:rPr lang="en-US" dirty="0" err="1" smtClean="0"/>
              <a:t>cứ</a:t>
            </a:r>
            <a:r>
              <a:rPr lang="en-US" dirty="0" smtClean="0"/>
              <a:t> n </a:t>
            </a:r>
            <a:r>
              <a:rPr lang="en-US" dirty="0" err="1" smtClean="0"/>
              <a:t>thành</a:t>
            </a:r>
            <a:r>
              <a:rPr lang="en-US" dirty="0" smtClean="0"/>
              <a:t> </a:t>
            </a:r>
            <a:r>
              <a:rPr lang="en-US" dirty="0" err="1" smtClean="0"/>
              <a:t>phần</a:t>
            </a:r>
            <a:r>
              <a:rPr lang="en-US" dirty="0" smtClean="0"/>
              <a:t> </a:t>
            </a:r>
            <a:r>
              <a:rPr lang="en-US" dirty="0" err="1" smtClean="0"/>
              <a:t>tham</a:t>
            </a:r>
            <a:r>
              <a:rPr lang="en-US" dirty="0" smtClean="0"/>
              <a:t> </a:t>
            </a:r>
            <a:r>
              <a:rPr lang="en-US" dirty="0" err="1" smtClean="0"/>
              <a:t>gia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thì</a:t>
            </a:r>
            <a:r>
              <a:rPr lang="en-US" dirty="0" smtClean="0"/>
              <a:t> </a:t>
            </a:r>
            <a:r>
              <a:rPr lang="en-US" dirty="0" err="1" smtClean="0"/>
              <a:t>phải</a:t>
            </a:r>
            <a:r>
              <a:rPr lang="en-US" dirty="0" smtClean="0"/>
              <a:t> </a:t>
            </a:r>
            <a:r>
              <a:rPr lang="en-US" dirty="0" err="1" smtClean="0"/>
              <a:t>có</a:t>
            </a:r>
            <a:r>
              <a:rPr lang="en-US" dirty="0" smtClean="0"/>
              <a:t> n-1 </a:t>
            </a:r>
            <a:r>
              <a:rPr lang="en-US" dirty="0" err="1" smtClean="0"/>
              <a:t>giao</a:t>
            </a:r>
            <a:r>
              <a:rPr lang="en-US" dirty="0" smtClean="0"/>
              <a:t> </a:t>
            </a:r>
            <a:r>
              <a:rPr lang="en-US" dirty="0" err="1" smtClean="0"/>
              <a:t>diện</a:t>
            </a:r>
            <a:r>
              <a:rPr lang="en-US" dirty="0" smtClean="0"/>
              <a:t> </a:t>
            </a:r>
            <a:r>
              <a:rPr lang="en-US" dirty="0" err="1" smtClean="0"/>
              <a:t>để</a:t>
            </a:r>
            <a:r>
              <a:rPr lang="en-US" dirty="0" smtClean="0"/>
              <a:t> </a:t>
            </a:r>
            <a:r>
              <a:rPr lang="en-US" dirty="0" err="1" smtClean="0"/>
              <a:t>có</a:t>
            </a:r>
            <a:r>
              <a:rPr lang="en-US" dirty="0" smtClean="0"/>
              <a:t> </a:t>
            </a:r>
            <a:r>
              <a:rPr lang="en-US" dirty="0" err="1" smtClean="0"/>
              <a:t>thể</a:t>
            </a:r>
            <a:r>
              <a:rPr lang="en-US" dirty="0" smtClean="0"/>
              <a:t> </a:t>
            </a:r>
            <a:r>
              <a:rPr lang="en-US" dirty="0" err="1" smtClean="0"/>
              <a:t>giao</a:t>
            </a:r>
            <a:r>
              <a:rPr lang="en-US" dirty="0" smtClean="0"/>
              <a:t> </a:t>
            </a:r>
            <a:r>
              <a:rPr lang="en-US" dirty="0" err="1" smtClean="0"/>
              <a:t>tiếp</a:t>
            </a:r>
            <a:r>
              <a:rPr lang="en-US" dirty="0" smtClean="0"/>
              <a:t> </a:t>
            </a:r>
            <a:r>
              <a:rPr lang="en-US" dirty="0" err="1" smtClean="0"/>
              <a:t>được</a:t>
            </a:r>
            <a:r>
              <a:rPr lang="en-US" dirty="0" smtClean="0"/>
              <a:t> </a:t>
            </a:r>
            <a:r>
              <a:rPr lang="en-US" dirty="0" err="1" smtClean="0"/>
              <a:t>với</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còn</a:t>
            </a:r>
            <a:r>
              <a:rPr lang="en-US" dirty="0" smtClean="0"/>
              <a:t> </a:t>
            </a:r>
            <a:r>
              <a:rPr lang="en-US" dirty="0" err="1" smtClean="0"/>
              <a:t>lại</a:t>
            </a:r>
            <a:r>
              <a:rPr lang="en-US" dirty="0" smtClean="0"/>
              <a:t> </a:t>
            </a:r>
            <a:r>
              <a:rPr lang="en-US" dirty="0" err="1" smtClean="0"/>
              <a:t>được</a:t>
            </a:r>
            <a:r>
              <a:rPr lang="en-US" dirty="0" smtClean="0"/>
              <a:t> </a:t>
            </a:r>
            <a:r>
              <a:rPr lang="en-US" dirty="0" err="1" smtClean="0"/>
              <a:t>thay</a:t>
            </a:r>
            <a:r>
              <a:rPr lang="en-US" dirty="0" smtClean="0"/>
              <a:t> </a:t>
            </a:r>
            <a:r>
              <a:rPr lang="en-US" dirty="0" err="1" smtClean="0"/>
              <a:t>thế</a:t>
            </a:r>
            <a:r>
              <a:rPr lang="en-US" dirty="0" smtClean="0"/>
              <a:t> </a:t>
            </a:r>
            <a:r>
              <a:rPr lang="en-US" dirty="0" err="1" smtClean="0"/>
              <a:t>bằng</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trục</a:t>
            </a:r>
            <a:r>
              <a:rPr lang="en-US" dirty="0" smtClean="0"/>
              <a:t>, </a:t>
            </a:r>
            <a:r>
              <a:rPr lang="en-US" dirty="0" err="1" smtClean="0"/>
              <a:t>mỗi</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chỉ</a:t>
            </a:r>
            <a:r>
              <a:rPr lang="en-US" dirty="0" smtClean="0"/>
              <a:t> </a:t>
            </a:r>
            <a:r>
              <a:rPr lang="en-US" dirty="0" err="1" smtClean="0"/>
              <a:t>cần</a:t>
            </a:r>
            <a:r>
              <a:rPr lang="en-US" dirty="0" smtClean="0"/>
              <a:t> </a:t>
            </a:r>
            <a:r>
              <a:rPr lang="en-US" dirty="0" err="1" smtClean="0"/>
              <a:t>một</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để</a:t>
            </a:r>
            <a:r>
              <a:rPr lang="en-US" dirty="0" smtClean="0"/>
              <a:t> </a:t>
            </a:r>
            <a:r>
              <a:rPr lang="en-US" dirty="0" err="1" smtClean="0"/>
              <a:t>giao</a:t>
            </a:r>
            <a:r>
              <a:rPr lang="en-US" dirty="0" smtClean="0"/>
              <a:t> </a:t>
            </a:r>
            <a:r>
              <a:rPr lang="en-US" dirty="0" err="1" smtClean="0"/>
              <a:t>tiếp</a:t>
            </a:r>
            <a:r>
              <a:rPr lang="en-US" dirty="0" smtClean="0"/>
              <a:t> </a:t>
            </a:r>
            <a:r>
              <a:rPr lang="en-US" dirty="0" err="1" smtClean="0"/>
              <a:t>với</a:t>
            </a:r>
            <a:r>
              <a:rPr lang="en-US" dirty="0" smtClean="0"/>
              <a:t> </a:t>
            </a:r>
            <a:r>
              <a:rPr lang="en-US" dirty="0" err="1" smtClean="0"/>
              <a:t>trục</a:t>
            </a:r>
            <a:r>
              <a:rPr lang="en-US" dirty="0" smtClean="0"/>
              <a:t> </a:t>
            </a:r>
            <a:r>
              <a:rPr lang="en-US" dirty="0" err="1" smtClean="0"/>
              <a:t>và</a:t>
            </a:r>
            <a:r>
              <a:rPr lang="en-US" dirty="0" smtClean="0"/>
              <a:t> </a:t>
            </a:r>
            <a:r>
              <a:rPr lang="en-US" dirty="0" err="1" smtClean="0"/>
              <a:t>như</a:t>
            </a:r>
            <a:r>
              <a:rPr lang="en-US" dirty="0" smtClean="0"/>
              <a:t> </a:t>
            </a:r>
            <a:r>
              <a:rPr lang="en-US" dirty="0" err="1" smtClean="0"/>
              <a:t>vậy</a:t>
            </a:r>
            <a:r>
              <a:rPr lang="en-US" dirty="0" smtClean="0"/>
              <a:t> </a:t>
            </a:r>
            <a:r>
              <a:rPr lang="en-US" dirty="0" err="1" smtClean="0"/>
              <a:t>sẽ</a:t>
            </a:r>
            <a:r>
              <a:rPr lang="en-US" dirty="0" smtClean="0"/>
              <a:t> </a:t>
            </a:r>
            <a:r>
              <a:rPr lang="en-US" dirty="0" err="1" smtClean="0"/>
              <a:t>giao</a:t>
            </a:r>
            <a:r>
              <a:rPr lang="en-US" dirty="0" smtClean="0"/>
              <a:t> </a:t>
            </a:r>
            <a:r>
              <a:rPr lang="en-US" dirty="0" err="1" smtClean="0"/>
              <a:t>tiếp</a:t>
            </a:r>
            <a:r>
              <a:rPr lang="en-US" dirty="0" smtClean="0"/>
              <a:t> </a:t>
            </a:r>
            <a:r>
              <a:rPr lang="en-US" dirty="0" err="1" smtClean="0"/>
              <a:t>với</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còn</a:t>
            </a:r>
            <a:r>
              <a:rPr lang="en-US" dirty="0" smtClean="0"/>
              <a:t> </a:t>
            </a:r>
            <a:r>
              <a:rPr lang="en-US" dirty="0" err="1" smtClean="0"/>
              <a:t>lại</a:t>
            </a:r>
            <a:r>
              <a:rPr lang="en-US" dirty="0" smtClean="0"/>
              <a:t>. </a:t>
            </a:r>
            <a:r>
              <a:rPr lang="en-US" dirty="0" err="1" smtClean="0"/>
              <a:t>Trục</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doanh</a:t>
            </a:r>
            <a:r>
              <a:rPr lang="en-US" dirty="0" smtClean="0"/>
              <a:t> </a:t>
            </a:r>
            <a:r>
              <a:rPr lang="en-US" dirty="0" err="1" smtClean="0"/>
              <a:t>nghiệp</a:t>
            </a:r>
            <a:r>
              <a:rPr lang="en-US" dirty="0" smtClean="0"/>
              <a:t> ESB </a:t>
            </a:r>
            <a:r>
              <a:rPr lang="en-US" dirty="0" err="1" smtClean="0"/>
              <a:t>đảm</a:t>
            </a:r>
            <a:r>
              <a:rPr lang="en-US" dirty="0" smtClean="0"/>
              <a:t> </a:t>
            </a:r>
            <a:r>
              <a:rPr lang="en-US" dirty="0" err="1" smtClean="0"/>
              <a:t>bảo</a:t>
            </a:r>
            <a:r>
              <a:rPr lang="en-US" dirty="0" smtClean="0"/>
              <a:t> </a:t>
            </a:r>
            <a:r>
              <a:rPr lang="en-US" dirty="0" err="1" smtClean="0"/>
              <a:t>giao</a:t>
            </a:r>
            <a:r>
              <a:rPr lang="en-US" dirty="0" smtClean="0"/>
              <a:t> </a:t>
            </a:r>
            <a:r>
              <a:rPr lang="en-US" dirty="0" err="1" smtClean="0"/>
              <a:t>tiếp</a:t>
            </a:r>
            <a:r>
              <a:rPr lang="en-US" dirty="0" smtClean="0"/>
              <a:t> </a:t>
            </a:r>
            <a:r>
              <a:rPr lang="en-US" dirty="0" err="1" smtClean="0"/>
              <a:t>phân</a:t>
            </a:r>
            <a:r>
              <a:rPr lang="en-US" dirty="0" smtClean="0"/>
              <a:t> </a:t>
            </a:r>
            <a:r>
              <a:rPr lang="en-US" dirty="0" err="1" smtClean="0"/>
              <a:t>tán</a:t>
            </a:r>
            <a:r>
              <a:rPr lang="en-US" dirty="0" smtClean="0"/>
              <a:t>, </a:t>
            </a:r>
            <a:r>
              <a:rPr lang="en-US" dirty="0" err="1" smtClean="0"/>
              <a:t>chuyển</a:t>
            </a:r>
            <a:r>
              <a:rPr lang="en-US" dirty="0" smtClean="0"/>
              <a:t> </a:t>
            </a:r>
            <a:r>
              <a:rPr lang="en-US" dirty="0" err="1" smtClean="0"/>
              <a:t>hướng</a:t>
            </a:r>
            <a:r>
              <a:rPr lang="en-US" dirty="0" smtClean="0"/>
              <a:t>, </a:t>
            </a:r>
            <a:r>
              <a:rPr lang="en-US" dirty="0" err="1" smtClean="0"/>
              <a:t>xử</a:t>
            </a:r>
            <a:r>
              <a:rPr lang="en-US" dirty="0" smtClean="0"/>
              <a:t> </a:t>
            </a:r>
            <a:r>
              <a:rPr lang="en-US" dirty="0" err="1" smtClean="0"/>
              <a:t>lý</a:t>
            </a:r>
            <a:r>
              <a:rPr lang="en-US" dirty="0" smtClean="0"/>
              <a:t> </a:t>
            </a:r>
            <a:r>
              <a:rPr lang="en-US" dirty="0" err="1" smtClean="0"/>
              <a:t>nghiệp</a:t>
            </a:r>
            <a:r>
              <a:rPr lang="en-US" dirty="0" smtClean="0"/>
              <a:t> </a:t>
            </a:r>
            <a:r>
              <a:rPr lang="en-US" dirty="0" err="1" smtClean="0"/>
              <a:t>vụ</a:t>
            </a:r>
            <a:r>
              <a:rPr lang="en-US" dirty="0" smtClean="0"/>
              <a:t>, </a:t>
            </a:r>
            <a:r>
              <a:rPr lang="en-US" dirty="0" err="1" smtClean="0"/>
              <a:t>ổn</a:t>
            </a:r>
            <a:r>
              <a:rPr lang="en-US" dirty="0" smtClean="0"/>
              <a:t> </a:t>
            </a:r>
            <a:r>
              <a:rPr lang="en-US" dirty="0" err="1" smtClean="0"/>
              <a:t>định</a:t>
            </a:r>
            <a:r>
              <a:rPr lang="en-US" dirty="0" smtClean="0"/>
              <a:t> </a:t>
            </a:r>
            <a:r>
              <a:rPr lang="en-US" dirty="0" err="1" smtClean="0"/>
              <a:t>và</a:t>
            </a:r>
            <a:r>
              <a:rPr lang="en-US" dirty="0" smtClean="0"/>
              <a:t> </a:t>
            </a:r>
            <a:r>
              <a:rPr lang="en-US" dirty="0" err="1" smtClean="0"/>
              <a:t>bảo</a:t>
            </a:r>
            <a:r>
              <a:rPr lang="en-US" dirty="0" smtClean="0"/>
              <a:t> </a:t>
            </a:r>
            <a:r>
              <a:rPr lang="en-US" dirty="0" err="1" smtClean="0"/>
              <a:t>mật</a:t>
            </a:r>
            <a:r>
              <a:rPr lang="en-US" dirty="0" smtClean="0"/>
              <a:t>, </a:t>
            </a:r>
            <a:r>
              <a:rPr lang="en-US" dirty="0" err="1" smtClean="0"/>
              <a:t>đồng</a:t>
            </a:r>
            <a:r>
              <a:rPr lang="en-US" dirty="0" smtClean="0"/>
              <a:t> </a:t>
            </a:r>
            <a:r>
              <a:rPr lang="en-US" dirty="0" err="1" smtClean="0"/>
              <a:t>thời</a:t>
            </a:r>
            <a:r>
              <a:rPr lang="en-US" dirty="0" smtClean="0"/>
              <a:t> </a:t>
            </a:r>
            <a:r>
              <a:rPr lang="en-US" dirty="0" err="1" smtClean="0"/>
              <a:t>cũng</a:t>
            </a:r>
            <a:r>
              <a:rPr lang="en-US" dirty="0" smtClean="0"/>
              <a:t> </a:t>
            </a:r>
            <a:r>
              <a:rPr lang="en-US" dirty="0" err="1" smtClean="0"/>
              <a:t>cung</a:t>
            </a:r>
            <a:r>
              <a:rPr lang="en-US" dirty="0" smtClean="0"/>
              <a:t> </a:t>
            </a:r>
            <a:r>
              <a:rPr lang="en-US" dirty="0" err="1" smtClean="0"/>
              <a:t>cấp</a:t>
            </a:r>
            <a:r>
              <a:rPr lang="en-US" dirty="0" smtClean="0"/>
              <a:t> </a:t>
            </a:r>
            <a:r>
              <a:rPr lang="en-US" dirty="0" err="1" smtClean="0"/>
              <a:t>các</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có</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cắm</a:t>
            </a:r>
            <a:r>
              <a:rPr lang="en-US" dirty="0" smtClean="0"/>
              <a:t>  </a:t>
            </a:r>
            <a:r>
              <a:rPr lang="en-US" dirty="0" err="1" smtClean="0"/>
              <a:t>và</a:t>
            </a:r>
            <a:r>
              <a:rPr lang="en-US" dirty="0" smtClean="0"/>
              <a:t> </a:t>
            </a:r>
            <a:r>
              <a:rPr lang="en-US" dirty="0" err="1" smtClean="0"/>
              <a:t>chạy</a:t>
            </a:r>
            <a:r>
              <a:rPr lang="en-US" dirty="0" smtClean="0"/>
              <a:t> (plug-and-play).</a:t>
            </a:r>
          </a:p>
          <a:p>
            <a:endParaRPr lang="en-US" dirty="0"/>
          </a:p>
        </p:txBody>
      </p:sp>
      <p:sp>
        <p:nvSpPr>
          <p:cNvPr id="4" name="Title 1"/>
          <p:cNvSpPr>
            <a:spLocks noGrp="1"/>
          </p:cNvSpPr>
          <p:nvPr>
            <p:ph type="title"/>
          </p:nvPr>
        </p:nvSpPr>
        <p:spPr>
          <a:xfrm>
            <a:off x="533400" y="0"/>
            <a:ext cx="8229600" cy="1096962"/>
          </a:xfrm>
        </p:spPr>
        <p:txBody>
          <a:bodyPr/>
          <a:lstStyle/>
          <a:p>
            <a:r>
              <a:rPr lang="en-US" dirty="0" err="1" smtClean="0">
                <a:solidFill>
                  <a:srgbClr val="FF0000"/>
                </a:solidFill>
              </a:rPr>
              <a:t>Trục</a:t>
            </a:r>
            <a:r>
              <a:rPr lang="en-US" dirty="0" smtClean="0">
                <a:solidFill>
                  <a:srgbClr val="FF0000"/>
                </a:solidFill>
              </a:rPr>
              <a:t> </a:t>
            </a:r>
            <a:r>
              <a:rPr lang="en-US" dirty="0" err="1" smtClean="0">
                <a:solidFill>
                  <a:srgbClr val="FF0000"/>
                </a:solidFill>
              </a:rPr>
              <a:t>dịch</a:t>
            </a:r>
            <a:r>
              <a:rPr lang="en-US" dirty="0" smtClean="0">
                <a:solidFill>
                  <a:srgbClr val="FF0000"/>
                </a:solidFill>
              </a:rPr>
              <a:t> </a:t>
            </a:r>
            <a:r>
              <a:rPr lang="en-US" dirty="0" err="1" smtClean="0">
                <a:solidFill>
                  <a:srgbClr val="FF0000"/>
                </a:solidFill>
              </a:rPr>
              <a:t>vụ</a:t>
            </a:r>
            <a:r>
              <a:rPr lang="en-US" dirty="0" smtClean="0">
                <a:solidFill>
                  <a:srgbClr val="FF0000"/>
                </a:solidFill>
              </a:rPr>
              <a:t> </a:t>
            </a:r>
            <a:r>
              <a:rPr lang="en-US" dirty="0" err="1" smtClean="0">
                <a:solidFill>
                  <a:srgbClr val="FF0000"/>
                </a:solidFill>
              </a:rPr>
              <a:t>doanh</a:t>
            </a:r>
            <a:r>
              <a:rPr lang="en-US" dirty="0" smtClean="0">
                <a:solidFill>
                  <a:srgbClr val="FF0000"/>
                </a:solidFill>
              </a:rPr>
              <a:t> </a:t>
            </a:r>
            <a:r>
              <a:rPr lang="en-US" dirty="0" err="1" smtClean="0">
                <a:solidFill>
                  <a:srgbClr val="FF0000"/>
                </a:solidFill>
              </a:rPr>
              <a:t>nghiệp</a:t>
            </a:r>
            <a:endParaRPr lang="en-US"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Mô</a:t>
            </a:r>
            <a:r>
              <a:rPr lang="en-US" dirty="0" smtClean="0">
                <a:solidFill>
                  <a:srgbClr val="FF0000"/>
                </a:solidFill>
              </a:rPr>
              <a:t> </a:t>
            </a:r>
            <a:r>
              <a:rPr lang="en-US" dirty="0" err="1" smtClean="0">
                <a:solidFill>
                  <a:srgbClr val="FF0000"/>
                </a:solidFill>
              </a:rPr>
              <a:t>hình</a:t>
            </a:r>
            <a:r>
              <a:rPr lang="en-US" dirty="0" smtClean="0">
                <a:solidFill>
                  <a:srgbClr val="FF0000"/>
                </a:solidFill>
              </a:rPr>
              <a:t> </a:t>
            </a:r>
            <a:r>
              <a:rPr lang="en-US" dirty="0" err="1" smtClean="0">
                <a:solidFill>
                  <a:srgbClr val="FF0000"/>
                </a:solidFill>
              </a:rPr>
              <a:t>kiến</a:t>
            </a:r>
            <a:r>
              <a:rPr lang="en-US" dirty="0" smtClean="0">
                <a:solidFill>
                  <a:srgbClr val="FF0000"/>
                </a:solidFill>
              </a:rPr>
              <a:t> </a:t>
            </a:r>
            <a:r>
              <a:rPr lang="en-US" dirty="0" err="1" smtClean="0">
                <a:solidFill>
                  <a:srgbClr val="FF0000"/>
                </a:solidFill>
              </a:rPr>
              <a:t>trúc</a:t>
            </a:r>
            <a:r>
              <a:rPr lang="en-US" dirty="0" smtClean="0">
                <a:solidFill>
                  <a:srgbClr val="FF0000"/>
                </a:solidFill>
              </a:rPr>
              <a:t> </a:t>
            </a:r>
            <a:r>
              <a:rPr lang="en-US" dirty="0" err="1" smtClean="0">
                <a:solidFill>
                  <a:srgbClr val="FF0000"/>
                </a:solidFill>
              </a:rPr>
              <a:t>dựa</a:t>
            </a:r>
            <a:r>
              <a:rPr lang="en-US" dirty="0" smtClean="0">
                <a:solidFill>
                  <a:srgbClr val="FF0000"/>
                </a:solidFill>
              </a:rPr>
              <a:t> </a:t>
            </a:r>
            <a:r>
              <a:rPr lang="en-US" dirty="0" err="1" smtClean="0">
                <a:solidFill>
                  <a:srgbClr val="FF0000"/>
                </a:solidFill>
              </a:rPr>
              <a:t>trên</a:t>
            </a:r>
            <a:r>
              <a:rPr lang="en-US" dirty="0" smtClean="0">
                <a:solidFill>
                  <a:srgbClr val="FF0000"/>
                </a:solidFill>
              </a:rPr>
              <a:t> SOA</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marL="0" indent="465138">
              <a:buNone/>
            </a:pPr>
            <a:r>
              <a:rPr lang="en-US" dirty="0" err="1" smtClean="0"/>
              <a:t>Các</a:t>
            </a:r>
            <a:r>
              <a:rPr lang="en-US" dirty="0" smtClean="0"/>
              <a:t> </a:t>
            </a:r>
            <a:r>
              <a:rPr lang="en-US" dirty="0" err="1" smtClean="0"/>
              <a:t>mô</a:t>
            </a:r>
            <a:r>
              <a:rPr lang="en-US" dirty="0" smtClean="0"/>
              <a:t> </a:t>
            </a:r>
            <a:r>
              <a:rPr lang="en-US" dirty="0" err="1" smtClean="0"/>
              <a:t>hình</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dựa</a:t>
            </a:r>
            <a:r>
              <a:rPr lang="en-US" dirty="0" smtClean="0"/>
              <a:t> </a:t>
            </a:r>
            <a:r>
              <a:rPr lang="en-US" dirty="0" err="1" smtClean="0"/>
              <a:t>trên</a:t>
            </a:r>
            <a:r>
              <a:rPr lang="en-US" dirty="0" smtClean="0"/>
              <a:t> SOA </a:t>
            </a:r>
            <a:r>
              <a:rPr lang="en-US" dirty="0" err="1" smtClean="0"/>
              <a:t>tùy</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góc</a:t>
            </a:r>
            <a:r>
              <a:rPr lang="en-US" dirty="0" smtClean="0"/>
              <a:t> </a:t>
            </a:r>
            <a:r>
              <a:rPr lang="en-US" dirty="0" err="1" smtClean="0"/>
              <a:t>nhìn</a:t>
            </a:r>
            <a:r>
              <a:rPr lang="en-US" dirty="0" smtClean="0"/>
              <a:t> </a:t>
            </a:r>
            <a:r>
              <a:rPr lang="en-US" dirty="0" err="1" smtClean="0"/>
              <a:t>đối</a:t>
            </a:r>
            <a:r>
              <a:rPr lang="en-US" dirty="0" smtClean="0"/>
              <a:t> </a:t>
            </a:r>
            <a:r>
              <a:rPr lang="en-US" dirty="0" err="1" smtClean="0"/>
              <a:t>với</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đó</a:t>
            </a:r>
            <a:r>
              <a:rPr lang="en-US" dirty="0" smtClean="0"/>
              <a:t> </a:t>
            </a:r>
            <a:r>
              <a:rPr lang="en-US" dirty="0" err="1" smtClean="0"/>
              <a:t>là</a:t>
            </a:r>
            <a:r>
              <a:rPr lang="en-US" dirty="0" smtClean="0"/>
              <a:t> </a:t>
            </a:r>
            <a:r>
              <a:rPr lang="en-US" dirty="0" err="1" smtClean="0"/>
              <a:t>góc</a:t>
            </a:r>
            <a:r>
              <a:rPr lang="en-US" dirty="0" smtClean="0"/>
              <a:t> </a:t>
            </a:r>
            <a:r>
              <a:rPr lang="en-US" dirty="0" err="1" smtClean="0"/>
              <a:t>độ</a:t>
            </a:r>
            <a:r>
              <a:rPr lang="en-US" dirty="0" smtClean="0"/>
              <a:t> </a:t>
            </a:r>
            <a:r>
              <a:rPr lang="en-US" dirty="0" err="1" smtClean="0"/>
              <a:t>kinh</a:t>
            </a:r>
            <a:r>
              <a:rPr lang="en-US" dirty="0" smtClean="0"/>
              <a:t> </a:t>
            </a:r>
            <a:r>
              <a:rPr lang="en-US" dirty="0" err="1" smtClean="0"/>
              <a:t>doanh</a:t>
            </a:r>
            <a:r>
              <a:rPr lang="en-US" dirty="0" smtClean="0"/>
              <a:t> hay </a:t>
            </a:r>
            <a:r>
              <a:rPr lang="en-US" dirty="0" err="1" smtClean="0"/>
              <a:t>kỹ</a:t>
            </a:r>
            <a:r>
              <a:rPr lang="en-US" dirty="0" smtClean="0"/>
              <a:t> </a:t>
            </a:r>
            <a:r>
              <a:rPr lang="en-US" dirty="0" err="1" smtClean="0"/>
              <a:t>thuật</a:t>
            </a:r>
            <a:r>
              <a:rPr lang="en-US" dirty="0" smtClean="0"/>
              <a:t>. </a:t>
            </a:r>
          </a:p>
          <a:p>
            <a:pPr marL="0" indent="465138">
              <a:buNone/>
            </a:pPr>
            <a:r>
              <a:rPr lang="en-US" dirty="0" err="1" smtClean="0"/>
              <a:t>Mô</a:t>
            </a:r>
            <a:r>
              <a:rPr lang="en-US" dirty="0" smtClean="0"/>
              <a:t> </a:t>
            </a:r>
            <a:r>
              <a:rPr lang="en-US" dirty="0" err="1" smtClean="0"/>
              <a:t>hình</a:t>
            </a:r>
            <a:r>
              <a:rPr lang="en-US" dirty="0" smtClean="0"/>
              <a:t> logic: </a:t>
            </a:r>
          </a:p>
          <a:p>
            <a:pPr marL="0" indent="465138">
              <a:buNone/>
            </a:pPr>
            <a:r>
              <a:rPr lang="en-US" dirty="0" err="1" smtClean="0"/>
              <a:t>Phân</a:t>
            </a:r>
            <a:r>
              <a:rPr lang="en-US" dirty="0" smtClean="0"/>
              <a:t> </a:t>
            </a:r>
            <a:r>
              <a:rPr lang="en-US" dirty="0" err="1" smtClean="0"/>
              <a:t>chia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thành</a:t>
            </a:r>
            <a:r>
              <a:rPr lang="en-US" dirty="0" smtClean="0"/>
              <a:t> </a:t>
            </a:r>
            <a:r>
              <a:rPr lang="en-US" dirty="0" err="1" smtClean="0"/>
              <a:t>các</a:t>
            </a:r>
            <a:r>
              <a:rPr lang="en-US" dirty="0" smtClean="0"/>
              <a:t> </a:t>
            </a:r>
            <a:r>
              <a:rPr lang="en-US" dirty="0" err="1" smtClean="0"/>
              <a:t>miền</a:t>
            </a:r>
            <a:r>
              <a:rPr lang="en-US" dirty="0" smtClean="0"/>
              <a:t>. </a:t>
            </a:r>
            <a:r>
              <a:rPr lang="en-US" dirty="0" err="1" smtClean="0"/>
              <a:t>Mỗi</a:t>
            </a:r>
            <a:r>
              <a:rPr lang="en-US" dirty="0" smtClean="0"/>
              <a:t> </a:t>
            </a:r>
            <a:r>
              <a:rPr lang="en-US" dirty="0" err="1" smtClean="0"/>
              <a:t>miền</a:t>
            </a:r>
            <a:r>
              <a:rPr lang="en-US" dirty="0" smtClean="0"/>
              <a:t> </a:t>
            </a:r>
            <a:r>
              <a:rPr lang="en-US" dirty="0" err="1" smtClean="0"/>
              <a:t>đảm</a:t>
            </a:r>
            <a:r>
              <a:rPr lang="en-US" dirty="0" smtClean="0"/>
              <a:t> </a:t>
            </a:r>
            <a:r>
              <a:rPr lang="en-US" dirty="0" err="1" smtClean="0"/>
              <a:t>nhiệm</a:t>
            </a:r>
            <a:r>
              <a:rPr lang="en-US" dirty="0" smtClean="0"/>
              <a:t> </a:t>
            </a:r>
            <a:r>
              <a:rPr lang="en-US" dirty="0" err="1" smtClean="0"/>
              <a:t>vai</a:t>
            </a:r>
            <a:r>
              <a:rPr lang="en-US" dirty="0" smtClean="0"/>
              <a:t> </a:t>
            </a:r>
            <a:r>
              <a:rPr lang="en-US" dirty="0" err="1" smtClean="0"/>
              <a:t>trò</a:t>
            </a:r>
            <a:r>
              <a:rPr lang="en-US" dirty="0" smtClean="0"/>
              <a:t> </a:t>
            </a:r>
            <a:r>
              <a:rPr lang="en-US" dirty="0" err="1" smtClean="0"/>
              <a:t>và</a:t>
            </a:r>
            <a:r>
              <a:rPr lang="en-US" dirty="0" smtClean="0"/>
              <a:t> </a:t>
            </a:r>
            <a:r>
              <a:rPr lang="en-US" dirty="0" err="1" smtClean="0"/>
              <a:t>trách</a:t>
            </a:r>
            <a:r>
              <a:rPr lang="en-US" dirty="0" smtClean="0"/>
              <a:t> </a:t>
            </a:r>
            <a:r>
              <a:rPr lang="en-US" dirty="0" err="1" smtClean="0"/>
              <a:t>nhiệm</a:t>
            </a:r>
            <a:r>
              <a:rPr lang="en-US" dirty="0" smtClean="0"/>
              <a:t> </a:t>
            </a:r>
            <a:r>
              <a:rPr lang="en-US" dirty="0" err="1" smtClean="0"/>
              <a:t>riêng</a:t>
            </a:r>
            <a:r>
              <a:rPr lang="en-US" dirty="0" smtClean="0"/>
              <a:t>. </a:t>
            </a:r>
          </a:p>
          <a:p>
            <a:pPr marL="0" indent="465138">
              <a:buNone/>
            </a:pPr>
            <a:r>
              <a:rPr lang="en-US" dirty="0" err="1" smtClean="0"/>
              <a:t>Khái</a:t>
            </a:r>
            <a:r>
              <a:rPr lang="en-US" dirty="0" smtClean="0"/>
              <a:t> </a:t>
            </a:r>
            <a:r>
              <a:rPr lang="en-US" dirty="0" err="1" smtClean="0"/>
              <a:t>niệm</a:t>
            </a:r>
            <a:r>
              <a:rPr lang="en-US" dirty="0" smtClean="0"/>
              <a:t> </a:t>
            </a:r>
            <a:r>
              <a:rPr lang="en-US" dirty="0" err="1" smtClean="0"/>
              <a:t>miền</a:t>
            </a:r>
            <a:r>
              <a:rPr lang="en-US" dirty="0" smtClean="0"/>
              <a:t> ở </a:t>
            </a:r>
            <a:r>
              <a:rPr lang="en-US" dirty="0" err="1" smtClean="0"/>
              <a:t>đây</a:t>
            </a:r>
            <a:r>
              <a:rPr lang="en-US" dirty="0" smtClean="0"/>
              <a:t> </a:t>
            </a:r>
            <a:r>
              <a:rPr lang="en-US" dirty="0" err="1" smtClean="0"/>
              <a:t>phản</a:t>
            </a:r>
            <a:r>
              <a:rPr lang="en-US" dirty="0" smtClean="0"/>
              <a:t> </a:t>
            </a:r>
            <a:r>
              <a:rPr lang="en-US" dirty="0" err="1" smtClean="0"/>
              <a:t>ánh</a:t>
            </a:r>
            <a:r>
              <a:rPr lang="en-US" dirty="0" smtClean="0"/>
              <a:t> </a:t>
            </a:r>
            <a:r>
              <a:rPr lang="en-US" dirty="0" err="1" smtClean="0"/>
              <a:t>một</a:t>
            </a:r>
            <a:r>
              <a:rPr lang="en-US" dirty="0" smtClean="0"/>
              <a:t> </a:t>
            </a:r>
            <a:r>
              <a:rPr lang="en-US" dirty="0" err="1" smtClean="0"/>
              <a:t>thực</a:t>
            </a:r>
            <a:r>
              <a:rPr lang="en-US" dirty="0" smtClean="0"/>
              <a:t> </a:t>
            </a:r>
            <a:r>
              <a:rPr lang="en-US" dirty="0" err="1" smtClean="0"/>
              <a:t>thể</a:t>
            </a:r>
            <a:r>
              <a:rPr lang="en-US" dirty="0" smtClean="0"/>
              <a:t> </a:t>
            </a:r>
            <a:r>
              <a:rPr lang="en-US" dirty="0" err="1" smtClean="0"/>
              <a:t>nào</a:t>
            </a:r>
            <a:r>
              <a:rPr lang="en-US" dirty="0" smtClean="0"/>
              <a:t> </a:t>
            </a:r>
            <a:r>
              <a:rPr lang="en-US" dirty="0" err="1" smtClean="0"/>
              <a:t>đó</a:t>
            </a:r>
            <a:r>
              <a:rPr lang="en-US" dirty="0" smtClean="0"/>
              <a:t>, </a:t>
            </a:r>
            <a:r>
              <a:rPr lang="en-US" dirty="0" err="1" smtClean="0"/>
              <a:t>ví</a:t>
            </a:r>
            <a:r>
              <a:rPr lang="en-US" dirty="0" smtClean="0"/>
              <a:t> </a:t>
            </a:r>
            <a:r>
              <a:rPr lang="en-US" dirty="0" err="1" smtClean="0"/>
              <a:t>dụ</a:t>
            </a:r>
            <a:r>
              <a:rPr lang="en-US" dirty="0" smtClean="0"/>
              <a:t> </a:t>
            </a:r>
            <a:r>
              <a:rPr lang="en-US" dirty="0" err="1" smtClean="0"/>
              <a:t>đó</a:t>
            </a:r>
            <a:r>
              <a:rPr lang="en-US" dirty="0" smtClean="0"/>
              <a:t> </a:t>
            </a:r>
            <a:r>
              <a:rPr lang="en-US" dirty="0" err="1" smtClean="0"/>
              <a:t>là</a:t>
            </a:r>
            <a:r>
              <a:rPr lang="en-US" dirty="0" smtClean="0"/>
              <a:t> </a:t>
            </a:r>
            <a:r>
              <a:rPr lang="en-US" dirty="0" err="1" smtClean="0"/>
              <a:t>công</a:t>
            </a:r>
            <a:r>
              <a:rPr lang="en-US" dirty="0" smtClean="0"/>
              <a:t> </a:t>
            </a:r>
            <a:r>
              <a:rPr lang="en-US" dirty="0" err="1" smtClean="0"/>
              <a:t>ty</a:t>
            </a:r>
            <a:r>
              <a:rPr lang="en-US" dirty="0" smtClean="0"/>
              <a:t>, </a:t>
            </a:r>
            <a:r>
              <a:rPr lang="en-US" dirty="0" err="1" smtClean="0"/>
              <a:t>phòng</a:t>
            </a:r>
            <a:r>
              <a:rPr lang="en-US" dirty="0" smtClean="0"/>
              <a:t>/ban… </a:t>
            </a:r>
            <a:r>
              <a:rPr lang="en-US" dirty="0" err="1" smtClean="0"/>
              <a:t>Đứng</a:t>
            </a:r>
            <a:r>
              <a:rPr lang="en-US" dirty="0" smtClean="0"/>
              <a:t> </a:t>
            </a:r>
            <a:r>
              <a:rPr lang="en-US" dirty="0" err="1" smtClean="0"/>
              <a:t>trên</a:t>
            </a:r>
            <a:r>
              <a:rPr lang="en-US" dirty="0" smtClean="0"/>
              <a:t> </a:t>
            </a:r>
            <a:r>
              <a:rPr lang="en-US" dirty="0" err="1" smtClean="0"/>
              <a:t>góc</a:t>
            </a:r>
            <a:r>
              <a:rPr lang="en-US" dirty="0" smtClean="0"/>
              <a:t> </a:t>
            </a:r>
            <a:r>
              <a:rPr lang="en-US" dirty="0" err="1" smtClean="0"/>
              <a:t>độ</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có</a:t>
            </a:r>
            <a:r>
              <a:rPr lang="en-US" dirty="0" smtClean="0"/>
              <a:t> </a:t>
            </a:r>
            <a:r>
              <a:rPr lang="en-US" dirty="0" err="1" smtClean="0"/>
              <a:t>thể</a:t>
            </a:r>
            <a:r>
              <a:rPr lang="en-US" dirty="0" smtClean="0"/>
              <a:t> </a:t>
            </a:r>
            <a:r>
              <a:rPr lang="en-US" dirty="0" err="1" smtClean="0"/>
              <a:t>thấy</a:t>
            </a:r>
            <a:r>
              <a:rPr lang="en-US" dirty="0" smtClean="0"/>
              <a:t> </a:t>
            </a:r>
            <a:r>
              <a:rPr lang="en-US" dirty="0" err="1" smtClean="0"/>
              <a:t>trục</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doanh</a:t>
            </a:r>
            <a:r>
              <a:rPr lang="en-US" dirty="0" smtClean="0"/>
              <a:t> </a:t>
            </a:r>
            <a:r>
              <a:rPr lang="en-US" dirty="0" err="1" smtClean="0"/>
              <a:t>nghiệp</a:t>
            </a:r>
            <a:r>
              <a:rPr lang="en-US" dirty="0" smtClean="0"/>
              <a:t> ESB </a:t>
            </a:r>
            <a:r>
              <a:rPr lang="en-US" dirty="0" err="1" smtClean="0"/>
              <a:t>đóng</a:t>
            </a:r>
            <a:r>
              <a:rPr lang="en-US" dirty="0" smtClean="0"/>
              <a:t> </a:t>
            </a:r>
            <a:r>
              <a:rPr lang="en-US" dirty="0" err="1" smtClean="0"/>
              <a:t>vai</a:t>
            </a:r>
            <a:r>
              <a:rPr lang="en-US" dirty="0" smtClean="0"/>
              <a:t>  </a:t>
            </a:r>
            <a:r>
              <a:rPr lang="en-US" dirty="0" err="1" smtClean="0"/>
              <a:t>trò</a:t>
            </a:r>
            <a:r>
              <a:rPr lang="en-US" dirty="0" smtClean="0"/>
              <a:t> </a:t>
            </a:r>
            <a:r>
              <a:rPr lang="en-US" dirty="0" err="1" smtClean="0"/>
              <a:t>trung</a:t>
            </a:r>
            <a:r>
              <a:rPr lang="en-US" dirty="0" smtClean="0"/>
              <a:t> </a:t>
            </a:r>
            <a:r>
              <a:rPr lang="en-US" dirty="0" err="1" smtClean="0"/>
              <a:t>tâm</a:t>
            </a:r>
            <a:r>
              <a:rPr lang="en-US" dirty="0" smtClean="0"/>
              <a:t>, </a:t>
            </a:r>
            <a:r>
              <a:rPr lang="en-US" dirty="0" err="1" smtClean="0"/>
              <a:t>các</a:t>
            </a:r>
            <a:r>
              <a:rPr lang="en-US" dirty="0" smtClean="0"/>
              <a:t> </a:t>
            </a:r>
            <a:r>
              <a:rPr lang="en-US" dirty="0" err="1" smtClean="0"/>
              <a:t>vùng</a:t>
            </a:r>
            <a:r>
              <a:rPr lang="en-US" dirty="0" smtClean="0"/>
              <a:t> </a:t>
            </a:r>
            <a:r>
              <a:rPr lang="en-US" dirty="0" err="1" smtClean="0"/>
              <a:t>chỉ</a:t>
            </a:r>
            <a:r>
              <a:rPr lang="en-US" dirty="0" smtClean="0"/>
              <a:t> </a:t>
            </a:r>
            <a:r>
              <a:rPr lang="en-US" dirty="0" err="1" smtClean="0"/>
              <a:t>cung</a:t>
            </a:r>
            <a:r>
              <a:rPr lang="en-US" dirty="0" smtClean="0"/>
              <a:t> </a:t>
            </a:r>
            <a:r>
              <a:rPr lang="en-US" dirty="0" err="1" smtClean="0"/>
              <a:t>cấp</a:t>
            </a:r>
            <a:r>
              <a:rPr lang="en-US" dirty="0" smtClean="0"/>
              <a:t> </a:t>
            </a:r>
            <a:r>
              <a:rPr lang="en-US" dirty="0" err="1" smtClean="0"/>
              <a:t>các</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cơ</a:t>
            </a:r>
            <a:r>
              <a:rPr lang="en-US" dirty="0" smtClean="0"/>
              <a:t> </a:t>
            </a:r>
            <a:r>
              <a:rPr lang="en-US" dirty="0" err="1" smtClean="0"/>
              <a:t>bản</a:t>
            </a:r>
            <a:r>
              <a:rPr lang="en-US" dirty="0" smtClean="0"/>
              <a:t> </a:t>
            </a:r>
            <a:r>
              <a:rPr lang="en-US" dirty="0" err="1" smtClean="0"/>
              <a:t>và</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tích</a:t>
            </a:r>
            <a:r>
              <a:rPr lang="en-US" dirty="0" smtClean="0"/>
              <a:t> </a:t>
            </a:r>
            <a:r>
              <a:rPr lang="en-US" dirty="0" err="1" smtClean="0"/>
              <a:t>hợp</a:t>
            </a:r>
            <a:r>
              <a:rPr lang="en-US" dirty="0" smtClean="0"/>
              <a:t>, </a:t>
            </a:r>
            <a:r>
              <a:rPr lang="en-US" dirty="0" err="1" smtClean="0"/>
              <a:t>các</a:t>
            </a:r>
            <a:r>
              <a:rPr lang="en-US" dirty="0" smtClean="0"/>
              <a:t> </a:t>
            </a:r>
            <a:r>
              <a:rPr lang="en-US" dirty="0" err="1" smtClean="0"/>
              <a:t>dịch</a:t>
            </a:r>
            <a:r>
              <a:rPr lang="en-US" dirty="0" smtClean="0"/>
              <a:t> </a:t>
            </a:r>
            <a:r>
              <a:rPr lang="en-US" dirty="0" err="1" smtClean="0"/>
              <a:t>vụ</a:t>
            </a:r>
            <a:r>
              <a:rPr lang="en-US" dirty="0" smtClean="0"/>
              <a:t>  qui </a:t>
            </a:r>
            <a:r>
              <a:rPr lang="en-US" dirty="0" err="1" smtClean="0"/>
              <a:t>trình</a:t>
            </a:r>
            <a:r>
              <a:rPr lang="en-US" dirty="0" smtClean="0"/>
              <a:t> </a:t>
            </a:r>
            <a:r>
              <a:rPr lang="en-US" dirty="0" err="1" smtClean="0"/>
              <a:t>được</a:t>
            </a:r>
            <a:r>
              <a:rPr lang="en-US" dirty="0" smtClean="0"/>
              <a:t> </a:t>
            </a:r>
            <a:r>
              <a:rPr lang="en-US" dirty="0" err="1" smtClean="0"/>
              <a:t>tách</a:t>
            </a:r>
            <a:r>
              <a:rPr lang="en-US" dirty="0" smtClean="0"/>
              <a:t> </a:t>
            </a:r>
            <a:r>
              <a:rPr lang="en-US" dirty="0" err="1" smtClean="0"/>
              <a:t>biệt</a:t>
            </a:r>
            <a:r>
              <a:rPr lang="en-US" dirty="0" smtClean="0"/>
              <a:t> </a:t>
            </a:r>
            <a:r>
              <a:rPr lang="en-US" dirty="0" err="1" smtClean="0"/>
              <a:t>riêng</a:t>
            </a:r>
            <a:r>
              <a:rPr lang="en-US" dirty="0" smtClean="0"/>
              <a:t> </a:t>
            </a:r>
            <a:r>
              <a:rPr lang="en-US" dirty="0" err="1" smtClean="0"/>
              <a:t>rẽ</a:t>
            </a:r>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406400">
              <a:buNone/>
            </a:pPr>
            <a:r>
              <a:rPr lang="en-US" dirty="0" smtClean="0"/>
              <a:t>So </a:t>
            </a:r>
            <a:r>
              <a:rPr lang="en-US" dirty="0" err="1" smtClean="0"/>
              <a:t>với</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điểm</a:t>
            </a:r>
            <a:r>
              <a:rPr lang="en-US" dirty="0" smtClean="0"/>
              <a:t> </a:t>
            </a:r>
            <a:r>
              <a:rPr lang="en-US" dirty="0" err="1" smtClean="0"/>
              <a:t>khác</a:t>
            </a:r>
            <a:r>
              <a:rPr lang="en-US" dirty="0" smtClean="0"/>
              <a:t> </a:t>
            </a:r>
            <a:r>
              <a:rPr lang="en-US" dirty="0" err="1" smtClean="0"/>
              <a:t>biệt</a:t>
            </a:r>
            <a:r>
              <a:rPr lang="en-US" dirty="0" smtClean="0"/>
              <a:t> </a:t>
            </a:r>
            <a:r>
              <a:rPr lang="en-US" dirty="0" err="1" smtClean="0"/>
              <a:t>chính</a:t>
            </a:r>
            <a:r>
              <a:rPr lang="en-US" dirty="0" smtClean="0"/>
              <a:t> </a:t>
            </a:r>
            <a:r>
              <a:rPr lang="en-US" dirty="0" err="1" smtClean="0"/>
              <a:t>của</a:t>
            </a:r>
            <a:r>
              <a:rPr lang="en-US" dirty="0" smtClean="0"/>
              <a:t> SOA </a:t>
            </a:r>
            <a:r>
              <a:rPr lang="en-US" dirty="0" err="1" smtClean="0"/>
              <a:t>là</a:t>
            </a:r>
            <a:r>
              <a:rPr lang="en-US" dirty="0" smtClean="0"/>
              <a:t> </a:t>
            </a:r>
            <a:r>
              <a:rPr lang="en-US" dirty="0" err="1" smtClean="0"/>
              <a:t>cung</a:t>
            </a:r>
            <a:r>
              <a:rPr lang="en-US" dirty="0" smtClean="0"/>
              <a:t> </a:t>
            </a:r>
            <a:r>
              <a:rPr lang="en-US" dirty="0" err="1" smtClean="0"/>
              <a:t>cấp</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giao</a:t>
            </a:r>
            <a:r>
              <a:rPr lang="en-US" dirty="0" smtClean="0"/>
              <a:t> </a:t>
            </a:r>
            <a:r>
              <a:rPr lang="en-US" dirty="0" err="1" smtClean="0"/>
              <a:t>tiếp</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thông</a:t>
            </a:r>
            <a:r>
              <a:rPr lang="en-US" dirty="0" smtClean="0"/>
              <a:t> </a:t>
            </a:r>
            <a:r>
              <a:rPr lang="en-US" dirty="0" err="1" smtClean="0"/>
              <a:t>điệp</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các</a:t>
            </a:r>
            <a:r>
              <a:rPr lang="en-US" dirty="0" smtClean="0"/>
              <a:t> </a:t>
            </a:r>
            <a:r>
              <a:rPr lang="en-US" dirty="0" err="1" smtClean="0"/>
              <a:t>giao</a:t>
            </a:r>
            <a:r>
              <a:rPr lang="en-US" dirty="0" smtClean="0"/>
              <a:t> </a:t>
            </a:r>
            <a:r>
              <a:rPr lang="en-US" dirty="0" err="1" smtClean="0"/>
              <a:t>thức</a:t>
            </a:r>
            <a:r>
              <a:rPr lang="en-US" dirty="0" smtClean="0"/>
              <a:t> </a:t>
            </a:r>
            <a:r>
              <a:rPr lang="en-US" dirty="0" err="1" smtClean="0"/>
              <a:t>phổ</a:t>
            </a:r>
            <a:r>
              <a:rPr lang="en-US" dirty="0" smtClean="0"/>
              <a:t> </a:t>
            </a:r>
            <a:r>
              <a:rPr lang="en-US" dirty="0" err="1" smtClean="0"/>
              <a:t>biến</a:t>
            </a:r>
            <a:r>
              <a:rPr lang="en-US" dirty="0" smtClean="0"/>
              <a:t> </a:t>
            </a:r>
            <a:r>
              <a:rPr lang="en-US" dirty="0" err="1" smtClean="0"/>
              <a:t>như</a:t>
            </a:r>
            <a:r>
              <a:rPr lang="en-US" dirty="0" smtClean="0"/>
              <a:t> HTTP, FTP, SMTP </a:t>
            </a:r>
            <a:r>
              <a:rPr lang="en-US" dirty="0" err="1" smtClean="0"/>
              <a:t>và</a:t>
            </a:r>
            <a:r>
              <a:rPr lang="en-US" dirty="0" smtClean="0"/>
              <a:t> </a:t>
            </a:r>
            <a:r>
              <a:rPr lang="en-US" dirty="0" err="1" smtClean="0"/>
              <a:t>vì</a:t>
            </a:r>
            <a:r>
              <a:rPr lang="en-US" dirty="0" smtClean="0"/>
              <a:t> </a:t>
            </a:r>
            <a:r>
              <a:rPr lang="en-US" dirty="0" err="1" smtClean="0"/>
              <a:t>vậy</a:t>
            </a:r>
            <a:r>
              <a:rPr lang="en-US" dirty="0" smtClean="0"/>
              <a:t> </a:t>
            </a:r>
            <a:r>
              <a:rPr lang="en-US" dirty="0" err="1" smtClean="0"/>
              <a:t>kiến</a:t>
            </a:r>
            <a:r>
              <a:rPr lang="en-US" dirty="0" smtClean="0"/>
              <a:t> </a:t>
            </a:r>
            <a:r>
              <a:rPr lang="en-US" dirty="0" err="1" smtClean="0"/>
              <a:t>trúc</a:t>
            </a:r>
            <a:r>
              <a:rPr lang="en-US" dirty="0" smtClean="0"/>
              <a:t> SOA </a:t>
            </a:r>
            <a:r>
              <a:rPr lang="en-US" dirty="0" err="1" smtClean="0"/>
              <a:t>mới</a:t>
            </a:r>
            <a:r>
              <a:rPr lang="en-US" dirty="0" smtClean="0"/>
              <a:t> </a:t>
            </a:r>
            <a:r>
              <a:rPr lang="en-US" dirty="0" err="1" smtClean="0"/>
              <a:t>có</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độc</a:t>
            </a:r>
            <a:r>
              <a:rPr lang="en-US" dirty="0" smtClean="0"/>
              <a:t> </a:t>
            </a:r>
            <a:r>
              <a:rPr lang="en-US" dirty="0" err="1" smtClean="0"/>
              <a:t>lập</a:t>
            </a:r>
            <a:r>
              <a:rPr lang="en-US" dirty="0" smtClean="0"/>
              <a:t> </a:t>
            </a:r>
            <a:r>
              <a:rPr lang="en-US" dirty="0" err="1" smtClean="0"/>
              <a:t>với</a:t>
            </a:r>
            <a:r>
              <a:rPr lang="en-US" dirty="0" smtClean="0"/>
              <a:t> </a:t>
            </a:r>
            <a:r>
              <a:rPr lang="en-US" dirty="0" err="1" smtClean="0"/>
              <a:t>nền</a:t>
            </a:r>
            <a:r>
              <a:rPr lang="en-US" dirty="0" smtClean="0"/>
              <a:t> </a:t>
            </a:r>
            <a:r>
              <a:rPr lang="en-US" dirty="0" err="1" smtClean="0"/>
              <a:t>tảng</a:t>
            </a:r>
            <a:r>
              <a:rPr lang="en-US" dirty="0" smtClean="0"/>
              <a:t>. </a:t>
            </a:r>
            <a:endParaRPr lang="en-US" dirty="0" smtClean="0"/>
          </a:p>
          <a:p>
            <a:pPr marL="0" indent="406400">
              <a:buNone/>
            </a:pPr>
            <a:r>
              <a:rPr lang="en-US" dirty="0" err="1" smtClean="0"/>
              <a:t>Các</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trên</a:t>
            </a:r>
            <a:r>
              <a:rPr lang="en-US" dirty="0" smtClean="0"/>
              <a:t> </a:t>
            </a:r>
            <a:r>
              <a:rPr lang="en-US" dirty="0" err="1" smtClean="0"/>
              <a:t>nền</a:t>
            </a:r>
            <a:r>
              <a:rPr lang="en-US" dirty="0" smtClean="0"/>
              <a:t> </a:t>
            </a:r>
            <a:r>
              <a:rPr lang="en-US" dirty="0" err="1" smtClean="0"/>
              <a:t>tảng</a:t>
            </a:r>
            <a:r>
              <a:rPr lang="en-US" dirty="0" smtClean="0"/>
              <a:t> </a:t>
            </a:r>
            <a:r>
              <a:rPr lang="en-US" dirty="0" err="1" smtClean="0"/>
              <a:t>khác</a:t>
            </a:r>
            <a:r>
              <a:rPr lang="en-US" dirty="0" smtClean="0"/>
              <a:t> </a:t>
            </a:r>
            <a:r>
              <a:rPr lang="en-US" dirty="0" err="1" smtClean="0"/>
              <a:t>nhau</a:t>
            </a:r>
            <a:r>
              <a:rPr lang="en-US" dirty="0" smtClean="0"/>
              <a:t> </a:t>
            </a:r>
            <a:r>
              <a:rPr lang="en-US" dirty="0" err="1" smtClean="0"/>
              <a:t>vẫn</a:t>
            </a:r>
            <a:r>
              <a:rPr lang="en-US" dirty="0" smtClean="0"/>
              <a:t> </a:t>
            </a:r>
            <a:r>
              <a:rPr lang="en-US" dirty="0" err="1" smtClean="0"/>
              <a:t>có</a:t>
            </a:r>
            <a:r>
              <a:rPr lang="en-US" dirty="0" smtClean="0"/>
              <a:t> </a:t>
            </a:r>
            <a:r>
              <a:rPr lang="en-US" dirty="0" err="1" smtClean="0"/>
              <a:t>thể</a:t>
            </a:r>
            <a:r>
              <a:rPr lang="en-US" dirty="0" smtClean="0"/>
              <a:t> </a:t>
            </a:r>
            <a:r>
              <a:rPr lang="en-US" dirty="0" err="1" smtClean="0"/>
              <a:t>giao</a:t>
            </a:r>
            <a:r>
              <a:rPr lang="en-US" dirty="0" smtClean="0"/>
              <a:t> </a:t>
            </a:r>
            <a:r>
              <a:rPr lang="en-US" dirty="0" err="1" smtClean="0"/>
              <a:t>tiếp</a:t>
            </a:r>
            <a:r>
              <a:rPr lang="en-US" dirty="0" smtClean="0"/>
              <a:t> </a:t>
            </a:r>
            <a:r>
              <a:rPr lang="en-US" dirty="0" err="1" smtClean="0"/>
              <a:t>với</a:t>
            </a:r>
            <a:r>
              <a:rPr lang="en-US" dirty="0" smtClean="0"/>
              <a:t> </a:t>
            </a:r>
            <a:r>
              <a:rPr lang="en-US" dirty="0" err="1" smtClean="0"/>
              <a:t>nhau</a:t>
            </a:r>
            <a:r>
              <a:rPr lang="en-US" dirty="0" smtClean="0"/>
              <a:t> </a:t>
            </a:r>
            <a:r>
              <a:rPr lang="en-US" dirty="0" err="1" smtClean="0"/>
              <a:t>nhờ</a:t>
            </a:r>
            <a:r>
              <a:rPr lang="en-US" dirty="0" smtClean="0"/>
              <a:t> </a:t>
            </a:r>
            <a:r>
              <a:rPr lang="en-US" dirty="0" err="1" smtClean="0"/>
              <a:t>vào</a:t>
            </a:r>
            <a:r>
              <a:rPr lang="en-US" dirty="0" smtClean="0"/>
              <a:t> </a:t>
            </a:r>
            <a:r>
              <a:rPr lang="en-US" dirty="0" err="1" smtClean="0"/>
              <a:t>các</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đã</a:t>
            </a:r>
            <a:r>
              <a:rPr lang="en-US" dirty="0" smtClean="0"/>
              <a:t> </a:t>
            </a:r>
            <a:r>
              <a:rPr lang="en-US" dirty="0" err="1" smtClean="0"/>
              <a:t>được</a:t>
            </a:r>
            <a:r>
              <a:rPr lang="en-US" dirty="0" smtClean="0"/>
              <a:t> </a:t>
            </a:r>
            <a:r>
              <a:rPr lang="en-US" dirty="0" err="1" smtClean="0"/>
              <a:t>chuẩn</a:t>
            </a:r>
            <a:r>
              <a:rPr lang="en-US" dirty="0" smtClean="0"/>
              <a:t> </a:t>
            </a:r>
            <a:r>
              <a:rPr lang="en-US" dirty="0" err="1" smtClean="0"/>
              <a:t>hóa</a:t>
            </a:r>
            <a:r>
              <a:rPr lang="en-US" dirty="0" smtClean="0"/>
              <a:t> </a:t>
            </a:r>
            <a:r>
              <a:rPr lang="en-US" dirty="0" err="1" smtClean="0"/>
              <a:t>để</a:t>
            </a:r>
            <a:r>
              <a:rPr lang="en-US" dirty="0" smtClean="0"/>
              <a:t> </a:t>
            </a:r>
            <a:r>
              <a:rPr lang="en-US" dirty="0" err="1" smtClean="0"/>
              <a:t>cộng</a:t>
            </a:r>
            <a:r>
              <a:rPr lang="en-US" dirty="0" smtClean="0"/>
              <a:t> </a:t>
            </a:r>
            <a:r>
              <a:rPr lang="en-US" dirty="0" err="1" smtClean="0"/>
              <a:t>tác</a:t>
            </a:r>
            <a:r>
              <a:rPr lang="en-US" dirty="0" smtClean="0"/>
              <a:t> </a:t>
            </a:r>
            <a:r>
              <a:rPr lang="en-US" dirty="0" err="1" smtClean="0"/>
              <a:t>xử</a:t>
            </a:r>
            <a:r>
              <a:rPr lang="en-US" dirty="0" smtClean="0"/>
              <a:t> </a:t>
            </a:r>
            <a:r>
              <a:rPr lang="en-US" dirty="0" err="1" smtClean="0"/>
              <a:t>lý</a:t>
            </a:r>
            <a:r>
              <a:rPr lang="en-US" dirty="0" smtClean="0"/>
              <a:t> </a:t>
            </a:r>
            <a:r>
              <a:rPr lang="en-US" dirty="0" err="1" smtClean="0"/>
              <a:t>một</a:t>
            </a:r>
            <a:r>
              <a:rPr lang="en-US" dirty="0" smtClean="0"/>
              <a:t> </a:t>
            </a:r>
            <a:r>
              <a:rPr lang="en-US" dirty="0" err="1" smtClean="0"/>
              <a:t>tác</a:t>
            </a:r>
            <a:r>
              <a:rPr lang="en-US" dirty="0" smtClean="0"/>
              <a:t> </a:t>
            </a:r>
            <a:r>
              <a:rPr lang="en-US" dirty="0" err="1" smtClean="0"/>
              <a:t>vụ</a:t>
            </a:r>
            <a:r>
              <a:rPr lang="en-US" dirty="0" smtClean="0"/>
              <a:t> </a:t>
            </a:r>
            <a:r>
              <a:rPr lang="en-US" dirty="0" err="1" smtClean="0"/>
              <a:t>nào</a:t>
            </a:r>
            <a:r>
              <a:rPr lang="en-US" dirty="0" smtClean="0"/>
              <a:t> </a:t>
            </a:r>
            <a:r>
              <a:rPr lang="en-US" dirty="0" err="1" smtClean="0"/>
              <a:t>đó</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trao</a:t>
            </a:r>
            <a:r>
              <a:rPr lang="en-US" dirty="0" smtClean="0"/>
              <a:t> </a:t>
            </a:r>
            <a:r>
              <a:rPr lang="en-US" dirty="0" err="1" smtClean="0"/>
              <a:t>đổi</a:t>
            </a:r>
            <a:r>
              <a:rPr lang="en-US" dirty="0" smtClean="0"/>
              <a:t> </a:t>
            </a:r>
            <a:r>
              <a:rPr lang="en-US" dirty="0" err="1" smtClean="0"/>
              <a:t>thông</a:t>
            </a:r>
            <a:r>
              <a:rPr lang="en-US" dirty="0" smtClean="0"/>
              <a:t> </a:t>
            </a:r>
            <a:r>
              <a:rPr lang="en-US" dirty="0" err="1" smtClean="0"/>
              <a:t>điệp</a:t>
            </a:r>
            <a:r>
              <a:rPr lang="en-US" dirty="0" smtClean="0"/>
              <a:t> </a:t>
            </a:r>
            <a:r>
              <a:rPr lang="en-US" dirty="0" err="1" smtClean="0"/>
              <a:t>đã</a:t>
            </a:r>
            <a:r>
              <a:rPr lang="en-US" dirty="0" smtClean="0"/>
              <a:t> </a:t>
            </a:r>
            <a:r>
              <a:rPr lang="en-US" dirty="0" err="1" smtClean="0"/>
              <a:t>được</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nền</a:t>
            </a:r>
            <a:r>
              <a:rPr lang="en-US" dirty="0" smtClean="0"/>
              <a:t> </a:t>
            </a:r>
            <a:r>
              <a:rPr lang="en-US" dirty="0" err="1" smtClean="0"/>
              <a:t>tảng</a:t>
            </a:r>
            <a:r>
              <a:rPr lang="en-US" dirty="0" smtClean="0"/>
              <a:t> </a:t>
            </a:r>
            <a:r>
              <a:rPr lang="en-US" dirty="0" err="1" smtClean="0"/>
              <a:t>và</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hỗ</a:t>
            </a:r>
            <a:r>
              <a:rPr lang="en-US" dirty="0" smtClean="0"/>
              <a:t> </a:t>
            </a:r>
            <a:r>
              <a:rPr lang="en-US" dirty="0" err="1" smtClean="0"/>
              <a:t>trợ</a:t>
            </a:r>
            <a:r>
              <a:rPr lang="en-US" dirty="0" smtClean="0"/>
              <a:t>, do </a:t>
            </a:r>
            <a:r>
              <a:rPr lang="en-US" dirty="0" err="1" smtClean="0"/>
              <a:t>đó</a:t>
            </a:r>
            <a:r>
              <a:rPr lang="en-US" dirty="0" smtClean="0"/>
              <a:t> </a:t>
            </a:r>
            <a:r>
              <a:rPr lang="en-US" dirty="0" err="1" smtClean="0"/>
              <a:t>các</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trên</a:t>
            </a:r>
            <a:r>
              <a:rPr lang="en-US" dirty="0" smtClean="0"/>
              <a:t> </a:t>
            </a:r>
            <a:r>
              <a:rPr lang="en-US" dirty="0" err="1" smtClean="0"/>
              <a:t>các</a:t>
            </a:r>
            <a:r>
              <a:rPr lang="en-US" dirty="0" smtClean="0"/>
              <a:t> </a:t>
            </a:r>
            <a:r>
              <a:rPr lang="en-US" dirty="0" err="1" smtClean="0"/>
              <a:t>nền</a:t>
            </a:r>
            <a:r>
              <a:rPr lang="en-US" dirty="0" smtClean="0"/>
              <a:t> </a:t>
            </a:r>
            <a:r>
              <a:rPr lang="en-US" dirty="0" err="1" smtClean="0"/>
              <a:t>tảng</a:t>
            </a:r>
            <a:r>
              <a:rPr lang="en-US" dirty="0" smtClean="0"/>
              <a:t> </a:t>
            </a:r>
            <a:r>
              <a:rPr lang="en-US" dirty="0" err="1" smtClean="0"/>
              <a:t>nào</a:t>
            </a:r>
            <a:r>
              <a:rPr lang="en-US" dirty="0" smtClean="0"/>
              <a:t> </a:t>
            </a:r>
            <a:r>
              <a:rPr lang="en-US" dirty="0" err="1" smtClean="0"/>
              <a:t>sẽ</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với</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đặc</a:t>
            </a:r>
            <a:r>
              <a:rPr lang="en-US" dirty="0" smtClean="0"/>
              <a:t> </a:t>
            </a:r>
            <a:r>
              <a:rPr lang="en-US" dirty="0" err="1" smtClean="0"/>
              <a:t>thù</a:t>
            </a:r>
            <a:r>
              <a:rPr lang="en-US" dirty="0" smtClean="0"/>
              <a:t> </a:t>
            </a:r>
            <a:r>
              <a:rPr lang="en-US" dirty="0" err="1" smtClean="0"/>
              <a:t>của</a:t>
            </a:r>
            <a:r>
              <a:rPr lang="en-US" dirty="0" smtClean="0"/>
              <a:t> </a:t>
            </a:r>
            <a:r>
              <a:rPr lang="en-US" dirty="0" err="1" smtClean="0"/>
              <a:t>nền</a:t>
            </a:r>
            <a:r>
              <a:rPr lang="en-US" dirty="0" smtClean="0"/>
              <a:t> </a:t>
            </a:r>
            <a:r>
              <a:rPr lang="en-US" dirty="0" err="1" smtClean="0"/>
              <a:t>tảng</a:t>
            </a:r>
            <a:r>
              <a:rPr lang="en-US" dirty="0" smtClean="0"/>
              <a:t> </a:t>
            </a:r>
            <a:r>
              <a:rPr lang="en-US" dirty="0" err="1" smtClean="0"/>
              <a:t>đó</a:t>
            </a:r>
            <a:r>
              <a:rPr lang="en-US" dirty="0" smtClean="0"/>
              <a:t>. </a:t>
            </a:r>
            <a:r>
              <a:rPr lang="en-US" dirty="0" err="1" smtClean="0"/>
              <a:t>Trao</a:t>
            </a:r>
            <a:r>
              <a:rPr lang="en-US" dirty="0" smtClean="0"/>
              <a:t> </a:t>
            </a:r>
            <a:r>
              <a:rPr lang="en-US" dirty="0" err="1" smtClean="0"/>
              <a:t>đổi</a:t>
            </a:r>
            <a:r>
              <a:rPr lang="en-US" dirty="0" smtClean="0"/>
              <a:t> </a:t>
            </a:r>
            <a:r>
              <a:rPr lang="en-US" dirty="0" err="1" smtClean="0"/>
              <a:t>thông</a:t>
            </a:r>
            <a:r>
              <a:rPr lang="en-US" dirty="0" smtClean="0"/>
              <a:t> </a:t>
            </a:r>
            <a:r>
              <a:rPr lang="en-US" dirty="0" err="1" smtClean="0"/>
              <a:t>điệp</a:t>
            </a:r>
            <a:r>
              <a:rPr lang="en-US" dirty="0" smtClean="0"/>
              <a:t> </a:t>
            </a:r>
            <a:r>
              <a:rPr lang="en-US" dirty="0" err="1" smtClean="0"/>
              <a:t>có</a:t>
            </a:r>
            <a:r>
              <a:rPr lang="en-US" dirty="0" smtClean="0"/>
              <a:t> </a:t>
            </a:r>
            <a:r>
              <a:rPr lang="en-US" dirty="0" err="1" smtClean="0"/>
              <a:t>thể</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theo</a:t>
            </a:r>
            <a:r>
              <a:rPr lang="en-US" dirty="0" smtClean="0"/>
              <a:t> </a:t>
            </a:r>
            <a:r>
              <a:rPr lang="en-US" dirty="0" err="1" smtClean="0"/>
              <a:t>cơ</a:t>
            </a:r>
            <a:r>
              <a:rPr lang="en-US" dirty="0" smtClean="0"/>
              <a:t> </a:t>
            </a:r>
            <a:r>
              <a:rPr lang="en-US" dirty="0" err="1" smtClean="0"/>
              <a:t>chế</a:t>
            </a:r>
            <a:r>
              <a:rPr lang="en-US" dirty="0" smtClean="0"/>
              <a:t> </a:t>
            </a:r>
            <a:r>
              <a:rPr lang="en-US" dirty="0" err="1" smtClean="0"/>
              <a:t>không</a:t>
            </a:r>
            <a:r>
              <a:rPr lang="en-US" dirty="0" smtClean="0"/>
              <a:t> </a:t>
            </a:r>
            <a:r>
              <a:rPr lang="en-US" dirty="0" err="1" smtClean="0"/>
              <a:t>đồng</a:t>
            </a:r>
            <a:r>
              <a:rPr lang="en-US" dirty="0" smtClean="0"/>
              <a:t> </a:t>
            </a:r>
            <a:r>
              <a:rPr lang="en-US" dirty="0" err="1" smtClean="0"/>
              <a:t>bộ</a:t>
            </a:r>
            <a:r>
              <a:rPr lang="en-US" dirty="0" smtClean="0"/>
              <a:t>, </a:t>
            </a:r>
            <a:r>
              <a:rPr lang="en-US" dirty="0" err="1" smtClean="0"/>
              <a:t>bên</a:t>
            </a:r>
            <a:r>
              <a:rPr lang="en-US" dirty="0" smtClean="0"/>
              <a:t> </a:t>
            </a:r>
            <a:r>
              <a:rPr lang="en-US" dirty="0" err="1" smtClean="0"/>
              <a:t>gửi</a:t>
            </a:r>
            <a:r>
              <a:rPr lang="en-US" dirty="0" smtClean="0"/>
              <a:t> </a:t>
            </a:r>
            <a:r>
              <a:rPr lang="en-US" dirty="0" err="1" smtClean="0"/>
              <a:t>và</a:t>
            </a:r>
            <a:r>
              <a:rPr lang="en-US" dirty="0" smtClean="0"/>
              <a:t>    </a:t>
            </a:r>
            <a:r>
              <a:rPr lang="en-US" dirty="0" err="1" smtClean="0"/>
              <a:t>và</a:t>
            </a:r>
            <a:r>
              <a:rPr lang="en-US" dirty="0" smtClean="0"/>
              <a:t> </a:t>
            </a:r>
            <a:r>
              <a:rPr lang="en-US" dirty="0" err="1" smtClean="0"/>
              <a:t>bên</a:t>
            </a:r>
            <a:r>
              <a:rPr lang="en-US" dirty="0" smtClean="0"/>
              <a:t> </a:t>
            </a:r>
            <a:r>
              <a:rPr lang="en-US" dirty="0" err="1" smtClean="0"/>
              <a:t>nhận</a:t>
            </a:r>
            <a:r>
              <a:rPr lang="en-US" dirty="0" smtClean="0"/>
              <a:t> </a:t>
            </a:r>
            <a:r>
              <a:rPr lang="en-US" dirty="0" err="1" smtClean="0"/>
              <a:t>không</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chờ</a:t>
            </a:r>
            <a:r>
              <a:rPr lang="en-US" dirty="0" smtClean="0"/>
              <a:t> </a:t>
            </a:r>
            <a:r>
              <a:rPr lang="en-US" dirty="0" err="1" smtClean="0"/>
              <a:t>nhau</a:t>
            </a:r>
            <a:r>
              <a:rPr lang="en-US" dirty="0" smtClean="0"/>
              <a:t>, </a:t>
            </a:r>
            <a:r>
              <a:rPr lang="en-US" dirty="0" err="1" smtClean="0"/>
              <a:t>điều</a:t>
            </a:r>
            <a:r>
              <a:rPr lang="en-US" dirty="0" smtClean="0"/>
              <a:t> </a:t>
            </a:r>
            <a:r>
              <a:rPr lang="en-US" dirty="0" err="1" smtClean="0"/>
              <a:t>này</a:t>
            </a:r>
            <a:r>
              <a:rPr lang="en-US" dirty="0" smtClean="0"/>
              <a:t> </a:t>
            </a:r>
            <a:r>
              <a:rPr lang="en-US" dirty="0" err="1" smtClean="0"/>
              <a:t>giúp</a:t>
            </a:r>
            <a:r>
              <a:rPr lang="en-US" dirty="0" smtClean="0"/>
              <a:t> </a:t>
            </a:r>
            <a:r>
              <a:rPr lang="en-US" dirty="0" err="1" smtClean="0"/>
              <a:t>cho</a:t>
            </a:r>
            <a:r>
              <a:rPr lang="en-US" dirty="0" smtClean="0"/>
              <a:t> </a:t>
            </a:r>
            <a:r>
              <a:rPr lang="en-US" dirty="0" err="1" smtClean="0"/>
              <a:t>mỗi</a:t>
            </a:r>
            <a:r>
              <a:rPr lang="en-US" dirty="0" smtClean="0"/>
              <a:t> </a:t>
            </a:r>
            <a:r>
              <a:rPr lang="en-US" dirty="0" err="1" smtClean="0"/>
              <a:t>bên</a:t>
            </a:r>
            <a:r>
              <a:rPr lang="en-US" dirty="0" smtClean="0"/>
              <a:t> </a:t>
            </a:r>
            <a:r>
              <a:rPr lang="en-US" dirty="0" err="1" smtClean="0"/>
              <a:t>tiếp</a:t>
            </a:r>
            <a:r>
              <a:rPr lang="en-US" dirty="0" smtClean="0"/>
              <a:t> </a:t>
            </a:r>
            <a:r>
              <a:rPr lang="en-US" dirty="0" err="1" smtClean="0"/>
              <a:t>tục</a:t>
            </a:r>
            <a:r>
              <a:rPr lang="en-US" dirty="0" smtClean="0"/>
              <a:t> </a:t>
            </a:r>
            <a:r>
              <a:rPr lang="en-US" dirty="0" err="1" smtClean="0"/>
              <a:t>xử</a:t>
            </a:r>
            <a:r>
              <a:rPr lang="en-US" dirty="0" smtClean="0"/>
              <a:t> </a:t>
            </a:r>
            <a:r>
              <a:rPr lang="en-US" dirty="0" err="1" smtClean="0"/>
              <a:t>lý</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sau</a:t>
            </a:r>
            <a:r>
              <a:rPr lang="en-US" dirty="0" smtClean="0"/>
              <a:t> </a:t>
            </a:r>
            <a:r>
              <a:rPr lang="en-US" dirty="0" err="1" smtClean="0"/>
              <a:t>khi</a:t>
            </a:r>
            <a:r>
              <a:rPr lang="en-US" dirty="0" smtClean="0"/>
              <a:t> </a:t>
            </a:r>
            <a:r>
              <a:rPr lang="en-US" dirty="0" err="1" smtClean="0"/>
              <a:t>gởi</a:t>
            </a:r>
            <a:r>
              <a:rPr lang="en-US" dirty="0" smtClean="0"/>
              <a:t> </a:t>
            </a:r>
            <a:r>
              <a:rPr lang="en-US" dirty="0" err="1" smtClean="0"/>
              <a:t>thông</a:t>
            </a:r>
            <a:r>
              <a:rPr lang="en-US" dirty="0" smtClean="0"/>
              <a:t> </a:t>
            </a:r>
            <a:r>
              <a:rPr lang="en-US" dirty="0" err="1" smtClean="0"/>
              <a:t>điệp</a:t>
            </a:r>
            <a:r>
              <a:rPr lang="en-US" dirty="0" smtClean="0"/>
              <a:t> </a:t>
            </a:r>
            <a:r>
              <a:rPr lang="en-US" dirty="0" err="1" smtClean="0"/>
              <a:t>mà</a:t>
            </a:r>
            <a:r>
              <a:rPr lang="en-US" dirty="0" smtClean="0"/>
              <a:t> </a:t>
            </a:r>
            <a:r>
              <a:rPr lang="en-US" dirty="0" err="1" smtClean="0"/>
              <a:t>không</a:t>
            </a:r>
            <a:r>
              <a:rPr lang="en-US" dirty="0" smtClean="0"/>
              <a:t> </a:t>
            </a:r>
            <a:r>
              <a:rPr lang="en-US" dirty="0" err="1" smtClean="0"/>
              <a:t>cần</a:t>
            </a:r>
            <a:r>
              <a:rPr lang="en-US" dirty="0" smtClean="0"/>
              <a:t> </a:t>
            </a:r>
            <a:r>
              <a:rPr lang="en-US" dirty="0" err="1" smtClean="0"/>
              <a:t>dừng</a:t>
            </a:r>
            <a:r>
              <a:rPr lang="en-US" dirty="0" smtClean="0"/>
              <a:t> </a:t>
            </a:r>
            <a:r>
              <a:rPr lang="en-US" dirty="0" err="1" smtClean="0"/>
              <a:t>thực</a:t>
            </a:r>
            <a:r>
              <a:rPr lang="en-US" dirty="0" smtClean="0"/>
              <a:t> </a:t>
            </a:r>
            <a:r>
              <a:rPr lang="en-US" dirty="0" err="1" smtClean="0"/>
              <a:t>thi</a:t>
            </a:r>
            <a:r>
              <a:rPr lang="en-US" dirty="0" smtClean="0"/>
              <a:t> </a:t>
            </a:r>
            <a:r>
              <a:rPr lang="en-US" dirty="0" err="1" smtClean="0"/>
              <a:t>để</a:t>
            </a:r>
            <a:r>
              <a:rPr lang="en-US" dirty="0" smtClean="0"/>
              <a:t> </a:t>
            </a:r>
            <a:r>
              <a:rPr lang="en-US" dirty="0" err="1" smtClean="0"/>
              <a:t>chờ</a:t>
            </a:r>
            <a:r>
              <a:rPr lang="en-US" dirty="0" smtClean="0"/>
              <a:t> </a:t>
            </a:r>
            <a:r>
              <a:rPr lang="en-US" dirty="0" err="1" smtClean="0"/>
              <a:t>thông</a:t>
            </a:r>
            <a:r>
              <a:rPr lang="en-US" dirty="0" smtClean="0"/>
              <a:t> </a:t>
            </a:r>
            <a:r>
              <a:rPr lang="en-US" dirty="0" err="1" smtClean="0"/>
              <a:t>điệp</a:t>
            </a:r>
            <a:r>
              <a:rPr lang="en-US" dirty="0" smtClean="0"/>
              <a:t> </a:t>
            </a:r>
            <a:r>
              <a:rPr lang="en-US" dirty="0" err="1" smtClean="0"/>
              <a:t>trả</a:t>
            </a:r>
            <a:r>
              <a:rPr lang="en-US" dirty="0" smtClean="0"/>
              <a:t> </a:t>
            </a:r>
            <a:r>
              <a:rPr lang="en-US" dirty="0" err="1" smtClean="0"/>
              <a:t>lời</a:t>
            </a:r>
            <a:r>
              <a:rPr lang="en-US" dirty="0" smtClean="0"/>
              <a:t>.</a:t>
            </a:r>
            <a:endParaRPr lang="en-US" dirty="0"/>
          </a:p>
        </p:txBody>
      </p:sp>
      <p:sp>
        <p:nvSpPr>
          <p:cNvPr id="4" name="Title 1"/>
          <p:cNvSpPr>
            <a:spLocks noGrp="1"/>
          </p:cNvSpPr>
          <p:nvPr>
            <p:ph type="title"/>
          </p:nvPr>
        </p:nvSpPr>
        <p:spPr>
          <a:xfrm>
            <a:off x="457200" y="274638"/>
            <a:ext cx="8229600" cy="1143000"/>
          </a:xfrm>
        </p:spPr>
        <p:txBody>
          <a:bodyPr/>
          <a:lstStyle/>
          <a:p>
            <a:r>
              <a:rPr lang="en-US" dirty="0" err="1" smtClean="0">
                <a:solidFill>
                  <a:srgbClr val="FF0000"/>
                </a:solidFill>
              </a:rPr>
              <a:t>Mẫu</a:t>
            </a:r>
            <a:r>
              <a:rPr lang="en-US" dirty="0" smtClean="0">
                <a:solidFill>
                  <a:srgbClr val="FF0000"/>
                </a:solidFill>
              </a:rPr>
              <a:t> </a:t>
            </a:r>
            <a:r>
              <a:rPr lang="en-US" dirty="0" err="1" smtClean="0">
                <a:solidFill>
                  <a:srgbClr val="FF0000"/>
                </a:solidFill>
              </a:rPr>
              <a:t>trao</a:t>
            </a:r>
            <a:r>
              <a:rPr lang="en-US" dirty="0" smtClean="0">
                <a:solidFill>
                  <a:srgbClr val="FF0000"/>
                </a:solidFill>
              </a:rPr>
              <a:t> </a:t>
            </a:r>
            <a:r>
              <a:rPr lang="en-US" dirty="0" err="1" smtClean="0">
                <a:solidFill>
                  <a:srgbClr val="FF0000"/>
                </a:solidFill>
              </a:rPr>
              <a:t>đổi</a:t>
            </a:r>
            <a:r>
              <a:rPr lang="en-US" dirty="0" smtClean="0">
                <a:solidFill>
                  <a:srgbClr val="FF0000"/>
                </a:solidFill>
              </a:rPr>
              <a:t> </a:t>
            </a:r>
            <a:r>
              <a:rPr lang="en-US" dirty="0" err="1" smtClean="0">
                <a:solidFill>
                  <a:srgbClr val="FF0000"/>
                </a:solidFill>
              </a:rPr>
              <a:t>thông</a:t>
            </a:r>
            <a:r>
              <a:rPr lang="en-US" dirty="0" smtClean="0">
                <a:solidFill>
                  <a:srgbClr val="FF0000"/>
                </a:solidFill>
              </a:rPr>
              <a:t> </a:t>
            </a:r>
            <a:r>
              <a:rPr lang="en-US" dirty="0" err="1" smtClean="0">
                <a:solidFill>
                  <a:srgbClr val="FF0000"/>
                </a:solidFill>
              </a:rPr>
              <a:t>điệp</a:t>
            </a:r>
            <a:endParaRPr lang="en-US"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dirty="0" err="1" smtClean="0">
                <a:solidFill>
                  <a:srgbClr val="FF0000"/>
                </a:solidFill>
              </a:rPr>
              <a:t>Giới</a:t>
            </a:r>
            <a:r>
              <a:rPr lang="en-US" dirty="0" smtClean="0">
                <a:solidFill>
                  <a:srgbClr val="FF0000"/>
                </a:solidFill>
              </a:rPr>
              <a:t> </a:t>
            </a:r>
            <a:r>
              <a:rPr lang="en-US" dirty="0" err="1" smtClean="0">
                <a:solidFill>
                  <a:srgbClr val="FF0000"/>
                </a:solidFill>
              </a:rPr>
              <a:t>thiệu</a:t>
            </a:r>
            <a:endParaRPr lang="en-US" dirty="0">
              <a:solidFill>
                <a:srgbClr val="FF0000"/>
              </a:solidFill>
            </a:endParaRPr>
          </a:p>
        </p:txBody>
      </p:sp>
      <p:sp>
        <p:nvSpPr>
          <p:cNvPr id="3" name="Content Placeholder 2"/>
          <p:cNvSpPr>
            <a:spLocks noGrp="1"/>
          </p:cNvSpPr>
          <p:nvPr>
            <p:ph idx="1"/>
          </p:nvPr>
        </p:nvSpPr>
        <p:spPr>
          <a:xfrm>
            <a:off x="457200" y="609600"/>
            <a:ext cx="8229600" cy="5334000"/>
          </a:xfrm>
        </p:spPr>
        <p:txBody>
          <a:bodyPr>
            <a:noAutofit/>
          </a:bodyPr>
          <a:lstStyle/>
          <a:p>
            <a:pPr>
              <a:buFont typeface="Wingdings" pitchFamily="2" charset="2"/>
              <a:buChar char="Ø"/>
            </a:pPr>
            <a:r>
              <a:rPr lang="en-US" sz="1800" dirty="0" err="1" smtClean="0"/>
              <a:t>Kiến</a:t>
            </a:r>
            <a:r>
              <a:rPr lang="en-US" sz="1800" dirty="0" smtClean="0"/>
              <a:t> </a:t>
            </a:r>
            <a:r>
              <a:rPr lang="en-US" sz="1800" dirty="0" err="1" smtClean="0"/>
              <a:t>trúc</a:t>
            </a:r>
            <a:r>
              <a:rPr lang="en-US" sz="1800" dirty="0" smtClean="0"/>
              <a:t> </a:t>
            </a:r>
            <a:r>
              <a:rPr lang="en-US" sz="1800" dirty="0" err="1" smtClean="0"/>
              <a:t>hướng</a:t>
            </a:r>
            <a:r>
              <a:rPr lang="en-US" sz="1800" dirty="0" smtClean="0"/>
              <a:t> </a:t>
            </a:r>
            <a:r>
              <a:rPr lang="en-US" sz="1800" dirty="0" err="1" smtClean="0"/>
              <a:t>dịch</a:t>
            </a:r>
            <a:r>
              <a:rPr lang="en-US" sz="1800" dirty="0" smtClean="0"/>
              <a:t> </a:t>
            </a:r>
            <a:r>
              <a:rPr lang="en-US" sz="1800" dirty="0" err="1" smtClean="0"/>
              <a:t>vụ</a:t>
            </a:r>
            <a:r>
              <a:rPr lang="en-US" sz="1800" dirty="0" smtClean="0"/>
              <a:t> (SOA–Service Oriented Architectural) </a:t>
            </a:r>
            <a:r>
              <a:rPr lang="en-US" sz="1800" dirty="0" err="1" smtClean="0"/>
              <a:t>là</a:t>
            </a:r>
            <a:r>
              <a:rPr lang="en-US" sz="1800" dirty="0" smtClean="0"/>
              <a:t> </a:t>
            </a:r>
            <a:r>
              <a:rPr lang="en-US" sz="1800" dirty="0" err="1" smtClean="0"/>
              <a:t>cách</a:t>
            </a:r>
            <a:r>
              <a:rPr lang="en-US" sz="1800" dirty="0" smtClean="0"/>
              <a:t> </a:t>
            </a:r>
            <a:r>
              <a:rPr lang="en-US" sz="1800" dirty="0" err="1" smtClean="0"/>
              <a:t>tổ</a:t>
            </a:r>
            <a:r>
              <a:rPr lang="en-US" sz="1800" dirty="0" smtClean="0"/>
              <a:t> </a:t>
            </a:r>
            <a:r>
              <a:rPr lang="en-US" sz="1800" dirty="0" err="1" smtClean="0"/>
              <a:t>chức</a:t>
            </a:r>
            <a:r>
              <a:rPr lang="en-US" sz="1800" dirty="0" smtClean="0"/>
              <a:t> </a:t>
            </a:r>
            <a:r>
              <a:rPr lang="en-US" sz="1800" dirty="0" err="1" smtClean="0"/>
              <a:t>hệ</a:t>
            </a:r>
            <a:r>
              <a:rPr lang="en-US" sz="1800" dirty="0" smtClean="0"/>
              <a:t> </a:t>
            </a:r>
            <a:r>
              <a:rPr lang="en-US" sz="1800" dirty="0" err="1" smtClean="0"/>
              <a:t>thống</a:t>
            </a:r>
            <a:r>
              <a:rPr lang="en-US" sz="1800" dirty="0" smtClean="0"/>
              <a:t> </a:t>
            </a:r>
            <a:r>
              <a:rPr lang="en-US" sz="1800" dirty="0" err="1" smtClean="0"/>
              <a:t>thông</a:t>
            </a:r>
            <a:r>
              <a:rPr lang="en-US" sz="1800" dirty="0" smtClean="0"/>
              <a:t> tin </a:t>
            </a:r>
            <a:r>
              <a:rPr lang="en-US" sz="1800" dirty="0" err="1" smtClean="0"/>
              <a:t>cho</a:t>
            </a:r>
            <a:r>
              <a:rPr lang="en-US" sz="1800" dirty="0" smtClean="0"/>
              <a:t> </a:t>
            </a:r>
            <a:r>
              <a:rPr lang="en-US" sz="1800" dirty="0" err="1" smtClean="0"/>
              <a:t>phép</a:t>
            </a:r>
            <a:r>
              <a:rPr lang="en-US" sz="1800" dirty="0" smtClean="0"/>
              <a:t> </a:t>
            </a:r>
            <a:r>
              <a:rPr lang="en-US" sz="1800" dirty="0" err="1" smtClean="0"/>
              <a:t>truy</a:t>
            </a:r>
            <a:r>
              <a:rPr lang="en-US" sz="1800" dirty="0" smtClean="0"/>
              <a:t> </a:t>
            </a:r>
            <a:r>
              <a:rPr lang="en-US" sz="1800" dirty="0" err="1" smtClean="0"/>
              <a:t>nhập</a:t>
            </a:r>
            <a:r>
              <a:rPr lang="en-US" sz="1800" dirty="0" smtClean="0"/>
              <a:t> </a:t>
            </a:r>
            <a:r>
              <a:rPr lang="en-US" sz="1800" dirty="0" err="1" smtClean="0"/>
              <a:t>các</a:t>
            </a:r>
            <a:r>
              <a:rPr lang="en-US" sz="1800" dirty="0" smtClean="0"/>
              <a:t> </a:t>
            </a:r>
            <a:r>
              <a:rPr lang="en-US" sz="1800" dirty="0" err="1" smtClean="0"/>
              <a:t>tài</a:t>
            </a:r>
            <a:r>
              <a:rPr lang="en-US" sz="1800" dirty="0" smtClean="0"/>
              <a:t> </a:t>
            </a:r>
            <a:r>
              <a:rPr lang="en-US" sz="1800" dirty="0" err="1" smtClean="0"/>
              <a:t>nguyên</a:t>
            </a:r>
            <a:r>
              <a:rPr lang="en-US" sz="1800" dirty="0" smtClean="0"/>
              <a:t> </a:t>
            </a:r>
            <a:r>
              <a:rPr lang="en-US" sz="1800" dirty="0" err="1" smtClean="0"/>
              <a:t>thông</a:t>
            </a:r>
            <a:r>
              <a:rPr lang="en-US" sz="1800" dirty="0" smtClean="0"/>
              <a:t> qua </a:t>
            </a:r>
            <a:r>
              <a:rPr lang="en-US" sz="1800" dirty="0" err="1" smtClean="0"/>
              <a:t>các</a:t>
            </a:r>
            <a:r>
              <a:rPr lang="en-US" sz="1800" dirty="0" smtClean="0"/>
              <a:t> </a:t>
            </a:r>
            <a:r>
              <a:rPr lang="en-US" sz="1800" dirty="0" err="1" smtClean="0"/>
              <a:t>giao</a:t>
            </a:r>
            <a:r>
              <a:rPr lang="en-US" sz="1800" dirty="0" smtClean="0"/>
              <a:t> </a:t>
            </a:r>
            <a:r>
              <a:rPr lang="en-US" sz="1800" dirty="0" err="1" smtClean="0"/>
              <a:t>diện</a:t>
            </a:r>
            <a:r>
              <a:rPr lang="en-US" sz="1800" dirty="0" smtClean="0"/>
              <a:t> </a:t>
            </a:r>
            <a:r>
              <a:rPr lang="en-US" sz="1800" dirty="0" err="1" smtClean="0"/>
              <a:t>và</a:t>
            </a:r>
            <a:r>
              <a:rPr lang="en-US" sz="1800" dirty="0" smtClean="0"/>
              <a:t> </a:t>
            </a:r>
            <a:r>
              <a:rPr lang="en-US" sz="1800" dirty="0" err="1" smtClean="0"/>
              <a:t>thông</a:t>
            </a:r>
            <a:r>
              <a:rPr lang="en-US" sz="1800" dirty="0" smtClean="0"/>
              <a:t> </a:t>
            </a:r>
            <a:r>
              <a:rPr lang="en-US" sz="1800" dirty="0" err="1" smtClean="0"/>
              <a:t>điệp</a:t>
            </a:r>
            <a:r>
              <a:rPr lang="en-US" sz="1800" dirty="0" smtClean="0"/>
              <a:t>. SOA </a:t>
            </a:r>
            <a:r>
              <a:rPr lang="en-US" sz="1800" dirty="0" err="1" smtClean="0"/>
              <a:t>dùng</a:t>
            </a:r>
            <a:r>
              <a:rPr lang="en-US" sz="1800" dirty="0" smtClean="0"/>
              <a:t> </a:t>
            </a:r>
            <a:r>
              <a:rPr lang="en-US" sz="1800" dirty="0" err="1" smtClean="0"/>
              <a:t>các</a:t>
            </a:r>
            <a:r>
              <a:rPr lang="en-US" sz="1800" dirty="0" smtClean="0"/>
              <a:t> </a:t>
            </a:r>
            <a:r>
              <a:rPr lang="en-US" sz="1800" dirty="0" err="1" smtClean="0"/>
              <a:t>chuẩn</a:t>
            </a:r>
            <a:r>
              <a:rPr lang="en-US" sz="1800" dirty="0" smtClean="0"/>
              <a:t> </a:t>
            </a:r>
            <a:r>
              <a:rPr lang="en-US" sz="1800" dirty="0" err="1" smtClean="0"/>
              <a:t>mở</a:t>
            </a:r>
            <a:r>
              <a:rPr lang="en-US" sz="1800" dirty="0" smtClean="0"/>
              <a:t> </a:t>
            </a:r>
            <a:r>
              <a:rPr lang="en-US" sz="1800" dirty="0" err="1" smtClean="0"/>
              <a:t>để</a:t>
            </a:r>
            <a:r>
              <a:rPr lang="en-US" sz="1800" dirty="0" smtClean="0"/>
              <a:t>  </a:t>
            </a:r>
            <a:r>
              <a:rPr lang="en-US" sz="1800" dirty="0" err="1" smtClean="0"/>
              <a:t>biểu</a:t>
            </a:r>
            <a:r>
              <a:rPr lang="en-US" sz="1800" dirty="0" smtClean="0"/>
              <a:t> </a:t>
            </a:r>
            <a:r>
              <a:rPr lang="en-US" sz="1800" dirty="0" err="1" smtClean="0"/>
              <a:t>diễn</a:t>
            </a:r>
            <a:r>
              <a:rPr lang="en-US" sz="1800" dirty="0" smtClean="0"/>
              <a:t> </a:t>
            </a:r>
            <a:r>
              <a:rPr lang="en-US" sz="1800" dirty="0" err="1" smtClean="0"/>
              <a:t>các</a:t>
            </a:r>
            <a:r>
              <a:rPr lang="en-US" sz="1800" dirty="0" smtClean="0"/>
              <a:t> </a:t>
            </a:r>
            <a:r>
              <a:rPr lang="en-US" sz="1800" dirty="0" err="1" smtClean="0"/>
              <a:t>dịch</a:t>
            </a:r>
            <a:r>
              <a:rPr lang="en-US" sz="1800" dirty="0" smtClean="0"/>
              <a:t> </a:t>
            </a:r>
            <a:r>
              <a:rPr lang="en-US" sz="1800" dirty="0" err="1" smtClean="0"/>
              <a:t>vụ</a:t>
            </a:r>
            <a:r>
              <a:rPr lang="en-US" sz="1800" dirty="0" smtClean="0"/>
              <a:t> </a:t>
            </a:r>
            <a:r>
              <a:rPr lang="en-US" sz="1800" dirty="0" err="1" smtClean="0"/>
              <a:t>thông</a:t>
            </a:r>
            <a:r>
              <a:rPr lang="en-US" sz="1800" dirty="0" smtClean="0"/>
              <a:t> qua </a:t>
            </a:r>
            <a:r>
              <a:rPr lang="en-US" sz="1800" dirty="0" err="1" smtClean="0"/>
              <a:t>các</a:t>
            </a:r>
            <a:r>
              <a:rPr lang="en-US" sz="1800" dirty="0" smtClean="0"/>
              <a:t> </a:t>
            </a:r>
            <a:r>
              <a:rPr lang="en-US" sz="1800" dirty="0" err="1" smtClean="0"/>
              <a:t>giao</a:t>
            </a:r>
            <a:r>
              <a:rPr lang="en-US" sz="1800" dirty="0" smtClean="0"/>
              <a:t> </a:t>
            </a:r>
            <a:r>
              <a:rPr lang="en-US" sz="1800" dirty="0" err="1" smtClean="0"/>
              <a:t>diện</a:t>
            </a:r>
            <a:r>
              <a:rPr lang="en-US" sz="1800" dirty="0" smtClean="0"/>
              <a:t> </a:t>
            </a:r>
            <a:r>
              <a:rPr lang="en-US" sz="1800" dirty="0" err="1" smtClean="0"/>
              <a:t>được</a:t>
            </a:r>
            <a:r>
              <a:rPr lang="en-US" sz="1800" dirty="0" smtClean="0"/>
              <a:t> </a:t>
            </a:r>
            <a:r>
              <a:rPr lang="en-US" sz="1800" dirty="0" err="1" smtClean="0"/>
              <a:t>chuẩn</a:t>
            </a:r>
            <a:r>
              <a:rPr lang="en-US" sz="1800" dirty="0" smtClean="0"/>
              <a:t> </a:t>
            </a:r>
            <a:r>
              <a:rPr lang="en-US" sz="1800" dirty="0" err="1" smtClean="0"/>
              <a:t>hóa</a:t>
            </a:r>
            <a:r>
              <a:rPr lang="en-US" sz="1800" dirty="0" smtClean="0"/>
              <a:t>, </a:t>
            </a:r>
            <a:r>
              <a:rPr lang="en-US" sz="1800" dirty="0" err="1" smtClean="0"/>
              <a:t>các</a:t>
            </a:r>
            <a:r>
              <a:rPr lang="en-US" sz="1800" dirty="0" smtClean="0"/>
              <a:t> </a:t>
            </a:r>
            <a:r>
              <a:rPr lang="en-US" sz="1800" dirty="0" err="1" smtClean="0"/>
              <a:t>thành</a:t>
            </a:r>
            <a:r>
              <a:rPr lang="en-US" sz="1800" dirty="0" smtClean="0"/>
              <a:t> </a:t>
            </a:r>
            <a:r>
              <a:rPr lang="en-US" sz="1800" dirty="0" err="1" smtClean="0"/>
              <a:t>phần</a:t>
            </a:r>
            <a:r>
              <a:rPr lang="en-US" sz="1800" dirty="0" smtClean="0"/>
              <a:t> </a:t>
            </a:r>
            <a:r>
              <a:rPr lang="en-US" sz="1800" dirty="0" err="1" smtClean="0"/>
              <a:t>riêng</a:t>
            </a:r>
            <a:r>
              <a:rPr lang="en-US" sz="1800" dirty="0" smtClean="0"/>
              <a:t> </a:t>
            </a:r>
            <a:r>
              <a:rPr lang="en-US" sz="1800" dirty="0" err="1" smtClean="0"/>
              <a:t>lẻ</a:t>
            </a:r>
            <a:r>
              <a:rPr lang="en-US" sz="1800" dirty="0" smtClean="0"/>
              <a:t> </a:t>
            </a:r>
            <a:r>
              <a:rPr lang="en-US" sz="1800" dirty="0" err="1" smtClean="0"/>
              <a:t>trở</a:t>
            </a:r>
            <a:r>
              <a:rPr lang="en-US" sz="1800" dirty="0" smtClean="0"/>
              <a:t> </a:t>
            </a:r>
            <a:r>
              <a:rPr lang="en-US" sz="1800" dirty="0" err="1" smtClean="0"/>
              <a:t>thành</a:t>
            </a:r>
            <a:r>
              <a:rPr lang="en-US" sz="1800" dirty="0" smtClean="0"/>
              <a:t> </a:t>
            </a:r>
            <a:r>
              <a:rPr lang="en-US" sz="1800" dirty="0" err="1" smtClean="0"/>
              <a:t>những</a:t>
            </a:r>
            <a:r>
              <a:rPr lang="en-US" sz="1800" dirty="0" smtClean="0"/>
              <a:t> </a:t>
            </a:r>
            <a:r>
              <a:rPr lang="en-US" sz="1800" dirty="0" err="1" smtClean="0"/>
              <a:t>khối</a:t>
            </a:r>
            <a:r>
              <a:rPr lang="en-US" sz="1800" dirty="0" smtClean="0"/>
              <a:t> </a:t>
            </a:r>
            <a:r>
              <a:rPr lang="en-US" sz="1800" dirty="0" err="1" smtClean="0"/>
              <a:t>cơ</a:t>
            </a:r>
            <a:r>
              <a:rPr lang="en-US" sz="1800" dirty="0" smtClean="0"/>
              <a:t> </a:t>
            </a:r>
            <a:r>
              <a:rPr lang="en-US" sz="1800" dirty="0" err="1" smtClean="0"/>
              <a:t>bản</a:t>
            </a:r>
            <a:r>
              <a:rPr lang="en-US" sz="1800" dirty="0" smtClean="0"/>
              <a:t> </a:t>
            </a:r>
            <a:r>
              <a:rPr lang="en-US" sz="1800" dirty="0" err="1" smtClean="0"/>
              <a:t>để</a:t>
            </a:r>
            <a:r>
              <a:rPr lang="en-US" sz="1800" dirty="0" smtClean="0"/>
              <a:t> </a:t>
            </a:r>
            <a:r>
              <a:rPr lang="en-US" sz="1800" dirty="0" err="1" smtClean="0"/>
              <a:t>có</a:t>
            </a:r>
            <a:r>
              <a:rPr lang="en-US" sz="1800" dirty="0" smtClean="0"/>
              <a:t> </a:t>
            </a:r>
            <a:r>
              <a:rPr lang="en-US" sz="1800" dirty="0" err="1" smtClean="0"/>
              <a:t>thể</a:t>
            </a:r>
            <a:r>
              <a:rPr lang="en-US" sz="1800" dirty="0" smtClean="0"/>
              <a:t> </a:t>
            </a:r>
            <a:r>
              <a:rPr lang="en-US" sz="1800" dirty="0" err="1" smtClean="0"/>
              <a:t>tái</a:t>
            </a:r>
            <a:r>
              <a:rPr lang="en-US" sz="1800" dirty="0" smtClean="0"/>
              <a:t> </a:t>
            </a:r>
            <a:r>
              <a:rPr lang="en-US" sz="1800" dirty="0" err="1" smtClean="0"/>
              <a:t>sử</a:t>
            </a:r>
            <a:r>
              <a:rPr lang="en-US" sz="1800" dirty="0" smtClean="0"/>
              <a:t> </a:t>
            </a:r>
            <a:r>
              <a:rPr lang="en-US" sz="1800" dirty="0" err="1" smtClean="0"/>
              <a:t>dụng</a:t>
            </a:r>
            <a:r>
              <a:rPr lang="en-US" sz="1800" dirty="0" smtClean="0"/>
              <a:t>, </a:t>
            </a:r>
            <a:r>
              <a:rPr lang="en-US" sz="1800" dirty="0" err="1" smtClean="0"/>
              <a:t>vì</a:t>
            </a:r>
            <a:r>
              <a:rPr lang="en-US" sz="1800" dirty="0" smtClean="0"/>
              <a:t> </a:t>
            </a:r>
            <a:r>
              <a:rPr lang="en-US" sz="1800" dirty="0" err="1" smtClean="0"/>
              <a:t>vậy</a:t>
            </a:r>
            <a:r>
              <a:rPr lang="en-US" sz="1800" dirty="0" smtClean="0"/>
              <a:t> </a:t>
            </a:r>
            <a:r>
              <a:rPr lang="en-US" sz="1800" dirty="0" err="1" smtClean="0"/>
              <a:t>thường</a:t>
            </a:r>
            <a:r>
              <a:rPr lang="en-US" sz="1800" dirty="0" smtClean="0"/>
              <a:t> </a:t>
            </a:r>
            <a:r>
              <a:rPr lang="en-US" sz="1800" dirty="0" err="1" smtClean="0"/>
              <a:t>sử</a:t>
            </a:r>
            <a:r>
              <a:rPr lang="en-US" sz="1800" dirty="0" smtClean="0"/>
              <a:t> </a:t>
            </a:r>
            <a:r>
              <a:rPr lang="en-US" sz="1800" dirty="0" err="1" smtClean="0"/>
              <a:t>dụng</a:t>
            </a:r>
            <a:r>
              <a:rPr lang="en-US" sz="1800" dirty="0" smtClean="0"/>
              <a:t> </a:t>
            </a:r>
            <a:r>
              <a:rPr lang="en-US" sz="1800" dirty="0" err="1" smtClean="0"/>
              <a:t>để</a:t>
            </a:r>
            <a:r>
              <a:rPr lang="en-US" sz="1800" dirty="0" smtClean="0"/>
              <a:t> </a:t>
            </a:r>
            <a:r>
              <a:rPr lang="en-US" sz="1800" dirty="0" err="1" smtClean="0"/>
              <a:t>tích</a:t>
            </a:r>
            <a:r>
              <a:rPr lang="en-US" sz="1800" dirty="0" smtClean="0"/>
              <a:t> </a:t>
            </a:r>
            <a:r>
              <a:rPr lang="en-US" sz="1800" dirty="0" err="1" smtClean="0"/>
              <a:t>hợp</a:t>
            </a:r>
            <a:r>
              <a:rPr lang="en-US" sz="1800" dirty="0" smtClean="0"/>
              <a:t> </a:t>
            </a:r>
            <a:r>
              <a:rPr lang="en-US" sz="1800" dirty="0" err="1" smtClean="0"/>
              <a:t>các</a:t>
            </a:r>
            <a:r>
              <a:rPr lang="en-US" sz="1800" dirty="0" smtClean="0"/>
              <a:t> </a:t>
            </a:r>
            <a:r>
              <a:rPr lang="en-US" sz="1800" dirty="0" err="1" smtClean="0"/>
              <a:t>ứng</a:t>
            </a:r>
            <a:r>
              <a:rPr lang="en-US" sz="1800" dirty="0" smtClean="0"/>
              <a:t> </a:t>
            </a:r>
            <a:r>
              <a:rPr lang="en-US" sz="1800" dirty="0" err="1" smtClean="0"/>
              <a:t>dụng</a:t>
            </a:r>
            <a:r>
              <a:rPr lang="en-US" sz="1800" dirty="0" smtClean="0"/>
              <a:t>.</a:t>
            </a:r>
          </a:p>
          <a:p>
            <a:pPr>
              <a:buFont typeface="Wingdings" pitchFamily="2" charset="2"/>
              <a:buChar char="Ø"/>
            </a:pPr>
            <a:r>
              <a:rPr lang="en-US" sz="1800" dirty="0" err="1" smtClean="0"/>
              <a:t>Dịch</a:t>
            </a:r>
            <a:r>
              <a:rPr lang="en-US" sz="1800" dirty="0" smtClean="0"/>
              <a:t> </a:t>
            </a:r>
            <a:r>
              <a:rPr lang="en-US" sz="1800" dirty="0" err="1" smtClean="0"/>
              <a:t>vụ</a:t>
            </a:r>
            <a:r>
              <a:rPr lang="en-US" sz="1800" dirty="0" smtClean="0"/>
              <a:t> </a:t>
            </a:r>
            <a:r>
              <a:rPr lang="en-US" sz="1800" dirty="0" err="1" smtClean="0"/>
              <a:t>là</a:t>
            </a:r>
            <a:r>
              <a:rPr lang="en-US" sz="1800" dirty="0" smtClean="0"/>
              <a:t> </a:t>
            </a:r>
            <a:r>
              <a:rPr lang="en-US" sz="1800" dirty="0" err="1" smtClean="0"/>
              <a:t>các</a:t>
            </a:r>
            <a:r>
              <a:rPr lang="en-US" sz="1800" dirty="0" smtClean="0"/>
              <a:t> </a:t>
            </a:r>
            <a:r>
              <a:rPr lang="en-US" sz="1800" dirty="0" err="1" smtClean="0"/>
              <a:t>hàm</a:t>
            </a:r>
            <a:r>
              <a:rPr lang="en-US" sz="1800" dirty="0" smtClean="0"/>
              <a:t> </a:t>
            </a:r>
            <a:r>
              <a:rPr lang="en-US" sz="1800" dirty="0" err="1" smtClean="0"/>
              <a:t>chức</a:t>
            </a:r>
            <a:r>
              <a:rPr lang="en-US" sz="1800" dirty="0" smtClean="0"/>
              <a:t> </a:t>
            </a:r>
            <a:r>
              <a:rPr lang="en-US" sz="1800" dirty="0" err="1" smtClean="0"/>
              <a:t>năng</a:t>
            </a:r>
            <a:r>
              <a:rPr lang="en-US" sz="1800" dirty="0" smtClean="0"/>
              <a:t> </a:t>
            </a:r>
            <a:r>
              <a:rPr lang="en-US" sz="1800" dirty="0" err="1" smtClean="0"/>
              <a:t>thực</a:t>
            </a:r>
            <a:r>
              <a:rPr lang="en-US" sz="1800" dirty="0" smtClean="0"/>
              <a:t> </a:t>
            </a:r>
            <a:r>
              <a:rPr lang="en-US" sz="1800" dirty="0" err="1" smtClean="0"/>
              <a:t>hiện</a:t>
            </a:r>
            <a:r>
              <a:rPr lang="en-US" sz="1800" dirty="0" smtClean="0"/>
              <a:t> </a:t>
            </a:r>
            <a:r>
              <a:rPr lang="en-US" sz="1800" dirty="0" err="1" smtClean="0"/>
              <a:t>theo</a:t>
            </a:r>
            <a:r>
              <a:rPr lang="en-US" sz="1800" dirty="0" smtClean="0"/>
              <a:t> </a:t>
            </a:r>
            <a:r>
              <a:rPr lang="en-US" sz="1800" dirty="0" err="1" smtClean="0"/>
              <a:t>quy</a:t>
            </a:r>
            <a:r>
              <a:rPr lang="en-US" sz="1800" dirty="0" smtClean="0"/>
              <a:t> </a:t>
            </a:r>
            <a:r>
              <a:rPr lang="en-US" sz="1800" dirty="0" err="1" smtClean="0"/>
              <a:t>trình</a:t>
            </a:r>
            <a:r>
              <a:rPr lang="en-US" sz="1800" dirty="0" smtClean="0"/>
              <a:t> </a:t>
            </a:r>
            <a:r>
              <a:rPr lang="en-US" sz="1800" dirty="0" err="1" smtClean="0"/>
              <a:t>nghiệp</a:t>
            </a:r>
            <a:r>
              <a:rPr lang="en-US" sz="1800" dirty="0" smtClean="0"/>
              <a:t> </a:t>
            </a:r>
            <a:r>
              <a:rPr lang="en-US" sz="1800" dirty="0" err="1" smtClean="0"/>
              <a:t>vụ</a:t>
            </a:r>
            <a:r>
              <a:rPr lang="en-US" sz="1800" dirty="0" smtClean="0"/>
              <a:t> </a:t>
            </a:r>
            <a:r>
              <a:rPr lang="en-US" sz="1800" dirty="0" err="1" smtClean="0"/>
              <a:t>nào</a:t>
            </a:r>
            <a:r>
              <a:rPr lang="en-US" sz="1800" dirty="0" smtClean="0"/>
              <a:t> </a:t>
            </a:r>
            <a:r>
              <a:rPr lang="en-US" sz="1800" dirty="0" err="1" smtClean="0"/>
              <a:t>đó</a:t>
            </a:r>
            <a:r>
              <a:rPr lang="en-US" sz="1800" dirty="0" smtClean="0"/>
              <a:t>, </a:t>
            </a:r>
            <a:r>
              <a:rPr lang="en-US" sz="1800" dirty="0" err="1" smtClean="0"/>
              <a:t>dễ</a:t>
            </a:r>
            <a:r>
              <a:rPr lang="en-US" sz="1800" dirty="0" smtClean="0"/>
              <a:t> </a:t>
            </a:r>
            <a:r>
              <a:rPr lang="en-US" sz="1800" dirty="0" err="1" smtClean="0"/>
              <a:t>dàng</a:t>
            </a:r>
            <a:r>
              <a:rPr lang="en-US" sz="1800" dirty="0" smtClean="0"/>
              <a:t> </a:t>
            </a:r>
            <a:r>
              <a:rPr lang="en-US" sz="1800" dirty="0" err="1" smtClean="0"/>
              <a:t>gọi</a:t>
            </a:r>
            <a:r>
              <a:rPr lang="en-US" sz="1800" dirty="0" smtClean="0"/>
              <a:t> </a:t>
            </a:r>
            <a:r>
              <a:rPr lang="en-US" sz="1800" dirty="0" err="1" smtClean="0"/>
              <a:t>và</a:t>
            </a:r>
            <a:r>
              <a:rPr lang="en-US" sz="1800" dirty="0" smtClean="0"/>
              <a:t> </a:t>
            </a:r>
            <a:r>
              <a:rPr lang="en-US" sz="1800" dirty="0" err="1" smtClean="0"/>
              <a:t>liên</a:t>
            </a:r>
            <a:r>
              <a:rPr lang="en-US" sz="1800" dirty="0" smtClean="0"/>
              <a:t> </a:t>
            </a:r>
            <a:r>
              <a:rPr lang="en-US" sz="1800" dirty="0" err="1" smtClean="0"/>
              <a:t>thông</a:t>
            </a:r>
            <a:r>
              <a:rPr lang="en-US" sz="1800" dirty="0" smtClean="0"/>
              <a:t> </a:t>
            </a:r>
            <a:r>
              <a:rPr lang="en-US" sz="1800" dirty="0" err="1" smtClean="0"/>
              <a:t>với</a:t>
            </a:r>
            <a:r>
              <a:rPr lang="en-US" sz="1800" dirty="0" smtClean="0"/>
              <a:t> </a:t>
            </a:r>
            <a:r>
              <a:rPr lang="en-US" sz="1800" dirty="0" err="1" smtClean="0"/>
              <a:t>nhau</a:t>
            </a:r>
            <a:r>
              <a:rPr lang="en-US" sz="1800" dirty="0" smtClean="0"/>
              <a:t>. </a:t>
            </a:r>
            <a:r>
              <a:rPr lang="en-US" sz="1800" dirty="0" err="1" smtClean="0"/>
              <a:t>Mỗi</a:t>
            </a:r>
            <a:r>
              <a:rPr lang="en-US" sz="1800" dirty="0" smtClean="0"/>
              <a:t> </a:t>
            </a:r>
            <a:r>
              <a:rPr lang="en-US" sz="1800" dirty="0" err="1" smtClean="0"/>
              <a:t>dịch</a:t>
            </a:r>
            <a:r>
              <a:rPr lang="en-US" sz="1800" dirty="0" smtClean="0"/>
              <a:t> </a:t>
            </a:r>
            <a:r>
              <a:rPr lang="en-US" sz="1800" dirty="0" err="1" smtClean="0"/>
              <a:t>vụ</a:t>
            </a:r>
            <a:r>
              <a:rPr lang="en-US" sz="1800" dirty="0" smtClean="0"/>
              <a:t> </a:t>
            </a:r>
            <a:r>
              <a:rPr lang="en-US" sz="1800" dirty="0" err="1" smtClean="0"/>
              <a:t>bao</a:t>
            </a:r>
            <a:r>
              <a:rPr lang="en-US" sz="1800" dirty="0" smtClean="0"/>
              <a:t> </a:t>
            </a:r>
            <a:r>
              <a:rPr lang="en-US" sz="1800" dirty="0" err="1" smtClean="0"/>
              <a:t>gồm</a:t>
            </a:r>
            <a:r>
              <a:rPr lang="en-US" sz="1800" dirty="0" smtClean="0"/>
              <a:t> </a:t>
            </a:r>
            <a:r>
              <a:rPr lang="en-US" sz="1800" dirty="0" err="1" smtClean="0"/>
              <a:t>nhiều</a:t>
            </a:r>
            <a:r>
              <a:rPr lang="en-US" sz="1800" dirty="0" smtClean="0"/>
              <a:t> </a:t>
            </a:r>
            <a:r>
              <a:rPr lang="en-US" sz="1800" dirty="0" err="1" smtClean="0"/>
              <a:t>thành</a:t>
            </a:r>
            <a:r>
              <a:rPr lang="en-US" sz="1800" dirty="0" smtClean="0"/>
              <a:t> </a:t>
            </a:r>
            <a:r>
              <a:rPr lang="en-US" sz="1800" dirty="0" err="1" smtClean="0"/>
              <a:t>phần</a:t>
            </a:r>
            <a:r>
              <a:rPr lang="en-US" sz="1800" dirty="0" smtClean="0"/>
              <a:t> </a:t>
            </a:r>
            <a:r>
              <a:rPr lang="en-US" sz="1800" dirty="0" err="1" smtClean="0"/>
              <a:t>và</a:t>
            </a:r>
            <a:r>
              <a:rPr lang="en-US" sz="1800" dirty="0" smtClean="0"/>
              <a:t> </a:t>
            </a:r>
            <a:r>
              <a:rPr lang="en-US" sz="1800" dirty="0" err="1" smtClean="0"/>
              <a:t>được</a:t>
            </a:r>
            <a:r>
              <a:rPr lang="en-US" sz="1800" dirty="0" smtClean="0"/>
              <a:t> </a:t>
            </a:r>
            <a:r>
              <a:rPr lang="en-US" sz="1800" dirty="0" err="1" smtClean="0"/>
              <a:t>đóng</a:t>
            </a:r>
            <a:r>
              <a:rPr lang="en-US" sz="1800" dirty="0" smtClean="0"/>
              <a:t> </a:t>
            </a:r>
            <a:r>
              <a:rPr lang="en-US" sz="1800" dirty="0" err="1" smtClean="0"/>
              <a:t>gói</a:t>
            </a:r>
            <a:r>
              <a:rPr lang="en-US" sz="1800" dirty="0" smtClean="0"/>
              <a:t> ở </a:t>
            </a:r>
            <a:r>
              <a:rPr lang="en-US" sz="1800" dirty="0" err="1" smtClean="0"/>
              <a:t>mức</a:t>
            </a:r>
            <a:r>
              <a:rPr lang="en-US" sz="1800" dirty="0" smtClean="0"/>
              <a:t> </a:t>
            </a:r>
            <a:r>
              <a:rPr lang="en-US" sz="1800" dirty="0" err="1" smtClean="0"/>
              <a:t>cao</a:t>
            </a:r>
            <a:r>
              <a:rPr lang="en-US" sz="1800" dirty="0" smtClean="0"/>
              <a:t>, NSD </a:t>
            </a:r>
            <a:r>
              <a:rPr lang="en-US" sz="1800" dirty="0" err="1" smtClean="0"/>
              <a:t>không</a:t>
            </a:r>
            <a:r>
              <a:rPr lang="en-US" sz="1800" dirty="0" smtClean="0"/>
              <a:t> </a:t>
            </a:r>
            <a:r>
              <a:rPr lang="en-US" sz="1800" dirty="0" err="1" smtClean="0"/>
              <a:t>cần</a:t>
            </a:r>
            <a:r>
              <a:rPr lang="en-US" sz="1800" dirty="0" smtClean="0"/>
              <a:t> </a:t>
            </a:r>
            <a:r>
              <a:rPr lang="en-US" sz="1800" dirty="0" err="1" smtClean="0"/>
              <a:t>biết</a:t>
            </a:r>
            <a:r>
              <a:rPr lang="en-US" sz="1800" dirty="0" smtClean="0"/>
              <a:t> </a:t>
            </a:r>
            <a:r>
              <a:rPr lang="en-US" sz="1800" dirty="0" err="1" smtClean="0"/>
              <a:t>vị</a:t>
            </a:r>
            <a:r>
              <a:rPr lang="en-US" sz="1800" dirty="0" smtClean="0"/>
              <a:t> </a:t>
            </a:r>
            <a:r>
              <a:rPr lang="en-US" sz="1800" dirty="0" err="1" smtClean="0"/>
              <a:t>trí</a:t>
            </a:r>
            <a:r>
              <a:rPr lang="en-US" sz="1800" dirty="0" smtClean="0"/>
              <a:t> </a:t>
            </a:r>
            <a:r>
              <a:rPr lang="en-US" sz="1800" dirty="0" err="1" smtClean="0"/>
              <a:t>của</a:t>
            </a:r>
            <a:r>
              <a:rPr lang="en-US" sz="1800" dirty="0" smtClean="0"/>
              <a:t> </a:t>
            </a:r>
            <a:r>
              <a:rPr lang="en-US" sz="1800" dirty="0" err="1" smtClean="0"/>
              <a:t>chúng</a:t>
            </a:r>
            <a:r>
              <a:rPr lang="en-US" sz="1800" dirty="0" smtClean="0"/>
              <a:t>. </a:t>
            </a:r>
          </a:p>
          <a:p>
            <a:pPr>
              <a:buFont typeface="Wingdings" pitchFamily="2" charset="2"/>
              <a:buChar char="Ø"/>
            </a:pPr>
            <a:r>
              <a:rPr lang="en-US" sz="1800" dirty="0" smtClean="0"/>
              <a:t>SOA </a:t>
            </a:r>
            <a:r>
              <a:rPr lang="en-US" sz="1800" dirty="0" err="1" smtClean="0"/>
              <a:t>gồm</a:t>
            </a:r>
            <a:r>
              <a:rPr lang="en-US" sz="1800" dirty="0" smtClean="0"/>
              <a:t> </a:t>
            </a:r>
            <a:r>
              <a:rPr lang="en-US" sz="1800" dirty="0" err="1" smtClean="0"/>
              <a:t>các</a:t>
            </a:r>
            <a:r>
              <a:rPr lang="en-US" sz="1800" dirty="0" smtClean="0"/>
              <a:t> </a:t>
            </a:r>
            <a:r>
              <a:rPr lang="en-US" sz="1800" dirty="0" err="1" smtClean="0"/>
              <a:t>dịch</a:t>
            </a:r>
            <a:r>
              <a:rPr lang="en-US" sz="1800" dirty="0" smtClean="0"/>
              <a:t> </a:t>
            </a:r>
            <a:r>
              <a:rPr lang="en-US" sz="1800" dirty="0" err="1" smtClean="0"/>
              <a:t>vụ</a:t>
            </a:r>
            <a:r>
              <a:rPr lang="en-US" sz="1800" dirty="0" smtClean="0"/>
              <a:t> </a:t>
            </a:r>
            <a:r>
              <a:rPr lang="en-US" sz="1800" dirty="0" err="1" smtClean="0"/>
              <a:t>có</a:t>
            </a:r>
            <a:r>
              <a:rPr lang="en-US" sz="1800" dirty="0" smtClean="0"/>
              <a:t> </a:t>
            </a:r>
            <a:r>
              <a:rPr lang="en-US" sz="1800" dirty="0" err="1" smtClean="0"/>
              <a:t>giao</a:t>
            </a:r>
            <a:r>
              <a:rPr lang="en-US" sz="1800" dirty="0" smtClean="0"/>
              <a:t> </a:t>
            </a:r>
            <a:r>
              <a:rPr lang="en-US" sz="1800" dirty="0" err="1" smtClean="0"/>
              <a:t>thức</a:t>
            </a:r>
            <a:r>
              <a:rPr lang="en-US" sz="1800" dirty="0" smtClean="0"/>
              <a:t> </a:t>
            </a:r>
            <a:r>
              <a:rPr lang="en-US" sz="1800" dirty="0" err="1" smtClean="0"/>
              <a:t>được</a:t>
            </a:r>
            <a:r>
              <a:rPr lang="en-US" sz="1800" dirty="0" smtClean="0"/>
              <a:t> </a:t>
            </a:r>
            <a:r>
              <a:rPr lang="en-US" sz="1800" dirty="0" err="1" smtClean="0"/>
              <a:t>định</a:t>
            </a:r>
            <a:r>
              <a:rPr lang="en-US" sz="1800" dirty="0" smtClean="0"/>
              <a:t> </a:t>
            </a:r>
            <a:r>
              <a:rPr lang="en-US" sz="1800" dirty="0" err="1" smtClean="0"/>
              <a:t>nghĩa</a:t>
            </a:r>
            <a:r>
              <a:rPr lang="en-US" sz="1800" dirty="0" smtClean="0"/>
              <a:t> </a:t>
            </a:r>
            <a:r>
              <a:rPr lang="en-US" sz="1800" dirty="0" err="1" smtClean="0"/>
              <a:t>rõ</a:t>
            </a:r>
            <a:r>
              <a:rPr lang="en-US" sz="1800" dirty="0" smtClean="0"/>
              <a:t> </a:t>
            </a:r>
            <a:r>
              <a:rPr lang="en-US" sz="1800" dirty="0" err="1" smtClean="0"/>
              <a:t>ràng</a:t>
            </a:r>
            <a:r>
              <a:rPr lang="en-US" sz="1800" dirty="0" smtClean="0"/>
              <a:t> </a:t>
            </a:r>
            <a:r>
              <a:rPr lang="en-US" sz="1800" dirty="0" err="1" smtClean="0"/>
              <a:t>và</a:t>
            </a:r>
            <a:r>
              <a:rPr lang="en-US" sz="1800" dirty="0" smtClean="0"/>
              <a:t> </a:t>
            </a:r>
            <a:r>
              <a:rPr lang="en-US" sz="1800" dirty="0" err="1" smtClean="0"/>
              <a:t>độc</a:t>
            </a:r>
            <a:r>
              <a:rPr lang="en-US" sz="1800" dirty="0" smtClean="0"/>
              <a:t> </a:t>
            </a:r>
            <a:r>
              <a:rPr lang="en-US" sz="1800" dirty="0" err="1" smtClean="0"/>
              <a:t>lập</a:t>
            </a:r>
            <a:r>
              <a:rPr lang="en-US" sz="1800" dirty="0" smtClean="0"/>
              <a:t> </a:t>
            </a:r>
            <a:r>
              <a:rPr lang="en-US" sz="1800" dirty="0" err="1" smtClean="0"/>
              <a:t>và</a:t>
            </a:r>
            <a:r>
              <a:rPr lang="en-US" sz="1800" dirty="0" smtClean="0"/>
              <a:t> </a:t>
            </a:r>
            <a:r>
              <a:rPr lang="en-US" sz="1800" dirty="0" err="1" smtClean="0"/>
              <a:t>có</a:t>
            </a:r>
            <a:r>
              <a:rPr lang="en-US" sz="1800" dirty="0" smtClean="0"/>
              <a:t> </a:t>
            </a:r>
            <a:r>
              <a:rPr lang="en-US" sz="1800" dirty="0" err="1" smtClean="0"/>
              <a:t>thể</a:t>
            </a:r>
            <a:r>
              <a:rPr lang="en-US" sz="1800" dirty="0" smtClean="0"/>
              <a:t> </a:t>
            </a:r>
            <a:r>
              <a:rPr lang="en-US" sz="1800" dirty="0" err="1" smtClean="0"/>
              <a:t>tái</a:t>
            </a:r>
            <a:r>
              <a:rPr lang="en-US" sz="1800" dirty="0" smtClean="0"/>
              <a:t> </a:t>
            </a:r>
            <a:r>
              <a:rPr lang="en-US" sz="1800" dirty="0" err="1" smtClean="0"/>
              <a:t>sử</a:t>
            </a:r>
            <a:r>
              <a:rPr lang="en-US" sz="1800" dirty="0" smtClean="0"/>
              <a:t> </a:t>
            </a:r>
            <a:r>
              <a:rPr lang="en-US" sz="1800" dirty="0" err="1" smtClean="0"/>
              <a:t>dụng</a:t>
            </a:r>
            <a:r>
              <a:rPr lang="en-US" sz="1800" dirty="0" smtClean="0"/>
              <a:t>. SOA </a:t>
            </a:r>
            <a:r>
              <a:rPr lang="en-US" sz="1800" dirty="0" err="1" smtClean="0"/>
              <a:t>là</a:t>
            </a:r>
            <a:r>
              <a:rPr lang="en-US" sz="1800" dirty="0" smtClean="0"/>
              <a:t> </a:t>
            </a:r>
            <a:r>
              <a:rPr lang="en-US" sz="1800" dirty="0" err="1" smtClean="0"/>
              <a:t>cấp</a:t>
            </a:r>
            <a:r>
              <a:rPr lang="en-US" sz="1800" dirty="0" smtClean="0"/>
              <a:t> </a:t>
            </a:r>
            <a:r>
              <a:rPr lang="en-US" sz="1800" dirty="0" err="1" smtClean="0"/>
              <a:t>độ</a:t>
            </a:r>
            <a:r>
              <a:rPr lang="en-US" sz="1800" dirty="0" smtClean="0"/>
              <a:t> </a:t>
            </a:r>
            <a:r>
              <a:rPr lang="en-US" sz="1800" dirty="0" err="1" smtClean="0"/>
              <a:t>cao</a:t>
            </a:r>
            <a:r>
              <a:rPr lang="en-US" sz="1800" dirty="0" smtClean="0"/>
              <a:t> </a:t>
            </a:r>
            <a:r>
              <a:rPr lang="en-US" sz="1800" dirty="0" err="1" smtClean="0"/>
              <a:t>hơn</a:t>
            </a:r>
            <a:r>
              <a:rPr lang="en-US" sz="1800" dirty="0" smtClean="0"/>
              <a:t> </a:t>
            </a:r>
            <a:r>
              <a:rPr lang="en-US" sz="1800" dirty="0" err="1" smtClean="0"/>
              <a:t>của</a:t>
            </a:r>
            <a:r>
              <a:rPr lang="en-US" sz="1800" dirty="0" smtClean="0"/>
              <a:t> </a:t>
            </a:r>
            <a:r>
              <a:rPr lang="en-US" sz="1800" dirty="0" err="1" smtClean="0"/>
              <a:t>sự</a:t>
            </a:r>
            <a:r>
              <a:rPr lang="en-US" sz="1800" dirty="0" smtClean="0"/>
              <a:t> </a:t>
            </a:r>
            <a:r>
              <a:rPr lang="en-US" sz="1800" dirty="0" err="1" smtClean="0"/>
              <a:t>phát</a:t>
            </a:r>
            <a:r>
              <a:rPr lang="en-US" sz="1800" dirty="0" smtClean="0"/>
              <a:t> </a:t>
            </a:r>
            <a:r>
              <a:rPr lang="en-US" sz="1800" dirty="0" err="1" smtClean="0"/>
              <a:t>triển</a:t>
            </a:r>
            <a:r>
              <a:rPr lang="en-US" sz="1800" dirty="0" smtClean="0"/>
              <a:t> </a:t>
            </a:r>
            <a:r>
              <a:rPr lang="en-US" sz="1800" dirty="0" err="1" smtClean="0"/>
              <a:t>ứng</a:t>
            </a:r>
            <a:r>
              <a:rPr lang="en-US" sz="1800" dirty="0" smtClean="0"/>
              <a:t> </a:t>
            </a:r>
            <a:r>
              <a:rPr lang="en-US" sz="1800" dirty="0" err="1" smtClean="0"/>
              <a:t>dụng</a:t>
            </a:r>
            <a:r>
              <a:rPr lang="en-US" sz="1800" dirty="0" smtClean="0"/>
              <a:t>, </a:t>
            </a:r>
            <a:r>
              <a:rPr lang="en-US" sz="1800" dirty="0" err="1" smtClean="0"/>
              <a:t>chú</a:t>
            </a:r>
            <a:r>
              <a:rPr lang="en-US" sz="1800" dirty="0" smtClean="0"/>
              <a:t> </a:t>
            </a:r>
            <a:r>
              <a:rPr lang="en-US" sz="1800" dirty="0" err="1" smtClean="0"/>
              <a:t>trọng</a:t>
            </a:r>
            <a:r>
              <a:rPr lang="en-US" sz="1800" dirty="0" smtClean="0"/>
              <a:t> </a:t>
            </a:r>
            <a:r>
              <a:rPr lang="en-US" sz="1800" dirty="0" err="1" smtClean="0"/>
              <a:t>đến</a:t>
            </a:r>
            <a:r>
              <a:rPr lang="en-US" sz="1800" dirty="0" smtClean="0"/>
              <a:t> </a:t>
            </a:r>
            <a:r>
              <a:rPr lang="en-US" sz="1800" dirty="0" err="1" smtClean="0"/>
              <a:t>quy</a:t>
            </a:r>
            <a:r>
              <a:rPr lang="en-US" sz="1800" dirty="0" smtClean="0"/>
              <a:t> </a:t>
            </a:r>
            <a:r>
              <a:rPr lang="en-US" sz="1800" dirty="0" err="1" smtClean="0"/>
              <a:t>trình</a:t>
            </a:r>
            <a:r>
              <a:rPr lang="en-US" sz="1800" dirty="0" smtClean="0"/>
              <a:t> </a:t>
            </a:r>
            <a:r>
              <a:rPr lang="en-US" sz="1800" dirty="0" err="1" smtClean="0"/>
              <a:t>nghiệp</a:t>
            </a:r>
            <a:r>
              <a:rPr lang="en-US" sz="1800" dirty="0" smtClean="0"/>
              <a:t> </a:t>
            </a:r>
            <a:r>
              <a:rPr lang="en-US" sz="1800" dirty="0" err="1" smtClean="0"/>
              <a:t>vụ</a:t>
            </a:r>
            <a:r>
              <a:rPr lang="en-US" sz="1800" dirty="0" smtClean="0"/>
              <a:t> </a:t>
            </a:r>
            <a:r>
              <a:rPr lang="en-US" sz="1800" dirty="0" err="1" smtClean="0"/>
              <a:t>và</a:t>
            </a:r>
            <a:r>
              <a:rPr lang="en-US" sz="1800" dirty="0" smtClean="0"/>
              <a:t> </a:t>
            </a:r>
            <a:r>
              <a:rPr lang="en-US" sz="1800" dirty="0" err="1" smtClean="0"/>
              <a:t>dùng</a:t>
            </a:r>
            <a:r>
              <a:rPr lang="en-US" sz="1800" dirty="0" smtClean="0"/>
              <a:t> </a:t>
            </a:r>
            <a:r>
              <a:rPr lang="en-US" sz="1800" dirty="0" err="1" smtClean="0"/>
              <a:t>giao</a:t>
            </a:r>
            <a:r>
              <a:rPr lang="en-US" sz="1800" dirty="0" smtClean="0"/>
              <a:t> </a:t>
            </a:r>
            <a:r>
              <a:rPr lang="en-US" sz="1800" dirty="0" err="1" smtClean="0"/>
              <a:t>diện</a:t>
            </a:r>
            <a:r>
              <a:rPr lang="en-US" sz="1800" dirty="0" smtClean="0"/>
              <a:t> </a:t>
            </a:r>
            <a:r>
              <a:rPr lang="en-US" sz="1800" dirty="0" err="1" smtClean="0"/>
              <a:t>chuẩn</a:t>
            </a:r>
            <a:r>
              <a:rPr lang="en-US" sz="1800" dirty="0" smtClean="0"/>
              <a:t> </a:t>
            </a:r>
            <a:r>
              <a:rPr lang="en-US" sz="1800" dirty="0" err="1" smtClean="0"/>
              <a:t>để</a:t>
            </a:r>
            <a:r>
              <a:rPr lang="en-US" sz="1800" dirty="0" smtClean="0"/>
              <a:t> </a:t>
            </a:r>
            <a:r>
              <a:rPr lang="en-US" sz="1800" dirty="0" err="1" smtClean="0"/>
              <a:t>che</a:t>
            </a:r>
            <a:r>
              <a:rPr lang="en-US" sz="1800" dirty="0" smtClean="0"/>
              <a:t> </a:t>
            </a:r>
            <a:r>
              <a:rPr lang="en-US" sz="1800" dirty="0" err="1" smtClean="0"/>
              <a:t>giấu</a:t>
            </a:r>
            <a:r>
              <a:rPr lang="en-US" sz="1800" dirty="0" smtClean="0"/>
              <a:t> </a:t>
            </a:r>
            <a:r>
              <a:rPr lang="en-US" sz="1800" dirty="0" err="1" smtClean="0"/>
              <a:t>sự</a:t>
            </a:r>
            <a:r>
              <a:rPr lang="en-US" sz="1800" dirty="0" smtClean="0"/>
              <a:t> </a:t>
            </a:r>
            <a:r>
              <a:rPr lang="en-US" sz="1800" dirty="0" err="1" smtClean="0"/>
              <a:t>phức</a:t>
            </a:r>
            <a:r>
              <a:rPr lang="en-US" sz="1800" dirty="0" smtClean="0"/>
              <a:t> </a:t>
            </a:r>
            <a:r>
              <a:rPr lang="en-US" sz="1800" dirty="0" err="1" smtClean="0"/>
              <a:t>tạp</a:t>
            </a:r>
            <a:r>
              <a:rPr lang="en-US" sz="1800" dirty="0" smtClean="0"/>
              <a:t> </a:t>
            </a:r>
            <a:r>
              <a:rPr lang="en-US" sz="1800" dirty="0" err="1" smtClean="0"/>
              <a:t>bên</a:t>
            </a:r>
            <a:r>
              <a:rPr lang="en-US" sz="1800" dirty="0" smtClean="0"/>
              <a:t> </a:t>
            </a:r>
            <a:r>
              <a:rPr lang="en-US" sz="1800" dirty="0" err="1" smtClean="0"/>
              <a:t>trong</a:t>
            </a:r>
            <a:r>
              <a:rPr lang="en-US" sz="1800" dirty="0" smtClean="0"/>
              <a:t>.</a:t>
            </a:r>
          </a:p>
          <a:p>
            <a:pPr>
              <a:buFont typeface="Wingdings" pitchFamily="2" charset="2"/>
              <a:buChar char="Ø"/>
            </a:pPr>
            <a:r>
              <a:rPr lang="en-US" sz="1800" dirty="0" err="1" smtClean="0"/>
              <a:t>Thiết</a:t>
            </a:r>
            <a:r>
              <a:rPr lang="en-US" sz="1800" dirty="0" smtClean="0"/>
              <a:t> </a:t>
            </a:r>
            <a:r>
              <a:rPr lang="en-US" sz="1800" dirty="0" err="1" smtClean="0"/>
              <a:t>kế</a:t>
            </a:r>
            <a:r>
              <a:rPr lang="en-US" sz="1800" dirty="0" smtClean="0"/>
              <a:t> SOA </a:t>
            </a:r>
            <a:r>
              <a:rPr lang="en-US" sz="1800" dirty="0" err="1" smtClean="0"/>
              <a:t>tách</a:t>
            </a:r>
            <a:r>
              <a:rPr lang="en-US" sz="1800" dirty="0" smtClean="0"/>
              <a:t> </a:t>
            </a:r>
            <a:r>
              <a:rPr lang="en-US" sz="1800" dirty="0" err="1" smtClean="0"/>
              <a:t>riêng</a:t>
            </a:r>
            <a:r>
              <a:rPr lang="en-US" sz="1800" dirty="0" smtClean="0"/>
              <a:t> </a:t>
            </a:r>
            <a:r>
              <a:rPr lang="en-US" sz="1800" dirty="0" err="1" smtClean="0"/>
              <a:t>phần</a:t>
            </a:r>
            <a:r>
              <a:rPr lang="en-US" sz="1800" dirty="0" smtClean="0"/>
              <a:t> </a:t>
            </a:r>
            <a:r>
              <a:rPr lang="en-US" sz="1800" dirty="0" err="1" smtClean="0"/>
              <a:t>thực</a:t>
            </a:r>
            <a:r>
              <a:rPr lang="en-US" sz="1800" dirty="0" smtClean="0"/>
              <a:t> </a:t>
            </a:r>
            <a:r>
              <a:rPr lang="en-US" sz="1800" dirty="0" err="1" smtClean="0"/>
              <a:t>hiện</a:t>
            </a:r>
            <a:r>
              <a:rPr lang="en-US" sz="1800" dirty="0" smtClean="0"/>
              <a:t> </a:t>
            </a:r>
            <a:r>
              <a:rPr lang="en-US" sz="1800" dirty="0" err="1" smtClean="0"/>
              <a:t>dịch</a:t>
            </a:r>
            <a:r>
              <a:rPr lang="en-US" sz="1800" dirty="0" smtClean="0"/>
              <a:t> </a:t>
            </a:r>
            <a:r>
              <a:rPr lang="en-US" sz="1800" dirty="0" err="1" smtClean="0"/>
              <a:t>vụ</a:t>
            </a:r>
            <a:r>
              <a:rPr lang="en-US" sz="1800" dirty="0" smtClean="0"/>
              <a:t> </a:t>
            </a:r>
            <a:r>
              <a:rPr lang="en-US" sz="1800" dirty="0" err="1" smtClean="0"/>
              <a:t>với</a:t>
            </a:r>
            <a:r>
              <a:rPr lang="en-US" sz="1800" dirty="0" smtClean="0"/>
              <a:t> </a:t>
            </a:r>
            <a:r>
              <a:rPr lang="en-US" sz="1800" dirty="0" err="1" smtClean="0"/>
              <a:t>giao</a:t>
            </a:r>
            <a:r>
              <a:rPr lang="en-US" sz="1800" dirty="0" smtClean="0"/>
              <a:t> </a:t>
            </a:r>
            <a:r>
              <a:rPr lang="en-US" sz="1800" dirty="0" err="1" smtClean="0"/>
              <a:t>thức</a:t>
            </a:r>
            <a:r>
              <a:rPr lang="en-US" sz="1800" dirty="0" smtClean="0"/>
              <a:t> </a:t>
            </a:r>
            <a:r>
              <a:rPr lang="en-US" sz="1800" dirty="0" err="1" smtClean="0"/>
              <a:t>gọi</a:t>
            </a:r>
            <a:r>
              <a:rPr lang="en-US" sz="1800" dirty="0" smtClean="0"/>
              <a:t> </a:t>
            </a:r>
            <a:r>
              <a:rPr lang="en-US" sz="1800" dirty="0" err="1" smtClean="0"/>
              <a:t>dịch</a:t>
            </a:r>
            <a:r>
              <a:rPr lang="en-US" sz="1800" dirty="0" smtClean="0"/>
              <a:t> </a:t>
            </a:r>
            <a:r>
              <a:rPr lang="en-US" sz="1800" dirty="0" err="1" smtClean="0"/>
              <a:t>vụ</a:t>
            </a:r>
            <a:r>
              <a:rPr lang="en-US" sz="1800" dirty="0" smtClean="0"/>
              <a:t>, </a:t>
            </a:r>
            <a:r>
              <a:rPr lang="en-US" sz="1800" dirty="0" err="1" smtClean="0"/>
              <a:t>điều</a:t>
            </a:r>
            <a:r>
              <a:rPr lang="en-US" sz="1800" dirty="0" smtClean="0"/>
              <a:t>  </a:t>
            </a:r>
            <a:r>
              <a:rPr lang="en-US" sz="1800" dirty="0" err="1" smtClean="0"/>
              <a:t>này</a:t>
            </a:r>
            <a:r>
              <a:rPr lang="en-US" sz="1800" dirty="0" smtClean="0"/>
              <a:t> </a:t>
            </a:r>
            <a:r>
              <a:rPr lang="en-US" sz="1800" dirty="0" err="1" smtClean="0"/>
              <a:t>tạo</a:t>
            </a:r>
            <a:r>
              <a:rPr lang="en-US" sz="1800" dirty="0" smtClean="0"/>
              <a:t> </a:t>
            </a:r>
            <a:r>
              <a:rPr lang="en-US" sz="1800" dirty="0" err="1" smtClean="0"/>
              <a:t>nên</a:t>
            </a:r>
            <a:r>
              <a:rPr lang="en-US" sz="1800" dirty="0" smtClean="0"/>
              <a:t> </a:t>
            </a:r>
            <a:r>
              <a:rPr lang="en-US" sz="1800" dirty="0" err="1" smtClean="0"/>
              <a:t>một</a:t>
            </a:r>
            <a:r>
              <a:rPr lang="en-US" sz="1800" dirty="0" smtClean="0"/>
              <a:t> </a:t>
            </a:r>
            <a:r>
              <a:rPr lang="en-US" sz="1800" dirty="0" err="1" smtClean="0"/>
              <a:t>giao</a:t>
            </a:r>
            <a:r>
              <a:rPr lang="en-US" sz="1800" dirty="0" smtClean="0"/>
              <a:t> </a:t>
            </a:r>
            <a:r>
              <a:rPr lang="en-US" sz="1800" dirty="0" err="1" smtClean="0"/>
              <a:t>diện</a:t>
            </a:r>
            <a:r>
              <a:rPr lang="en-US" sz="1800" dirty="0" smtClean="0"/>
              <a:t> </a:t>
            </a:r>
            <a:r>
              <a:rPr lang="en-US" sz="1800" dirty="0" err="1" smtClean="0"/>
              <a:t>nhất</a:t>
            </a:r>
            <a:r>
              <a:rPr lang="en-US" sz="1800" dirty="0" smtClean="0"/>
              <a:t> </a:t>
            </a:r>
            <a:r>
              <a:rPr lang="en-US" sz="1800" dirty="0" err="1" smtClean="0"/>
              <a:t>quán</a:t>
            </a:r>
            <a:r>
              <a:rPr lang="en-US" sz="1800" dirty="0" smtClean="0"/>
              <a:t> </a:t>
            </a:r>
            <a:r>
              <a:rPr lang="en-US" sz="1800" dirty="0" err="1" smtClean="0"/>
              <a:t>cho</a:t>
            </a:r>
            <a:r>
              <a:rPr lang="en-US" sz="1800" dirty="0" smtClean="0"/>
              <a:t> </a:t>
            </a:r>
            <a:r>
              <a:rPr lang="en-US" sz="1800" dirty="0" err="1" smtClean="0"/>
              <a:t>ứng</a:t>
            </a:r>
            <a:r>
              <a:rPr lang="en-US" sz="1800" dirty="0" smtClean="0"/>
              <a:t> </a:t>
            </a:r>
            <a:r>
              <a:rPr lang="en-US" sz="1800" dirty="0" err="1" smtClean="0"/>
              <a:t>dụng</a:t>
            </a:r>
            <a:r>
              <a:rPr lang="en-US" sz="1800" dirty="0" smtClean="0"/>
              <a:t> </a:t>
            </a:r>
            <a:r>
              <a:rPr lang="en-US" sz="1800" dirty="0" err="1" smtClean="0"/>
              <a:t>sử</a:t>
            </a:r>
            <a:r>
              <a:rPr lang="en-US" sz="1800" dirty="0" smtClean="0"/>
              <a:t> </a:t>
            </a:r>
            <a:r>
              <a:rPr lang="en-US" sz="1800" dirty="0" err="1" smtClean="0"/>
              <a:t>dụng</a:t>
            </a:r>
            <a:r>
              <a:rPr lang="en-US" sz="1800" dirty="0" smtClean="0"/>
              <a:t> </a:t>
            </a:r>
            <a:r>
              <a:rPr lang="en-US" sz="1800" dirty="0" err="1" smtClean="0"/>
              <a:t>dịch</a:t>
            </a:r>
            <a:r>
              <a:rPr lang="en-US" sz="1800" dirty="0" smtClean="0"/>
              <a:t> </a:t>
            </a:r>
            <a:r>
              <a:rPr lang="en-US" sz="1800" dirty="0" err="1" smtClean="0"/>
              <a:t>vụ</a:t>
            </a:r>
            <a:r>
              <a:rPr lang="en-US" sz="1800" dirty="0" smtClean="0"/>
              <a:t> </a:t>
            </a:r>
            <a:r>
              <a:rPr lang="en-US" sz="1800" dirty="0" err="1" smtClean="0"/>
              <a:t>không</a:t>
            </a:r>
            <a:r>
              <a:rPr lang="en-US" sz="1800" dirty="0" smtClean="0"/>
              <a:t> </a:t>
            </a:r>
            <a:r>
              <a:rPr lang="en-US" sz="1800" dirty="0" err="1" smtClean="0"/>
              <a:t>cần</a:t>
            </a:r>
            <a:r>
              <a:rPr lang="en-US" sz="1800" dirty="0" smtClean="0"/>
              <a:t> </a:t>
            </a:r>
            <a:r>
              <a:rPr lang="en-US" sz="1800" dirty="0" err="1" smtClean="0"/>
              <a:t>quan</a:t>
            </a:r>
            <a:r>
              <a:rPr lang="en-US" sz="1800" dirty="0" smtClean="0"/>
              <a:t> </a:t>
            </a:r>
            <a:r>
              <a:rPr lang="en-US" sz="1800" dirty="0" err="1" smtClean="0"/>
              <a:t>tâm</a:t>
            </a:r>
            <a:r>
              <a:rPr lang="en-US" sz="1800" dirty="0" smtClean="0"/>
              <a:t> </a:t>
            </a:r>
            <a:r>
              <a:rPr lang="en-US" sz="1800" dirty="0" err="1" smtClean="0"/>
              <a:t>tới</a:t>
            </a:r>
            <a:r>
              <a:rPr lang="en-US" sz="1800" dirty="0" smtClean="0"/>
              <a:t> </a:t>
            </a:r>
            <a:r>
              <a:rPr lang="en-US" sz="1800" dirty="0" err="1" smtClean="0"/>
              <a:t>công</a:t>
            </a:r>
            <a:r>
              <a:rPr lang="en-US" sz="1800" dirty="0" smtClean="0"/>
              <a:t> </a:t>
            </a:r>
            <a:r>
              <a:rPr lang="en-US" sz="1800" dirty="0" err="1" smtClean="0"/>
              <a:t>nghệ</a:t>
            </a:r>
            <a:r>
              <a:rPr lang="en-US" sz="1800" dirty="0" smtClean="0"/>
              <a:t> </a:t>
            </a:r>
            <a:r>
              <a:rPr lang="en-US" sz="1800" dirty="0" err="1" smtClean="0"/>
              <a:t>thực</a:t>
            </a:r>
            <a:r>
              <a:rPr lang="en-US" sz="1800" dirty="0" smtClean="0"/>
              <a:t> </a:t>
            </a:r>
            <a:r>
              <a:rPr lang="en-US" sz="1800" dirty="0" err="1" smtClean="0"/>
              <a:t>hiện</a:t>
            </a:r>
            <a:r>
              <a:rPr lang="en-US" sz="1800" dirty="0" smtClean="0"/>
              <a:t> </a:t>
            </a:r>
            <a:r>
              <a:rPr lang="en-US" sz="1800" dirty="0" err="1" smtClean="0"/>
              <a:t>dịch</a:t>
            </a:r>
            <a:r>
              <a:rPr lang="en-US" sz="1800" dirty="0" smtClean="0"/>
              <a:t> </a:t>
            </a:r>
            <a:r>
              <a:rPr lang="en-US" sz="1800" dirty="0" err="1" smtClean="0"/>
              <a:t>vụ</a:t>
            </a:r>
            <a:r>
              <a:rPr lang="en-US" sz="1800" dirty="0" smtClean="0"/>
              <a:t>.</a:t>
            </a:r>
          </a:p>
          <a:p>
            <a:pPr>
              <a:buFont typeface="Wingdings" pitchFamily="2" charset="2"/>
              <a:buChar char="Ø"/>
            </a:pPr>
            <a:r>
              <a:rPr lang="en-US" sz="1800" dirty="0" err="1" smtClean="0"/>
              <a:t>Thay</a:t>
            </a:r>
            <a:r>
              <a:rPr lang="en-US" sz="1800" dirty="0" smtClean="0"/>
              <a:t> </a:t>
            </a:r>
            <a:r>
              <a:rPr lang="en-US" sz="1800" dirty="0" err="1" smtClean="0"/>
              <a:t>vì</a:t>
            </a:r>
            <a:r>
              <a:rPr lang="en-US" sz="1800" dirty="0" smtClean="0"/>
              <a:t> </a:t>
            </a:r>
            <a:r>
              <a:rPr lang="en-US" sz="1800" dirty="0" err="1" smtClean="0"/>
              <a:t>xây</a:t>
            </a:r>
            <a:r>
              <a:rPr lang="en-US" sz="1800" dirty="0" smtClean="0"/>
              <a:t> </a:t>
            </a:r>
            <a:r>
              <a:rPr lang="en-US" sz="1800" dirty="0" err="1" smtClean="0"/>
              <a:t>dựng</a:t>
            </a:r>
            <a:r>
              <a:rPr lang="en-US" sz="1800" dirty="0" smtClean="0"/>
              <a:t> </a:t>
            </a:r>
            <a:r>
              <a:rPr lang="en-US" sz="1800" dirty="0" err="1" smtClean="0"/>
              <a:t>các</a:t>
            </a:r>
            <a:r>
              <a:rPr lang="en-US" sz="1800" dirty="0" smtClean="0"/>
              <a:t> </a:t>
            </a:r>
            <a:r>
              <a:rPr lang="en-US" sz="1800" dirty="0" err="1" smtClean="0"/>
              <a:t>ứng</a:t>
            </a:r>
            <a:r>
              <a:rPr lang="en-US" sz="1800" dirty="0" smtClean="0"/>
              <a:t> </a:t>
            </a:r>
            <a:r>
              <a:rPr lang="en-US" sz="1800" dirty="0" err="1" smtClean="0"/>
              <a:t>dụng</a:t>
            </a:r>
            <a:r>
              <a:rPr lang="en-US" sz="1800" dirty="0" smtClean="0"/>
              <a:t> </a:t>
            </a:r>
            <a:r>
              <a:rPr lang="en-US" sz="1800" dirty="0" err="1" smtClean="0"/>
              <a:t>đơn</a:t>
            </a:r>
            <a:r>
              <a:rPr lang="en-US" sz="1800" dirty="0" smtClean="0"/>
              <a:t> </a:t>
            </a:r>
            <a:r>
              <a:rPr lang="en-US" sz="1800" dirty="0" err="1" smtClean="0"/>
              <a:t>lẻ</a:t>
            </a:r>
            <a:r>
              <a:rPr lang="en-US" sz="1800" dirty="0" smtClean="0"/>
              <a:t> </a:t>
            </a:r>
            <a:r>
              <a:rPr lang="en-US" sz="1800" dirty="0" err="1" smtClean="0"/>
              <a:t>và</a:t>
            </a:r>
            <a:r>
              <a:rPr lang="en-US" sz="1800" dirty="0" smtClean="0"/>
              <a:t> </a:t>
            </a:r>
            <a:r>
              <a:rPr lang="en-US" sz="1800" dirty="0" err="1" smtClean="0"/>
              <a:t>đồ</a:t>
            </a:r>
            <a:r>
              <a:rPr lang="en-US" sz="1800" dirty="0" smtClean="0"/>
              <a:t> </a:t>
            </a:r>
            <a:r>
              <a:rPr lang="en-US" sz="1800" dirty="0" err="1" smtClean="0"/>
              <a:t>sộ</a:t>
            </a:r>
            <a:r>
              <a:rPr lang="en-US" sz="1800" dirty="0" smtClean="0"/>
              <a:t>, </a:t>
            </a:r>
            <a:r>
              <a:rPr lang="en-US" sz="1800" dirty="0" err="1" smtClean="0"/>
              <a:t>nhà</a:t>
            </a:r>
            <a:r>
              <a:rPr lang="en-US" sz="1800" dirty="0" smtClean="0"/>
              <a:t> </a:t>
            </a:r>
            <a:r>
              <a:rPr lang="en-US" sz="1800" dirty="0" err="1" smtClean="0"/>
              <a:t>phát</a:t>
            </a:r>
            <a:r>
              <a:rPr lang="en-US" sz="1800" dirty="0" smtClean="0"/>
              <a:t> </a:t>
            </a:r>
            <a:r>
              <a:rPr lang="en-US" sz="1800" dirty="0" err="1" smtClean="0"/>
              <a:t>triển</a:t>
            </a:r>
            <a:r>
              <a:rPr lang="en-US" sz="1800" dirty="0" smtClean="0"/>
              <a:t> </a:t>
            </a:r>
            <a:r>
              <a:rPr lang="en-US" sz="1800" dirty="0" err="1" smtClean="0"/>
              <a:t>sẽ</a:t>
            </a:r>
            <a:r>
              <a:rPr lang="en-US" sz="1800" dirty="0" smtClean="0"/>
              <a:t> </a:t>
            </a:r>
            <a:r>
              <a:rPr lang="en-US" sz="1800" dirty="0" err="1" smtClean="0"/>
              <a:t>xây</a:t>
            </a:r>
            <a:r>
              <a:rPr lang="en-US" sz="1800" dirty="0" smtClean="0"/>
              <a:t> </a:t>
            </a:r>
            <a:r>
              <a:rPr lang="en-US" sz="1800" dirty="0" err="1" smtClean="0"/>
              <a:t>dựng</a:t>
            </a:r>
            <a:r>
              <a:rPr lang="en-US" sz="1800" dirty="0" smtClean="0"/>
              <a:t> </a:t>
            </a:r>
            <a:r>
              <a:rPr lang="en-US" sz="1800" dirty="0" err="1" smtClean="0"/>
              <a:t>các</a:t>
            </a:r>
            <a:r>
              <a:rPr lang="en-US" sz="1800" dirty="0" smtClean="0"/>
              <a:t> </a:t>
            </a:r>
            <a:r>
              <a:rPr lang="en-US" sz="1800" dirty="0" err="1" smtClean="0"/>
              <a:t>dịch</a:t>
            </a:r>
            <a:r>
              <a:rPr lang="en-US" sz="1800" dirty="0" smtClean="0"/>
              <a:t> </a:t>
            </a:r>
            <a:r>
              <a:rPr lang="en-US" sz="1800" dirty="0" err="1" smtClean="0"/>
              <a:t>vụ</a:t>
            </a:r>
            <a:r>
              <a:rPr lang="en-US" sz="1800" dirty="0" smtClean="0"/>
              <a:t> </a:t>
            </a:r>
            <a:r>
              <a:rPr lang="en-US" sz="1800" dirty="0" err="1" smtClean="0"/>
              <a:t>tinh</a:t>
            </a:r>
            <a:r>
              <a:rPr lang="en-US" sz="1800" dirty="0" smtClean="0"/>
              <a:t> </a:t>
            </a:r>
            <a:r>
              <a:rPr lang="en-US" sz="1800" dirty="0" err="1" smtClean="0"/>
              <a:t>gọn</a:t>
            </a:r>
            <a:r>
              <a:rPr lang="en-US" sz="1800" dirty="0" smtClean="0"/>
              <a:t> </a:t>
            </a:r>
            <a:r>
              <a:rPr lang="en-US" sz="1800" dirty="0" err="1" smtClean="0"/>
              <a:t>hơn</a:t>
            </a:r>
            <a:r>
              <a:rPr lang="en-US" sz="1800" dirty="0" smtClean="0"/>
              <a:t> </a:t>
            </a:r>
            <a:r>
              <a:rPr lang="en-US" sz="1800" dirty="0" err="1" smtClean="0"/>
              <a:t>có</a:t>
            </a:r>
            <a:r>
              <a:rPr lang="en-US" sz="1800" dirty="0" smtClean="0"/>
              <a:t> </a:t>
            </a:r>
            <a:r>
              <a:rPr lang="en-US" sz="1800" dirty="0" err="1" smtClean="0"/>
              <a:t>thể</a:t>
            </a:r>
            <a:r>
              <a:rPr lang="en-US" sz="1800" dirty="0" smtClean="0"/>
              <a:t> </a:t>
            </a:r>
            <a:r>
              <a:rPr lang="en-US" sz="1800" dirty="0" err="1" smtClean="0"/>
              <a:t>triển</a:t>
            </a:r>
            <a:r>
              <a:rPr lang="en-US" sz="1800" dirty="0" smtClean="0"/>
              <a:t> </a:t>
            </a:r>
            <a:r>
              <a:rPr lang="en-US" sz="1800" dirty="0" err="1" smtClean="0"/>
              <a:t>khai</a:t>
            </a:r>
            <a:r>
              <a:rPr lang="en-US" sz="1800" dirty="0" smtClean="0"/>
              <a:t> </a:t>
            </a:r>
            <a:r>
              <a:rPr lang="en-US" sz="1800" dirty="0" err="1" smtClean="0"/>
              <a:t>và</a:t>
            </a:r>
            <a:r>
              <a:rPr lang="en-US" sz="1800" dirty="0" smtClean="0"/>
              <a:t> </a:t>
            </a:r>
            <a:r>
              <a:rPr lang="en-US" sz="1800" dirty="0" err="1" smtClean="0"/>
              <a:t>tái</a:t>
            </a:r>
            <a:r>
              <a:rPr lang="en-US" sz="1800" dirty="0" smtClean="0"/>
              <a:t> </a:t>
            </a:r>
            <a:r>
              <a:rPr lang="en-US" sz="1800" dirty="0" err="1" smtClean="0"/>
              <a:t>tạo</a:t>
            </a:r>
            <a:r>
              <a:rPr lang="en-US" sz="1800" dirty="0" smtClean="0"/>
              <a:t> </a:t>
            </a:r>
            <a:r>
              <a:rPr lang="en-US" sz="1800" dirty="0" err="1" smtClean="0"/>
              <a:t>sử</a:t>
            </a:r>
            <a:r>
              <a:rPr lang="en-US" sz="1800" dirty="0" smtClean="0"/>
              <a:t> </a:t>
            </a:r>
            <a:r>
              <a:rPr lang="en-US" sz="1800" dirty="0" err="1" smtClean="0"/>
              <a:t>dụng</a:t>
            </a:r>
            <a:r>
              <a:rPr lang="en-US" sz="1800" dirty="0" smtClean="0"/>
              <a:t>.</a:t>
            </a:r>
          </a:p>
          <a:p>
            <a:pPr>
              <a:buFont typeface="Wingdings" pitchFamily="2" charset="2"/>
              <a:buChar char="Ø"/>
            </a:pPr>
            <a:r>
              <a:rPr lang="en-US" sz="1800" dirty="0" smtClean="0"/>
              <a:t>DCOM </a:t>
            </a:r>
            <a:r>
              <a:rPr lang="en-US" sz="1800" dirty="0" err="1" smtClean="0"/>
              <a:t>và</a:t>
            </a:r>
            <a:r>
              <a:rPr lang="en-US" sz="1800" dirty="0" smtClean="0"/>
              <a:t> CORBA </a:t>
            </a:r>
            <a:r>
              <a:rPr lang="en-US" sz="1800" dirty="0" err="1" smtClean="0"/>
              <a:t>cũng</a:t>
            </a:r>
            <a:r>
              <a:rPr lang="en-US" sz="1800" dirty="0" smtClean="0"/>
              <a:t> </a:t>
            </a:r>
            <a:r>
              <a:rPr lang="en-US" sz="1800" dirty="0" err="1" smtClean="0"/>
              <a:t>có</a:t>
            </a:r>
            <a:r>
              <a:rPr lang="en-US" sz="1800" dirty="0" smtClean="0"/>
              <a:t> </a:t>
            </a:r>
            <a:r>
              <a:rPr lang="en-US" sz="1800" dirty="0" err="1" smtClean="0"/>
              <a:t>kiến</a:t>
            </a:r>
            <a:r>
              <a:rPr lang="en-US" sz="1800" dirty="0" smtClean="0"/>
              <a:t> </a:t>
            </a:r>
            <a:r>
              <a:rPr lang="en-US" sz="1800" dirty="0" err="1" smtClean="0"/>
              <a:t>trúc</a:t>
            </a:r>
            <a:r>
              <a:rPr lang="en-US" sz="1800" dirty="0" smtClean="0"/>
              <a:t> </a:t>
            </a:r>
            <a:r>
              <a:rPr lang="en-US" sz="1800" dirty="0" err="1" smtClean="0"/>
              <a:t>tương</a:t>
            </a:r>
            <a:r>
              <a:rPr lang="en-US" sz="1800" dirty="0" smtClean="0"/>
              <a:t> </a:t>
            </a:r>
            <a:r>
              <a:rPr lang="en-US" sz="1800" dirty="0" err="1" smtClean="0"/>
              <a:t>tự</a:t>
            </a:r>
            <a:r>
              <a:rPr lang="en-US" sz="1800" dirty="0" smtClean="0"/>
              <a:t>. </a:t>
            </a:r>
            <a:r>
              <a:rPr lang="en-US" sz="1800" dirty="0" err="1" smtClean="0"/>
              <a:t>Các</a:t>
            </a:r>
            <a:r>
              <a:rPr lang="en-US" sz="1800" dirty="0" smtClean="0"/>
              <a:t> </a:t>
            </a:r>
            <a:r>
              <a:rPr lang="en-US" sz="1800" dirty="0" err="1" smtClean="0"/>
              <a:t>ứng</a:t>
            </a:r>
            <a:r>
              <a:rPr lang="en-US" sz="1800" dirty="0" smtClean="0"/>
              <a:t> </a:t>
            </a:r>
            <a:r>
              <a:rPr lang="en-US" sz="1800" dirty="0" err="1" smtClean="0"/>
              <a:t>dụng</a:t>
            </a:r>
            <a:r>
              <a:rPr lang="en-US" sz="1800" dirty="0" smtClean="0"/>
              <a:t> </a:t>
            </a:r>
            <a:r>
              <a:rPr lang="en-US" sz="1800" dirty="0" err="1" smtClean="0"/>
              <a:t>phân</a:t>
            </a:r>
            <a:r>
              <a:rPr lang="en-US" sz="1800" dirty="0" smtClean="0"/>
              <a:t> </a:t>
            </a:r>
            <a:r>
              <a:rPr lang="en-US" sz="1800" dirty="0" err="1" smtClean="0"/>
              <a:t>tán</a:t>
            </a:r>
            <a:r>
              <a:rPr lang="en-US" sz="1800" dirty="0" smtClean="0"/>
              <a:t> </a:t>
            </a:r>
            <a:r>
              <a:rPr lang="en-US" sz="1800" dirty="0" err="1" smtClean="0"/>
              <a:t>muốn</a:t>
            </a:r>
            <a:r>
              <a:rPr lang="en-US" sz="1800" dirty="0" smtClean="0"/>
              <a:t> </a:t>
            </a:r>
            <a:r>
              <a:rPr lang="en-US" sz="1800" dirty="0" err="1" smtClean="0"/>
              <a:t>làm</a:t>
            </a:r>
            <a:r>
              <a:rPr lang="en-US" sz="1800" dirty="0" smtClean="0"/>
              <a:t> </a:t>
            </a:r>
            <a:r>
              <a:rPr lang="en-US" sz="1800" dirty="0" err="1" smtClean="0"/>
              <a:t>việc</a:t>
            </a:r>
            <a:r>
              <a:rPr lang="en-US" sz="1800" dirty="0" smtClean="0"/>
              <a:t> </a:t>
            </a:r>
            <a:r>
              <a:rPr lang="en-US" sz="1800" dirty="0" err="1" smtClean="0"/>
              <a:t>với</a:t>
            </a:r>
            <a:r>
              <a:rPr lang="en-US" sz="1800" dirty="0" smtClean="0"/>
              <a:t> </a:t>
            </a:r>
            <a:r>
              <a:rPr lang="en-US" sz="1800" dirty="0" err="1" smtClean="0"/>
              <a:t>nhau</a:t>
            </a:r>
            <a:r>
              <a:rPr lang="en-US" sz="1800" dirty="0" smtClean="0"/>
              <a:t> </a:t>
            </a:r>
            <a:r>
              <a:rPr lang="en-US" sz="1800" dirty="0" err="1" smtClean="0"/>
              <a:t>phải</a:t>
            </a:r>
            <a:r>
              <a:rPr lang="en-US" sz="1800" dirty="0" smtClean="0"/>
              <a:t> </a:t>
            </a:r>
            <a:r>
              <a:rPr lang="en-US" sz="1800" dirty="0" err="1" smtClean="0"/>
              <a:t>được</a:t>
            </a:r>
            <a:r>
              <a:rPr lang="en-US" sz="1800" dirty="0" smtClean="0"/>
              <a:t>  </a:t>
            </a:r>
            <a:r>
              <a:rPr lang="en-US" sz="1800" dirty="0" err="1" smtClean="0"/>
              <a:t>thoả</a:t>
            </a:r>
            <a:r>
              <a:rPr lang="en-US" sz="1800" dirty="0" smtClean="0"/>
              <a:t>  </a:t>
            </a:r>
            <a:r>
              <a:rPr lang="en-US" sz="1800" dirty="0" err="1" smtClean="0"/>
              <a:t>thuận</a:t>
            </a:r>
            <a:r>
              <a:rPr lang="en-US" sz="1800" dirty="0" smtClean="0"/>
              <a:t> </a:t>
            </a:r>
            <a:r>
              <a:rPr lang="en-US" sz="1800" dirty="0" err="1" smtClean="0"/>
              <a:t>về</a:t>
            </a:r>
            <a:r>
              <a:rPr lang="en-US" sz="1800" dirty="0" smtClean="0"/>
              <a:t>  chi </a:t>
            </a:r>
            <a:r>
              <a:rPr lang="en-US" sz="1800" dirty="0" err="1" smtClean="0"/>
              <a:t>tiết</a:t>
            </a:r>
            <a:r>
              <a:rPr lang="en-US" sz="1800" dirty="0" smtClean="0"/>
              <a:t> </a:t>
            </a:r>
            <a:r>
              <a:rPr lang="en-US" sz="1800" dirty="0" err="1" smtClean="0"/>
              <a:t>tập</a:t>
            </a:r>
            <a:r>
              <a:rPr lang="en-US" sz="1800" dirty="0" smtClean="0"/>
              <a:t> </a:t>
            </a:r>
            <a:r>
              <a:rPr lang="en-US" sz="1800" dirty="0" err="1" smtClean="0"/>
              <a:t>hàm</a:t>
            </a:r>
            <a:r>
              <a:rPr lang="en-US" sz="1800" dirty="0" smtClean="0"/>
              <a:t> API.</a:t>
            </a:r>
          </a:p>
          <a:p>
            <a:pPr>
              <a:buFont typeface="Wingdings" pitchFamily="2" charset="2"/>
              <a:buChar char="Ø"/>
            </a:pPr>
            <a:r>
              <a:rPr lang="en-US" sz="1800" dirty="0" err="1" smtClean="0"/>
              <a:t>Kiến</a:t>
            </a:r>
            <a:r>
              <a:rPr lang="en-US" sz="1800" dirty="0" smtClean="0"/>
              <a:t> </a:t>
            </a:r>
            <a:r>
              <a:rPr lang="en-US" sz="1800" dirty="0" err="1" smtClean="0"/>
              <a:t>trúc</a:t>
            </a:r>
            <a:r>
              <a:rPr lang="en-US" sz="1800" dirty="0" smtClean="0"/>
              <a:t> SOA </a:t>
            </a:r>
            <a:r>
              <a:rPr lang="en-US" sz="1800" dirty="0" err="1" smtClean="0"/>
              <a:t>dựa</a:t>
            </a:r>
            <a:r>
              <a:rPr lang="en-US" sz="1800" dirty="0" smtClean="0"/>
              <a:t> </a:t>
            </a:r>
            <a:r>
              <a:rPr lang="en-US" sz="1800" dirty="0" err="1" smtClean="0"/>
              <a:t>trên</a:t>
            </a:r>
            <a:r>
              <a:rPr lang="en-US" sz="1800" dirty="0" smtClean="0"/>
              <a:t> </a:t>
            </a:r>
            <a:r>
              <a:rPr lang="en-US" sz="1800" dirty="0" err="1" smtClean="0"/>
              <a:t>hai</a:t>
            </a:r>
            <a:r>
              <a:rPr lang="en-US" sz="1800" dirty="0" smtClean="0"/>
              <a:t> </a:t>
            </a:r>
            <a:r>
              <a:rPr lang="en-US" sz="1800" dirty="0" err="1" smtClean="0"/>
              <a:t>nguyên</a:t>
            </a:r>
            <a:r>
              <a:rPr lang="en-US" sz="1800" dirty="0" smtClean="0"/>
              <a:t> </a:t>
            </a:r>
            <a:r>
              <a:rPr lang="en-US" sz="1800" dirty="0" err="1" smtClean="0"/>
              <a:t>tắc</a:t>
            </a:r>
            <a:r>
              <a:rPr lang="en-US" sz="1800" dirty="0" smtClean="0"/>
              <a:t> </a:t>
            </a:r>
            <a:r>
              <a:rPr lang="en-US" sz="1800" dirty="0" err="1" smtClean="0"/>
              <a:t>thiết</a:t>
            </a:r>
            <a:r>
              <a:rPr lang="en-US" sz="1800" dirty="0" smtClean="0"/>
              <a:t> </a:t>
            </a:r>
            <a:r>
              <a:rPr lang="en-US" sz="1800" dirty="0" err="1" smtClean="0"/>
              <a:t>kế</a:t>
            </a:r>
            <a:r>
              <a:rPr lang="en-US" sz="1800" dirty="0" smtClean="0"/>
              <a:t> : Module </a:t>
            </a:r>
            <a:r>
              <a:rPr lang="en-US" sz="1800" dirty="0" err="1" smtClean="0"/>
              <a:t>hóa</a:t>
            </a:r>
            <a:r>
              <a:rPr lang="en-US" sz="1800" dirty="0" smtClean="0"/>
              <a:t> </a:t>
            </a:r>
            <a:r>
              <a:rPr lang="en-US" sz="1800" dirty="0" err="1" smtClean="0"/>
              <a:t>và</a:t>
            </a:r>
            <a:r>
              <a:rPr lang="en-US" sz="1800" dirty="0" smtClean="0"/>
              <a:t> </a:t>
            </a:r>
            <a:r>
              <a:rPr lang="en-US" sz="1800" dirty="0" err="1" smtClean="0"/>
              <a:t>đóng</a:t>
            </a:r>
            <a:r>
              <a:rPr lang="en-US" sz="1800" dirty="0" smtClean="0"/>
              <a:t> </a:t>
            </a:r>
            <a:r>
              <a:rPr lang="en-US" sz="1800" dirty="0" err="1" smtClean="0"/>
              <a:t>gòi</a:t>
            </a:r>
            <a:r>
              <a:rPr lang="en-US" sz="1800" dirty="0" smtClean="0"/>
              <a:t> </a:t>
            </a:r>
            <a:r>
              <a:rPr lang="en-US" sz="1800" dirty="0" err="1" smtClean="0"/>
              <a:t>để</a:t>
            </a:r>
            <a:r>
              <a:rPr lang="en-US" sz="1800" dirty="0" smtClean="0"/>
              <a:t> </a:t>
            </a:r>
            <a:r>
              <a:rPr lang="en-US" sz="1800" dirty="0" err="1" smtClean="0"/>
              <a:t>có</a:t>
            </a:r>
            <a:r>
              <a:rPr lang="en-US" sz="1800" dirty="0" smtClean="0"/>
              <a:t> </a:t>
            </a:r>
            <a:r>
              <a:rPr lang="en-US" sz="1800" dirty="0" err="1" smtClean="0"/>
              <a:t>thể</a:t>
            </a:r>
            <a:r>
              <a:rPr lang="en-US" sz="1800" dirty="0" smtClean="0"/>
              <a:t> </a:t>
            </a:r>
            <a:r>
              <a:rPr lang="en-US" sz="1800" dirty="0" err="1" smtClean="0"/>
              <a:t>dễ</a:t>
            </a:r>
            <a:r>
              <a:rPr lang="en-US" sz="1800" dirty="0" smtClean="0"/>
              <a:t> </a:t>
            </a:r>
            <a:r>
              <a:rPr lang="en-US" sz="1800" dirty="0" err="1" smtClean="0"/>
              <a:t>dàng</a:t>
            </a:r>
            <a:r>
              <a:rPr lang="en-US" sz="1800" dirty="0" smtClean="0"/>
              <a:t> </a:t>
            </a:r>
            <a:r>
              <a:rPr lang="en-US" sz="1800" dirty="0" err="1" smtClean="0"/>
              <a:t>tái</a:t>
            </a:r>
            <a:r>
              <a:rPr lang="en-US" sz="1800" dirty="0" smtClean="0"/>
              <a:t> </a:t>
            </a:r>
            <a:r>
              <a:rPr lang="en-US" sz="1800" dirty="0" err="1" smtClean="0"/>
              <a:t>sử</a:t>
            </a:r>
            <a:r>
              <a:rPr lang="en-US" sz="1800" dirty="0" smtClean="0"/>
              <a:t> </a:t>
            </a:r>
            <a:r>
              <a:rPr lang="en-US" sz="1800" dirty="0" err="1" smtClean="0"/>
              <a:t>dụng</a:t>
            </a:r>
            <a:r>
              <a:rPr lang="en-US" sz="1800" dirty="0" smtClean="0"/>
              <a:t>, </a:t>
            </a:r>
            <a:r>
              <a:rPr lang="en-US" sz="1800" dirty="0" err="1" smtClean="0"/>
              <a:t>việc</a:t>
            </a:r>
            <a:r>
              <a:rPr lang="en-US" sz="1800" dirty="0" smtClean="0"/>
              <a:t> </a:t>
            </a:r>
            <a:r>
              <a:rPr lang="en-US" sz="1800" dirty="0" err="1" smtClean="0"/>
              <a:t>cài</a:t>
            </a:r>
            <a:r>
              <a:rPr lang="en-US" sz="1800" dirty="0" smtClean="0"/>
              <a:t> </a:t>
            </a:r>
            <a:r>
              <a:rPr lang="en-US" sz="1800" dirty="0" err="1" smtClean="0"/>
              <a:t>đặt</a:t>
            </a:r>
            <a:r>
              <a:rPr lang="en-US" sz="1800" dirty="0" smtClean="0"/>
              <a:t> </a:t>
            </a:r>
            <a:r>
              <a:rPr lang="en-US" sz="1800" dirty="0" err="1" smtClean="0"/>
              <a:t>đảm</a:t>
            </a:r>
            <a:r>
              <a:rPr lang="en-US" sz="1800" dirty="0" smtClean="0"/>
              <a:t> </a:t>
            </a:r>
            <a:r>
              <a:rPr lang="en-US" sz="1800" dirty="0" err="1" smtClean="0"/>
              <a:t>bảo</a:t>
            </a:r>
            <a:r>
              <a:rPr lang="en-US" sz="1800" dirty="0" smtClean="0"/>
              <a:t> </a:t>
            </a:r>
            <a:r>
              <a:rPr lang="en-US" sz="1800" dirty="0" err="1" smtClean="0"/>
              <a:t>tính</a:t>
            </a:r>
            <a:r>
              <a:rPr lang="en-US" sz="1800" dirty="0" smtClean="0"/>
              <a:t> </a:t>
            </a:r>
            <a:r>
              <a:rPr lang="en-US" sz="1800" dirty="0" err="1" smtClean="0"/>
              <a:t>độc</a:t>
            </a:r>
            <a:r>
              <a:rPr lang="en-US" sz="1800" dirty="0" smtClean="0"/>
              <a:t> </a:t>
            </a:r>
            <a:r>
              <a:rPr lang="en-US" sz="1800" dirty="0" err="1" smtClean="0"/>
              <a:t>lập</a:t>
            </a:r>
            <a:r>
              <a:rPr lang="en-US" sz="1800" dirty="0" smtClean="0"/>
              <a:t> </a:t>
            </a:r>
            <a:r>
              <a:rPr lang="en-US" sz="1800" dirty="0" err="1" smtClean="0"/>
              <a:t>và</a:t>
            </a:r>
            <a:r>
              <a:rPr lang="en-US" sz="1800" dirty="0" smtClean="0"/>
              <a:t> </a:t>
            </a:r>
            <a:r>
              <a:rPr lang="en-US" sz="1800" dirty="0" err="1" smtClean="0"/>
              <a:t>trong</a:t>
            </a:r>
            <a:r>
              <a:rPr lang="en-US" sz="1800" dirty="0" smtClean="0"/>
              <a:t> </a:t>
            </a:r>
            <a:r>
              <a:rPr lang="en-US" sz="1800" dirty="0" err="1" smtClean="0"/>
              <a:t>suốt</a:t>
            </a:r>
            <a:r>
              <a:rPr lang="en-US" sz="1800" dirty="0" smtClean="0"/>
              <a:t> </a:t>
            </a:r>
            <a:r>
              <a:rPr lang="en-US" sz="1800" dirty="0" err="1" smtClean="0"/>
              <a:t>về</a:t>
            </a:r>
            <a:r>
              <a:rPr lang="en-US" sz="1800" dirty="0" smtClean="0"/>
              <a:t> </a:t>
            </a:r>
            <a:r>
              <a:rPr lang="en-US" sz="1800" dirty="0" err="1" smtClean="0"/>
              <a:t>vị</a:t>
            </a:r>
            <a:r>
              <a:rPr lang="en-US" sz="1800" dirty="0" smtClean="0"/>
              <a:t> </a:t>
            </a:r>
            <a:r>
              <a:rPr lang="en-US" sz="1800" dirty="0" err="1" smtClean="0"/>
              <a:t>trí</a:t>
            </a:r>
            <a:r>
              <a:rPr lang="en-US" sz="1800" dirty="0" smtClean="0"/>
              <a:t>.</a:t>
            </a:r>
          </a:p>
          <a:p>
            <a:pPr indent="1588">
              <a:buFont typeface="Wingdings" pitchFamily="2" charset="2"/>
              <a:buChar char="Ø"/>
            </a:pP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dirty="0" err="1" smtClean="0">
                <a:solidFill>
                  <a:srgbClr val="FF0000"/>
                </a:solidFill>
              </a:rPr>
              <a:t>Ưu</a:t>
            </a:r>
            <a:r>
              <a:rPr lang="en-US" dirty="0" smtClean="0">
                <a:solidFill>
                  <a:srgbClr val="FF0000"/>
                </a:solidFill>
              </a:rPr>
              <a:t> </a:t>
            </a:r>
            <a:r>
              <a:rPr lang="en-US" dirty="0" err="1" smtClean="0">
                <a:solidFill>
                  <a:srgbClr val="FF0000"/>
                </a:solidFill>
              </a:rPr>
              <a:t>nhược</a:t>
            </a:r>
            <a:r>
              <a:rPr lang="en-US" dirty="0" smtClean="0">
                <a:solidFill>
                  <a:srgbClr val="FF0000"/>
                </a:solidFill>
              </a:rPr>
              <a:t> </a:t>
            </a:r>
            <a:r>
              <a:rPr lang="en-US" dirty="0" err="1" smtClean="0">
                <a:solidFill>
                  <a:srgbClr val="FF0000"/>
                </a:solidFill>
              </a:rPr>
              <a:t>điểm</a:t>
            </a:r>
            <a:endParaRPr lang="en-US" dirty="0">
              <a:solidFill>
                <a:srgbClr val="FF0000"/>
              </a:solidFill>
            </a:endParaRPr>
          </a:p>
        </p:txBody>
      </p:sp>
      <p:sp>
        <p:nvSpPr>
          <p:cNvPr id="3" name="Content Placeholder 2"/>
          <p:cNvSpPr>
            <a:spLocks noGrp="1"/>
          </p:cNvSpPr>
          <p:nvPr>
            <p:ph idx="1"/>
          </p:nvPr>
        </p:nvSpPr>
        <p:spPr>
          <a:xfrm>
            <a:off x="457200" y="685800"/>
            <a:ext cx="8458200" cy="5410200"/>
          </a:xfrm>
        </p:spPr>
        <p:txBody>
          <a:bodyPr>
            <a:noAutofit/>
          </a:bodyPr>
          <a:lstStyle/>
          <a:p>
            <a:pPr>
              <a:buFont typeface="Wingdings" pitchFamily="2" charset="2"/>
              <a:buChar char="q"/>
            </a:pPr>
            <a:r>
              <a:rPr lang="vi-VN" sz="1600" b="1" dirty="0" smtClean="0"/>
              <a:t>Ưu điểm của SOA</a:t>
            </a:r>
          </a:p>
          <a:p>
            <a:pPr marL="0" indent="465138">
              <a:buFont typeface="Wingdings" pitchFamily="2" charset="2"/>
              <a:buChar char="Ø"/>
            </a:pPr>
            <a:r>
              <a:rPr lang="vi-VN" sz="1600" b="1" dirty="0" smtClean="0"/>
              <a:t>Khả năng sử dụng lại dịch vụ</a:t>
            </a:r>
            <a:r>
              <a:rPr lang="en-US" sz="1600" b="1" dirty="0" smtClean="0"/>
              <a:t>: </a:t>
            </a:r>
            <a:r>
              <a:rPr lang="vi-VN" sz="1600" dirty="0" smtClean="0"/>
              <a:t>Do tính chất khép kín và liên kết lỏng lẻo của các thành phần chức năng, các thành phần này có thể được sử dụng lại trong nhiều ứng dụng mà không ảnh hưởng đến các dịch vụ khác.</a:t>
            </a:r>
          </a:p>
          <a:p>
            <a:pPr marL="0" indent="465138">
              <a:buFont typeface="Wingdings" pitchFamily="2" charset="2"/>
              <a:buChar char="Ø"/>
            </a:pPr>
            <a:r>
              <a:rPr lang="vi-VN" sz="1600" b="1" dirty="0" smtClean="0"/>
              <a:t>Khả năng bảo trì tốt hơn</a:t>
            </a:r>
            <a:r>
              <a:rPr lang="en-US" sz="1600" b="1" dirty="0" smtClean="0"/>
              <a:t>: </a:t>
            </a:r>
            <a:r>
              <a:rPr lang="vi-VN" sz="1600" dirty="0" smtClean="0"/>
              <a:t>Vì mỗi dịch vụ phần mềm là một đơn vị độc lập, thật dễ dàng để cập nhật và bảo trì không làm tổn thương các dịch vụ khác. </a:t>
            </a:r>
            <a:r>
              <a:rPr lang="en-US" sz="1600" dirty="0" smtClean="0"/>
              <a:t>C</a:t>
            </a:r>
            <a:r>
              <a:rPr lang="vi-VN" sz="1600" dirty="0" smtClean="0"/>
              <a:t>ác ứng dụng doanh nghiệp lớn có thể được quản lý dễ dàng hơn khi được chia thành các dịch vụ.</a:t>
            </a:r>
          </a:p>
          <a:p>
            <a:pPr marL="0" indent="465138">
              <a:buFont typeface="Wingdings" pitchFamily="2" charset="2"/>
              <a:buChar char="Ø"/>
            </a:pPr>
            <a:r>
              <a:rPr lang="vi-VN" sz="1600" b="1" dirty="0" smtClean="0"/>
              <a:t>Độ tin cậy cao hơn</a:t>
            </a:r>
            <a:r>
              <a:rPr lang="en-US" sz="1600" b="1" dirty="0" smtClean="0"/>
              <a:t>: </a:t>
            </a:r>
            <a:r>
              <a:rPr lang="vi-VN" sz="1600" dirty="0" smtClean="0"/>
              <a:t>Các services dễ debug và test hơn là các đoạn code lớn như trong cách tiếp cận nguyên khối. Điều này làm cho các sản phẩm dựa trên SOA đáng tin cậy hơn.</a:t>
            </a:r>
          </a:p>
          <a:p>
            <a:pPr marL="0" indent="465138">
              <a:buFont typeface="Wingdings" pitchFamily="2" charset="2"/>
              <a:buChar char="Ø"/>
            </a:pPr>
            <a:r>
              <a:rPr lang="vi-VN" sz="1600" b="1" dirty="0" smtClean="0"/>
              <a:t>Phát triển song song</a:t>
            </a:r>
            <a:r>
              <a:rPr lang="en-US" sz="1600" b="1" dirty="0" smtClean="0"/>
              <a:t>: </a:t>
            </a:r>
            <a:r>
              <a:rPr lang="vi-VN" sz="1600" dirty="0" smtClean="0"/>
              <a:t>Là một kiến trúc hướng dịch vụ bao gồm các lớp, nó giúp cho quá trình phát triển chạy song song. Các dịch vụ độc lập có thể được phát triển song song và hoàn thành cùng một lúc.</a:t>
            </a:r>
          </a:p>
          <a:p>
            <a:pPr>
              <a:buFont typeface="Wingdings" pitchFamily="2" charset="2"/>
              <a:buChar char="q"/>
            </a:pPr>
            <a:r>
              <a:rPr lang="vi-VN" sz="1600" b="1" dirty="0" smtClean="0"/>
              <a:t>Nhược điểm của SOA</a:t>
            </a:r>
          </a:p>
          <a:p>
            <a:pPr marL="0" indent="465138">
              <a:buFont typeface="Wingdings" pitchFamily="2" charset="2"/>
              <a:buChar char="Ø"/>
            </a:pPr>
            <a:r>
              <a:rPr lang="vi-VN" sz="1600" b="1" dirty="0" smtClean="0"/>
              <a:t>Quản lý phức tạp</a:t>
            </a:r>
            <a:r>
              <a:rPr lang="en-US" sz="1600" b="1" dirty="0" smtClean="0"/>
              <a:t>:</a:t>
            </a:r>
            <a:r>
              <a:rPr lang="vi-VN" sz="1600" dirty="0" smtClean="0"/>
              <a:t>Hạn chế chính của kiến trúc hướng dịch vụ là sự phức tạp của nó. Mỗi dịch vụ phải đảm bảo rằng tin nhắn được gửi kịp thời. Số lượng các tin nhắn này có thể lên tới hơn một triệu lần, khiến việc quản lý tất cả các dịch vụ trở thành một thách thức lớn.</a:t>
            </a:r>
          </a:p>
          <a:p>
            <a:pPr marL="0" indent="465138">
              <a:buFont typeface="Wingdings" pitchFamily="2" charset="2"/>
              <a:buChar char="Ø"/>
            </a:pPr>
            <a:r>
              <a:rPr lang="vi-VN" sz="1600" b="1" dirty="0" smtClean="0"/>
              <a:t>Chi phí đầu tư cao</a:t>
            </a:r>
            <a:r>
              <a:rPr lang="en-US" sz="1600" b="1" dirty="0" smtClean="0"/>
              <a:t>: </a:t>
            </a:r>
            <a:r>
              <a:rPr lang="vi-VN" sz="1600" dirty="0" smtClean="0"/>
              <a:t>Phát triển SOA đòi hỏi một sự đầu tư lớn về nguồn nhân lực, công nghệ và nguồn lập trình viên.</a:t>
            </a:r>
          </a:p>
          <a:p>
            <a:pPr marL="0" indent="465138">
              <a:buFont typeface="Wingdings" pitchFamily="2" charset="2"/>
              <a:buChar char="Ø"/>
            </a:pPr>
            <a:r>
              <a:rPr lang="vi-VN" sz="1600" b="1" dirty="0" smtClean="0"/>
              <a:t>Quá tải</a:t>
            </a:r>
            <a:r>
              <a:rPr lang="en-US" sz="1600" b="1" dirty="0" smtClean="0"/>
              <a:t>: </a:t>
            </a:r>
            <a:r>
              <a:rPr lang="vi-VN" sz="1600" dirty="0" smtClean="0"/>
              <a:t>Trong SOA, tất cả các đầu vào được xác nhận trước khi một dịch vụ tương tác với một dịch vụ khác. Khi sử dụng nhiều dịch vụ, điều này làm tăng thời gian phản hồi và giảm hiệu suất tổng thể.</a:t>
            </a:r>
          </a:p>
          <a:p>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dirty="0" err="1" smtClean="0">
                <a:solidFill>
                  <a:srgbClr val="FF0000"/>
                </a:solidFill>
              </a:rPr>
              <a:t>Các</a:t>
            </a:r>
            <a:r>
              <a:rPr lang="en-US" dirty="0" smtClean="0">
                <a:solidFill>
                  <a:srgbClr val="FF0000"/>
                </a:solidFill>
              </a:rPr>
              <a:t> </a:t>
            </a:r>
            <a:r>
              <a:rPr lang="en-US" dirty="0" err="1" smtClean="0">
                <a:solidFill>
                  <a:srgbClr val="FF0000"/>
                </a:solidFill>
              </a:rPr>
              <a:t>dịch</a:t>
            </a:r>
            <a:r>
              <a:rPr lang="en-US" dirty="0" smtClean="0">
                <a:solidFill>
                  <a:srgbClr val="FF0000"/>
                </a:solidFill>
              </a:rPr>
              <a:t> </a:t>
            </a:r>
            <a:r>
              <a:rPr lang="en-US" dirty="0" err="1" smtClean="0">
                <a:solidFill>
                  <a:srgbClr val="FF0000"/>
                </a:solidFill>
              </a:rPr>
              <a:t>vụ</a:t>
            </a:r>
            <a:endParaRPr lang="en-US" dirty="0">
              <a:solidFill>
                <a:srgbClr val="FF0000"/>
              </a:solidFill>
            </a:endParaRPr>
          </a:p>
        </p:txBody>
      </p:sp>
      <p:sp>
        <p:nvSpPr>
          <p:cNvPr id="3" name="Content Placeholder 2"/>
          <p:cNvSpPr>
            <a:spLocks noGrp="1"/>
          </p:cNvSpPr>
          <p:nvPr>
            <p:ph idx="1"/>
          </p:nvPr>
        </p:nvSpPr>
        <p:spPr>
          <a:xfrm>
            <a:off x="228600" y="808037"/>
            <a:ext cx="8229600" cy="4525963"/>
          </a:xfrm>
        </p:spPr>
        <p:txBody>
          <a:bodyPr>
            <a:normAutofit/>
          </a:bodyPr>
          <a:lstStyle/>
          <a:p>
            <a:pPr>
              <a:buFont typeface="Wingdings" pitchFamily="2" charset="2"/>
              <a:buChar char="Ø"/>
            </a:pPr>
            <a:r>
              <a:rPr lang="en-US" sz="2000" dirty="0" err="1" smtClean="0"/>
              <a:t>Kiến</a:t>
            </a:r>
            <a:r>
              <a:rPr lang="en-US" sz="2000" dirty="0" smtClean="0"/>
              <a:t> </a:t>
            </a:r>
            <a:r>
              <a:rPr lang="en-US" sz="2000" dirty="0" err="1" smtClean="0"/>
              <a:t>trúc</a:t>
            </a:r>
            <a:r>
              <a:rPr lang="en-US" sz="2000" dirty="0" smtClean="0"/>
              <a:t> </a:t>
            </a:r>
            <a:r>
              <a:rPr lang="en-US" sz="2000" dirty="0" err="1" smtClean="0"/>
              <a:t>hướng</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phân</a:t>
            </a:r>
            <a:r>
              <a:rPr lang="en-US" sz="2000" dirty="0" smtClean="0"/>
              <a:t> </a:t>
            </a:r>
            <a:r>
              <a:rPr lang="en-US" sz="2000" dirty="0" err="1" smtClean="0"/>
              <a:t>rã</a:t>
            </a:r>
            <a:r>
              <a:rPr lang="en-US" sz="2000" dirty="0" smtClean="0"/>
              <a:t> </a:t>
            </a:r>
            <a:r>
              <a:rPr lang="en-US" sz="2000" dirty="0" err="1" smtClean="0"/>
              <a:t>các</a:t>
            </a:r>
            <a:r>
              <a:rPr lang="en-US" sz="2000" dirty="0" smtClean="0"/>
              <a:t> </a:t>
            </a:r>
            <a:r>
              <a:rPr lang="en-US" sz="2000" dirty="0" err="1" smtClean="0"/>
              <a:t>chức</a:t>
            </a:r>
            <a:r>
              <a:rPr lang="en-US" sz="2000" dirty="0" smtClean="0"/>
              <a:t> </a:t>
            </a:r>
            <a:r>
              <a:rPr lang="en-US" sz="2000" dirty="0" err="1" smtClean="0"/>
              <a:t>năng</a:t>
            </a:r>
            <a:r>
              <a:rPr lang="en-US" sz="2000" dirty="0" smtClean="0"/>
              <a:t> </a:t>
            </a:r>
            <a:r>
              <a:rPr lang="en-US" sz="2000" dirty="0" err="1" smtClean="0"/>
              <a:t>của</a:t>
            </a:r>
            <a:r>
              <a:rPr lang="en-US" sz="2000" dirty="0" smtClean="0"/>
              <a:t> </a:t>
            </a:r>
            <a:r>
              <a:rPr lang="en-US" sz="2000" dirty="0" err="1" smtClean="0"/>
              <a:t>hệ</a:t>
            </a:r>
            <a:r>
              <a:rPr lang="en-US" sz="2000" dirty="0" smtClean="0"/>
              <a:t> </a:t>
            </a:r>
            <a:r>
              <a:rPr lang="en-US" sz="2000" dirty="0" err="1" smtClean="0"/>
              <a:t>thống</a:t>
            </a:r>
            <a:r>
              <a:rPr lang="en-US" sz="2000" dirty="0" smtClean="0"/>
              <a:t> </a:t>
            </a:r>
            <a:r>
              <a:rPr lang="en-US" sz="2000" dirty="0" err="1" smtClean="0"/>
              <a:t>thành</a:t>
            </a:r>
            <a:r>
              <a:rPr lang="en-US" sz="2000" dirty="0" smtClean="0"/>
              <a:t> </a:t>
            </a:r>
            <a:r>
              <a:rPr lang="en-US" sz="2000" dirty="0" err="1" smtClean="0"/>
              <a:t>các</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mỗi</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lại</a:t>
            </a:r>
            <a:r>
              <a:rPr lang="en-US" sz="2000" dirty="0" smtClean="0"/>
              <a:t> </a:t>
            </a:r>
            <a:r>
              <a:rPr lang="en-US" sz="2000" dirty="0" err="1" smtClean="0"/>
              <a:t>được</a:t>
            </a:r>
            <a:r>
              <a:rPr lang="en-US" sz="2000" dirty="0" smtClean="0"/>
              <a:t> </a:t>
            </a:r>
            <a:r>
              <a:rPr lang="en-US" sz="2000" dirty="0" err="1" smtClean="0"/>
              <a:t>phân</a:t>
            </a:r>
            <a:r>
              <a:rPr lang="en-US" sz="2000" dirty="0" smtClean="0"/>
              <a:t> </a:t>
            </a:r>
            <a:r>
              <a:rPr lang="en-US" sz="2000" dirty="0" err="1" smtClean="0"/>
              <a:t>rã</a:t>
            </a:r>
            <a:r>
              <a:rPr lang="en-US" sz="2000" dirty="0" smtClean="0"/>
              <a:t> </a:t>
            </a:r>
            <a:r>
              <a:rPr lang="en-US" sz="2000" dirty="0" err="1" smtClean="0"/>
              <a:t>thành</a:t>
            </a:r>
            <a:r>
              <a:rPr lang="en-US" sz="2000" dirty="0" smtClean="0"/>
              <a:t> </a:t>
            </a:r>
            <a:r>
              <a:rPr lang="en-US" sz="2000" dirty="0" err="1" smtClean="0"/>
              <a:t>các</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nhỏ</a:t>
            </a:r>
            <a:r>
              <a:rPr lang="en-US" sz="2000" dirty="0" smtClean="0"/>
              <a:t> </a:t>
            </a:r>
            <a:r>
              <a:rPr lang="en-US" sz="2000" dirty="0" err="1" smtClean="0"/>
              <a:t>hơn</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là</a:t>
            </a:r>
            <a:r>
              <a:rPr lang="en-US" sz="2000" dirty="0" smtClean="0"/>
              <a:t> </a:t>
            </a:r>
            <a:r>
              <a:rPr lang="en-US" sz="2000" dirty="0" err="1" smtClean="0"/>
              <a:t>nhân</a:t>
            </a:r>
            <a:r>
              <a:rPr lang="en-US" sz="2000" dirty="0" smtClean="0"/>
              <a:t> </a:t>
            </a:r>
            <a:r>
              <a:rPr lang="en-US" sz="2000" dirty="0" err="1" smtClean="0"/>
              <a:t>tố</a:t>
            </a:r>
            <a:r>
              <a:rPr lang="en-US" sz="2000" dirty="0" smtClean="0"/>
              <a:t> </a:t>
            </a:r>
            <a:r>
              <a:rPr lang="en-US" sz="2000" dirty="0" err="1" smtClean="0"/>
              <a:t>chủ</a:t>
            </a:r>
            <a:r>
              <a:rPr lang="en-US" sz="2000" dirty="0" smtClean="0"/>
              <a:t> </a:t>
            </a:r>
            <a:r>
              <a:rPr lang="en-US" sz="2000" dirty="0" err="1" smtClean="0"/>
              <a:t>yếu</a:t>
            </a:r>
            <a:r>
              <a:rPr lang="en-US" sz="2000" dirty="0" smtClean="0"/>
              <a:t> </a:t>
            </a:r>
            <a:r>
              <a:rPr lang="en-US" sz="2000" dirty="0" err="1" smtClean="0"/>
              <a:t>hình</a:t>
            </a:r>
            <a:r>
              <a:rPr lang="en-US" sz="2000" dirty="0" smtClean="0"/>
              <a:t> </a:t>
            </a:r>
            <a:r>
              <a:rPr lang="en-US" sz="2000" dirty="0" err="1" smtClean="0"/>
              <a:t>thành</a:t>
            </a:r>
            <a:r>
              <a:rPr lang="en-US" sz="2000" dirty="0" smtClean="0"/>
              <a:t> </a:t>
            </a:r>
            <a:r>
              <a:rPr lang="en-US" sz="2000" dirty="0" err="1" smtClean="0"/>
              <a:t>nên</a:t>
            </a:r>
            <a:r>
              <a:rPr lang="en-US" sz="2000" dirty="0" smtClean="0"/>
              <a:t> SOA, </a:t>
            </a:r>
            <a:r>
              <a:rPr lang="en-US" sz="2000" dirty="0" err="1" smtClean="0"/>
              <a:t>lấy</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làm</a:t>
            </a:r>
            <a:r>
              <a:rPr lang="en-US" sz="2000" dirty="0" smtClean="0"/>
              <a:t> </a:t>
            </a:r>
            <a:r>
              <a:rPr lang="en-US" sz="2000" dirty="0" err="1" smtClean="0"/>
              <a:t>trọng</a:t>
            </a:r>
            <a:r>
              <a:rPr lang="en-US" sz="2000" dirty="0" smtClean="0"/>
              <a:t>  </a:t>
            </a:r>
            <a:r>
              <a:rPr lang="en-US" sz="2000" dirty="0" err="1" smtClean="0"/>
              <a:t>tâm</a:t>
            </a:r>
            <a:r>
              <a:rPr lang="en-US" sz="2000" dirty="0" smtClean="0"/>
              <a:t> </a:t>
            </a:r>
            <a:r>
              <a:rPr lang="en-US" sz="2000" dirty="0" err="1" smtClean="0"/>
              <a:t>để</a:t>
            </a:r>
            <a:r>
              <a:rPr lang="en-US" sz="2000" dirty="0" smtClean="0"/>
              <a:t> </a:t>
            </a:r>
            <a:r>
              <a:rPr lang="en-US" sz="2000" dirty="0" err="1" smtClean="0"/>
              <a:t>xây</a:t>
            </a:r>
            <a:r>
              <a:rPr lang="en-US" sz="2000" dirty="0" smtClean="0"/>
              <a:t> </a:t>
            </a:r>
            <a:r>
              <a:rPr lang="en-US" sz="2000" dirty="0" err="1" smtClean="0"/>
              <a:t>dựng</a:t>
            </a:r>
            <a:r>
              <a:rPr lang="en-US" sz="2000" dirty="0" smtClean="0"/>
              <a:t> </a:t>
            </a:r>
            <a:r>
              <a:rPr lang="en-US" sz="2000" dirty="0" err="1" smtClean="0"/>
              <a:t>các</a:t>
            </a:r>
            <a:r>
              <a:rPr lang="en-US" sz="2000" dirty="0" smtClean="0"/>
              <a:t> </a:t>
            </a:r>
            <a:r>
              <a:rPr lang="en-US" sz="2000" dirty="0" err="1" smtClean="0"/>
              <a:t>ứng</a:t>
            </a:r>
            <a:r>
              <a:rPr lang="en-US" sz="2000" dirty="0" smtClean="0"/>
              <a:t> </a:t>
            </a:r>
            <a:r>
              <a:rPr lang="en-US" sz="2000" dirty="0" err="1" smtClean="0"/>
              <a:t>dụng</a:t>
            </a:r>
            <a:r>
              <a:rPr lang="en-US" sz="2000" dirty="0" smtClean="0"/>
              <a:t>. </a:t>
            </a:r>
          </a:p>
          <a:p>
            <a:pPr>
              <a:buFont typeface="Wingdings" pitchFamily="2" charset="2"/>
              <a:buChar char="Ø"/>
            </a:pPr>
            <a:r>
              <a:rPr lang="en-US" sz="2000" dirty="0" err="1" smtClean="0"/>
              <a:t>Các</a:t>
            </a:r>
            <a:r>
              <a:rPr lang="en-US" sz="2000" dirty="0" smtClean="0"/>
              <a:t> </a:t>
            </a:r>
            <a:r>
              <a:rPr lang="en-US" sz="2000" dirty="0" err="1" smtClean="0"/>
              <a:t>công</a:t>
            </a:r>
            <a:r>
              <a:rPr lang="en-US" sz="2000" dirty="0" smtClean="0"/>
              <a:t> </a:t>
            </a:r>
            <a:r>
              <a:rPr lang="en-US" sz="2000" dirty="0" err="1" smtClean="0"/>
              <a:t>cụ</a:t>
            </a:r>
            <a:r>
              <a:rPr lang="en-US" sz="2000" dirty="0" smtClean="0"/>
              <a:t> </a:t>
            </a:r>
            <a:r>
              <a:rPr lang="en-US" sz="2000" dirty="0" err="1" smtClean="0"/>
              <a:t>được</a:t>
            </a:r>
            <a:r>
              <a:rPr lang="en-US" sz="2000" dirty="0" smtClean="0"/>
              <a:t> </a:t>
            </a:r>
            <a:r>
              <a:rPr lang="en-US" sz="2000" dirty="0" err="1" smtClean="0"/>
              <a:t>lựa</a:t>
            </a:r>
            <a:r>
              <a:rPr lang="en-US" sz="2000" dirty="0" smtClean="0"/>
              <a:t> </a:t>
            </a:r>
            <a:r>
              <a:rPr lang="en-US" sz="2000" dirty="0" err="1" smtClean="0"/>
              <a:t>chọn</a:t>
            </a:r>
            <a:r>
              <a:rPr lang="en-US" sz="2000" dirty="0" smtClean="0"/>
              <a:t> </a:t>
            </a:r>
            <a:r>
              <a:rPr lang="en-US" sz="2000" dirty="0" err="1" smtClean="0"/>
              <a:t>bởi</a:t>
            </a:r>
            <a:r>
              <a:rPr lang="en-US" sz="2000" dirty="0" smtClean="0"/>
              <a:t> SOA </a:t>
            </a:r>
            <a:r>
              <a:rPr lang="en-US" sz="2000" dirty="0" err="1" smtClean="0"/>
              <a:t>hướng</a:t>
            </a:r>
            <a:r>
              <a:rPr lang="en-US" sz="2000" dirty="0" smtClean="0"/>
              <a:t> </a:t>
            </a:r>
            <a:r>
              <a:rPr lang="en-US" sz="2000" dirty="0" err="1" smtClean="0"/>
              <a:t>đến</a:t>
            </a:r>
            <a:r>
              <a:rPr lang="en-US" sz="2000" dirty="0" smtClean="0"/>
              <a:t> </a:t>
            </a:r>
            <a:r>
              <a:rPr lang="en-US" sz="2000" dirty="0" err="1" smtClean="0"/>
              <a:t>việc</a:t>
            </a:r>
            <a:r>
              <a:rPr lang="en-US" sz="2000" dirty="0" smtClean="0"/>
              <a:t> </a:t>
            </a:r>
            <a:r>
              <a:rPr lang="en-US" sz="2000" dirty="0" err="1" smtClean="0"/>
              <a:t>tạo</a:t>
            </a:r>
            <a:r>
              <a:rPr lang="en-US" sz="2000" dirty="0" smtClean="0"/>
              <a:t> </a:t>
            </a:r>
            <a:r>
              <a:rPr lang="en-US" sz="2000" dirty="0" err="1" smtClean="0"/>
              <a:t>và</a:t>
            </a:r>
            <a:r>
              <a:rPr lang="en-US" sz="2000" dirty="0" smtClean="0"/>
              <a:t> </a:t>
            </a:r>
            <a:r>
              <a:rPr lang="en-US" sz="2000" dirty="0" err="1" smtClean="0"/>
              <a:t>triển</a:t>
            </a:r>
            <a:r>
              <a:rPr lang="en-US" sz="2000" dirty="0" smtClean="0"/>
              <a:t> </a:t>
            </a:r>
            <a:r>
              <a:rPr lang="en-US" sz="2000" dirty="0" err="1" smtClean="0"/>
              <a:t>khai</a:t>
            </a:r>
            <a:r>
              <a:rPr lang="en-US" sz="2000" dirty="0" smtClean="0"/>
              <a:t> </a:t>
            </a:r>
            <a:r>
              <a:rPr lang="en-US" sz="2000" dirty="0" err="1" smtClean="0"/>
              <a:t>các</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ngay</a:t>
            </a:r>
            <a:r>
              <a:rPr lang="en-US" sz="2000" dirty="0" smtClean="0"/>
              <a:t> </a:t>
            </a:r>
            <a:r>
              <a:rPr lang="en-US" sz="2000" dirty="0" err="1" smtClean="0"/>
              <a:t>cả</a:t>
            </a:r>
            <a:r>
              <a:rPr lang="en-US" sz="2000" dirty="0" smtClean="0"/>
              <a:t> </a:t>
            </a:r>
            <a:r>
              <a:rPr lang="en-US" sz="2000" dirty="0" err="1" smtClean="0"/>
              <a:t>cơ</a:t>
            </a:r>
            <a:r>
              <a:rPr lang="en-US" sz="2000" dirty="0" smtClean="0"/>
              <a:t> </a:t>
            </a:r>
            <a:r>
              <a:rPr lang="en-US" sz="2000" dirty="0" err="1" smtClean="0"/>
              <a:t>sở</a:t>
            </a:r>
            <a:r>
              <a:rPr lang="en-US" sz="2000" dirty="0" smtClean="0"/>
              <a:t> </a:t>
            </a:r>
            <a:r>
              <a:rPr lang="en-US" sz="2000" dirty="0" err="1" smtClean="0"/>
              <a:t>hạ</a:t>
            </a:r>
            <a:r>
              <a:rPr lang="en-US" sz="2000" dirty="0" smtClean="0"/>
              <a:t> </a:t>
            </a:r>
            <a:r>
              <a:rPr lang="en-US" sz="2000" dirty="0" err="1" smtClean="0"/>
              <a:t>tầng</a:t>
            </a:r>
            <a:r>
              <a:rPr lang="en-US" sz="2000" dirty="0" smtClean="0"/>
              <a:t> </a:t>
            </a:r>
            <a:r>
              <a:rPr lang="en-US" sz="2000" dirty="0" err="1" smtClean="0"/>
              <a:t>thực</a:t>
            </a:r>
            <a:r>
              <a:rPr lang="en-US" sz="2000" dirty="0" smtClean="0"/>
              <a:t> </a:t>
            </a:r>
            <a:r>
              <a:rPr lang="en-US" sz="2000" dirty="0" err="1" smtClean="0"/>
              <a:t>thi</a:t>
            </a:r>
            <a:r>
              <a:rPr lang="en-US" sz="2000" dirty="0" smtClean="0"/>
              <a:t> </a:t>
            </a:r>
            <a:r>
              <a:rPr lang="en-US" sz="2000" dirty="0" err="1" smtClean="0"/>
              <a:t>được</a:t>
            </a:r>
            <a:r>
              <a:rPr lang="en-US" sz="2000" dirty="0" smtClean="0"/>
              <a:t> </a:t>
            </a:r>
            <a:r>
              <a:rPr lang="en-US" sz="2000" dirty="0" err="1" smtClean="0"/>
              <a:t>cung</a:t>
            </a:r>
            <a:r>
              <a:rPr lang="en-US" sz="2000" dirty="0" smtClean="0"/>
              <a:t> </a:t>
            </a:r>
            <a:r>
              <a:rPr lang="en-US" sz="2000" dirty="0" err="1" smtClean="0"/>
              <a:t>cấp</a:t>
            </a:r>
            <a:r>
              <a:rPr lang="en-US" sz="2000" dirty="0" smtClean="0"/>
              <a:t> </a:t>
            </a:r>
            <a:r>
              <a:rPr lang="en-US" sz="2000" dirty="0" err="1" smtClean="0"/>
              <a:t>bởi</a:t>
            </a:r>
            <a:r>
              <a:rPr lang="en-US" sz="2000" dirty="0" smtClean="0"/>
              <a:t> SOA </a:t>
            </a:r>
            <a:r>
              <a:rPr lang="en-US" sz="2000" dirty="0" err="1" smtClean="0"/>
              <a:t>cũng</a:t>
            </a:r>
            <a:r>
              <a:rPr lang="en-US" sz="2000" dirty="0" smtClean="0"/>
              <a:t> </a:t>
            </a:r>
            <a:r>
              <a:rPr lang="en-US" sz="2000" dirty="0" err="1" smtClean="0"/>
              <a:t>hướng</a:t>
            </a:r>
            <a:r>
              <a:rPr lang="en-US" sz="2000" dirty="0" smtClean="0"/>
              <a:t> </a:t>
            </a:r>
            <a:r>
              <a:rPr lang="en-US" sz="2000" dirty="0" err="1" smtClean="0"/>
              <a:t>đến</a:t>
            </a:r>
            <a:r>
              <a:rPr lang="en-US" sz="2000" dirty="0" smtClean="0"/>
              <a:t> </a:t>
            </a:r>
            <a:r>
              <a:rPr lang="en-US" sz="2000" dirty="0" err="1" smtClean="0"/>
              <a:t>việc</a:t>
            </a:r>
            <a:r>
              <a:rPr lang="en-US" sz="2000" dirty="0" smtClean="0"/>
              <a:t> </a:t>
            </a:r>
            <a:r>
              <a:rPr lang="en-US" sz="2000" dirty="0" err="1" smtClean="0"/>
              <a:t>thực</a:t>
            </a:r>
            <a:r>
              <a:rPr lang="en-US" sz="2000" dirty="0" smtClean="0"/>
              <a:t> </a:t>
            </a:r>
            <a:r>
              <a:rPr lang="en-US" sz="2000" dirty="0" err="1" smtClean="0"/>
              <a:t>thi</a:t>
            </a:r>
            <a:r>
              <a:rPr lang="en-US" sz="2000" dirty="0" smtClean="0"/>
              <a:t> </a:t>
            </a:r>
            <a:r>
              <a:rPr lang="en-US" sz="2000" dirty="0" err="1" smtClean="0"/>
              <a:t>và</a:t>
            </a:r>
            <a:r>
              <a:rPr lang="en-US" sz="2000" dirty="0" smtClean="0"/>
              <a:t> </a:t>
            </a:r>
            <a:r>
              <a:rPr lang="en-US" sz="2000" dirty="0" err="1" smtClean="0"/>
              <a:t>quản</a:t>
            </a:r>
            <a:r>
              <a:rPr lang="en-US" sz="2000" dirty="0" smtClean="0"/>
              <a:t> </a:t>
            </a:r>
            <a:r>
              <a:rPr lang="en-US" sz="2000" dirty="0" err="1" smtClean="0"/>
              <a:t>lý</a:t>
            </a:r>
            <a:r>
              <a:rPr lang="en-US" sz="2000" dirty="0" smtClean="0"/>
              <a:t> </a:t>
            </a:r>
            <a:r>
              <a:rPr lang="en-US" sz="2000" dirty="0" err="1" smtClean="0"/>
              <a:t>các</a:t>
            </a:r>
            <a:r>
              <a:rPr lang="en-US" sz="2000" dirty="0" smtClean="0"/>
              <a:t> </a:t>
            </a:r>
            <a:r>
              <a:rPr lang="en-US" sz="2000" dirty="0" err="1" smtClean="0"/>
              <a:t>dịch</a:t>
            </a:r>
            <a:r>
              <a:rPr lang="en-US" sz="2000" dirty="0" smtClean="0"/>
              <a:t> </a:t>
            </a:r>
            <a:r>
              <a:rPr lang="en-US" sz="2000" dirty="0" err="1" smtClean="0"/>
              <a:t>vụ</a:t>
            </a:r>
            <a:r>
              <a:rPr lang="en-US" sz="2000" dirty="0" smtClean="0"/>
              <a:t>.</a:t>
            </a:r>
            <a:endParaRPr lang="en-US" sz="2000" dirty="0"/>
          </a:p>
        </p:txBody>
      </p:sp>
      <p:pic>
        <p:nvPicPr>
          <p:cNvPr id="4" name="image131.png"/>
          <p:cNvPicPr/>
          <p:nvPr/>
        </p:nvPicPr>
        <p:blipFill>
          <a:blip r:embed="rId2" cstate="print"/>
          <a:stretch>
            <a:fillRect/>
          </a:stretch>
        </p:blipFill>
        <p:spPr>
          <a:xfrm>
            <a:off x="1143000" y="3124200"/>
            <a:ext cx="6019800" cy="37338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Autofit/>
          </a:bodyPr>
          <a:lstStyle/>
          <a:p>
            <a:pPr>
              <a:buFont typeface="Wingdings" pitchFamily="2" charset="2"/>
              <a:buChar char="Ø"/>
            </a:pPr>
            <a:r>
              <a:rPr lang="en-US" sz="2000" dirty="0" err="1" smtClean="0"/>
              <a:t>Về</a:t>
            </a:r>
            <a:r>
              <a:rPr lang="en-US" sz="2000" dirty="0" smtClean="0"/>
              <a:t> </a:t>
            </a:r>
            <a:r>
              <a:rPr lang="en-US" sz="2000" dirty="0" err="1" smtClean="0"/>
              <a:t>mặt</a:t>
            </a:r>
            <a:r>
              <a:rPr lang="en-US" sz="2000" dirty="0" smtClean="0"/>
              <a:t> </a:t>
            </a:r>
            <a:r>
              <a:rPr lang="en-US" sz="2000" dirty="0" err="1" smtClean="0"/>
              <a:t>kỹ</a:t>
            </a:r>
            <a:r>
              <a:rPr lang="en-US" sz="2000" dirty="0" smtClean="0"/>
              <a:t> </a:t>
            </a:r>
            <a:r>
              <a:rPr lang="en-US" sz="2000" dirty="0" err="1" smtClean="0"/>
              <a:t>thuật</a:t>
            </a:r>
            <a:r>
              <a:rPr lang="en-US" sz="2000" dirty="0" smtClean="0"/>
              <a:t>, Services </a:t>
            </a:r>
            <a:r>
              <a:rPr lang="en-US" sz="2000" dirty="0" err="1" smtClean="0"/>
              <a:t>là</a:t>
            </a:r>
            <a:r>
              <a:rPr lang="en-US" sz="2000" dirty="0" smtClean="0"/>
              <a:t> </a:t>
            </a:r>
            <a:r>
              <a:rPr lang="en-US" sz="2000" dirty="0" err="1" smtClean="0"/>
              <a:t>những</a:t>
            </a:r>
            <a:r>
              <a:rPr lang="en-US" sz="2000" dirty="0" smtClean="0"/>
              <a:t> </a:t>
            </a:r>
            <a:r>
              <a:rPr lang="en-US" sz="2000" dirty="0" err="1" smtClean="0"/>
              <a:t>sản</a:t>
            </a:r>
            <a:r>
              <a:rPr lang="en-US" sz="2000" dirty="0" smtClean="0"/>
              <a:t> </a:t>
            </a:r>
            <a:r>
              <a:rPr lang="en-US" sz="2000" dirty="0" err="1" smtClean="0"/>
              <a:t>phẩm</a:t>
            </a:r>
            <a:r>
              <a:rPr lang="en-US" sz="2000" dirty="0" smtClean="0"/>
              <a:t> </a:t>
            </a:r>
            <a:r>
              <a:rPr lang="en-US" sz="2000" dirty="0" err="1" smtClean="0"/>
              <a:t>phần</a:t>
            </a:r>
            <a:r>
              <a:rPr lang="en-US" sz="2000" dirty="0" smtClean="0"/>
              <a:t> </a:t>
            </a:r>
            <a:r>
              <a:rPr lang="en-US" sz="2000" dirty="0" err="1" smtClean="0"/>
              <a:t>mềm</a:t>
            </a:r>
            <a:r>
              <a:rPr lang="en-US" sz="2000" dirty="0" smtClean="0"/>
              <a:t> </a:t>
            </a:r>
            <a:r>
              <a:rPr lang="en-US" sz="2000" dirty="0" err="1" smtClean="0"/>
              <a:t>được</a:t>
            </a:r>
            <a:r>
              <a:rPr lang="en-US" sz="2000" dirty="0" smtClean="0"/>
              <a:t> </a:t>
            </a:r>
            <a:r>
              <a:rPr lang="en-US" sz="2000" dirty="0" err="1" smtClean="0"/>
              <a:t>định</a:t>
            </a:r>
            <a:r>
              <a:rPr lang="en-US" sz="2000" dirty="0" smtClean="0"/>
              <a:t> </a:t>
            </a:r>
            <a:r>
              <a:rPr lang="en-US" sz="2000" dirty="0" err="1" smtClean="0"/>
              <a:t>nghĩa</a:t>
            </a:r>
            <a:r>
              <a:rPr lang="en-US" sz="2000" dirty="0" smtClean="0"/>
              <a:t> </a:t>
            </a:r>
            <a:r>
              <a:rPr lang="en-US" sz="2000" dirty="0" err="1" smtClean="0"/>
              <a:t>một</a:t>
            </a:r>
            <a:r>
              <a:rPr lang="en-US" sz="2000" dirty="0" smtClean="0"/>
              <a:t> </a:t>
            </a:r>
            <a:r>
              <a:rPr lang="en-US" sz="2000" dirty="0" err="1" smtClean="0"/>
              <a:t>cách</a:t>
            </a:r>
            <a:r>
              <a:rPr lang="en-US" sz="2000" dirty="0" smtClean="0"/>
              <a:t> </a:t>
            </a:r>
            <a:r>
              <a:rPr lang="en-US" sz="2000" dirty="0" err="1" smtClean="0"/>
              <a:t>rõ</a:t>
            </a:r>
            <a:r>
              <a:rPr lang="en-US" sz="2000" dirty="0" smtClean="0"/>
              <a:t> </a:t>
            </a:r>
            <a:r>
              <a:rPr lang="en-US" sz="2000" dirty="0" err="1" smtClean="0"/>
              <a:t>ràng</a:t>
            </a:r>
            <a:r>
              <a:rPr lang="en-US" sz="2000" dirty="0" smtClean="0"/>
              <a:t> </a:t>
            </a:r>
            <a:r>
              <a:rPr lang="en-US" sz="2000" dirty="0" err="1" smtClean="0"/>
              <a:t>thông</a:t>
            </a:r>
            <a:r>
              <a:rPr lang="en-US" sz="2000" dirty="0" smtClean="0"/>
              <a:t> qua </a:t>
            </a:r>
            <a:r>
              <a:rPr lang="en-US" sz="2000" dirty="0" err="1" smtClean="0"/>
              <a:t>các</a:t>
            </a:r>
            <a:r>
              <a:rPr lang="en-US" sz="2000" dirty="0" smtClean="0"/>
              <a:t> </a:t>
            </a:r>
            <a:r>
              <a:rPr lang="en-US" sz="2000" dirty="0" err="1" smtClean="0"/>
              <a:t>giao</a:t>
            </a:r>
            <a:r>
              <a:rPr lang="en-US" sz="2000" dirty="0" smtClean="0"/>
              <a:t> </a:t>
            </a:r>
            <a:r>
              <a:rPr lang="en-US" sz="2000" dirty="0" err="1" smtClean="0"/>
              <a:t>diện</a:t>
            </a:r>
            <a:r>
              <a:rPr lang="en-US" sz="2000" dirty="0" smtClean="0"/>
              <a:t>. </a:t>
            </a:r>
            <a:r>
              <a:rPr lang="en-US" sz="2000" dirty="0" err="1" smtClean="0"/>
              <a:t>Với</a:t>
            </a:r>
            <a:r>
              <a:rPr lang="en-US" sz="2000" dirty="0" smtClean="0"/>
              <a:t> </a:t>
            </a:r>
            <a:r>
              <a:rPr lang="en-US" sz="2000" dirty="0" err="1" smtClean="0"/>
              <a:t>góc</a:t>
            </a:r>
            <a:r>
              <a:rPr lang="en-US" sz="2000" dirty="0" smtClean="0"/>
              <a:t> </a:t>
            </a:r>
            <a:r>
              <a:rPr lang="en-US" sz="2000" dirty="0" err="1" smtClean="0"/>
              <a:t>nhìn</a:t>
            </a:r>
            <a:r>
              <a:rPr lang="en-US" sz="2000" dirty="0" smtClean="0"/>
              <a:t> </a:t>
            </a:r>
            <a:r>
              <a:rPr lang="en-US" sz="2000" dirty="0" err="1" smtClean="0"/>
              <a:t>của</a:t>
            </a:r>
            <a:r>
              <a:rPr lang="en-US" sz="2000" dirty="0" smtClean="0"/>
              <a:t> </a:t>
            </a:r>
            <a:r>
              <a:rPr lang="en-US" sz="2000" dirty="0" err="1" smtClean="0"/>
              <a:t>doanh</a:t>
            </a:r>
            <a:r>
              <a:rPr lang="en-US" sz="2000" dirty="0" smtClean="0"/>
              <a:t> </a:t>
            </a:r>
            <a:r>
              <a:rPr lang="en-US" sz="2000" dirty="0" err="1" smtClean="0"/>
              <a:t>nghiệp</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được</a:t>
            </a:r>
            <a:r>
              <a:rPr lang="en-US" sz="2000" dirty="0" smtClean="0"/>
              <a:t> </a:t>
            </a:r>
            <a:r>
              <a:rPr lang="en-US" sz="2000" dirty="0" err="1" smtClean="0"/>
              <a:t>gắn</a:t>
            </a:r>
            <a:r>
              <a:rPr lang="en-US" sz="2000" dirty="0" smtClean="0"/>
              <a:t> </a:t>
            </a:r>
            <a:r>
              <a:rPr lang="en-US" sz="2000" dirty="0" err="1" smtClean="0"/>
              <a:t>với</a:t>
            </a:r>
            <a:r>
              <a:rPr lang="en-US" sz="2000" dirty="0" smtClean="0"/>
              <a:t> </a:t>
            </a:r>
            <a:r>
              <a:rPr lang="en-US" sz="2000" dirty="0" err="1" smtClean="0"/>
              <a:t>một</a:t>
            </a:r>
            <a:r>
              <a:rPr lang="en-US" sz="2000" dirty="0" smtClean="0"/>
              <a:t> </a:t>
            </a:r>
            <a:r>
              <a:rPr lang="en-US" sz="2000" dirty="0" err="1" smtClean="0"/>
              <a:t>chức</a:t>
            </a:r>
            <a:r>
              <a:rPr lang="en-US" sz="2000" dirty="0" smtClean="0"/>
              <a:t> </a:t>
            </a:r>
            <a:r>
              <a:rPr lang="en-US" sz="2000" dirty="0" err="1" smtClean="0"/>
              <a:t>năng</a:t>
            </a:r>
            <a:r>
              <a:rPr lang="en-US" sz="2000" dirty="0" smtClean="0"/>
              <a:t> </a:t>
            </a:r>
            <a:r>
              <a:rPr lang="en-US" sz="2000" dirty="0" err="1" smtClean="0"/>
              <a:t>thực</a:t>
            </a:r>
            <a:r>
              <a:rPr lang="en-US" sz="2000" dirty="0" smtClean="0"/>
              <a:t> </a:t>
            </a:r>
            <a:r>
              <a:rPr lang="en-US" sz="2000" dirty="0" err="1" smtClean="0"/>
              <a:t>tiễn</a:t>
            </a:r>
            <a:r>
              <a:rPr lang="en-US" sz="2000" dirty="0" smtClean="0"/>
              <a:t> </a:t>
            </a:r>
            <a:r>
              <a:rPr lang="en-US" sz="2000" dirty="0" err="1" smtClean="0"/>
              <a:t>mà</a:t>
            </a:r>
            <a:r>
              <a:rPr lang="en-US" sz="2000" dirty="0" smtClean="0"/>
              <a:t> </a:t>
            </a:r>
            <a:r>
              <a:rPr lang="en-US" sz="2000" dirty="0" err="1" smtClean="0"/>
              <a:t>nó</a:t>
            </a:r>
            <a:r>
              <a:rPr lang="en-US" sz="2000" dirty="0" smtClean="0"/>
              <a:t> </a:t>
            </a:r>
            <a:r>
              <a:rPr lang="en-US" sz="2000" dirty="0" err="1" smtClean="0"/>
              <a:t>đảm</a:t>
            </a:r>
            <a:r>
              <a:rPr lang="en-US" sz="2000" dirty="0" smtClean="0"/>
              <a:t> </a:t>
            </a:r>
            <a:r>
              <a:rPr lang="en-US" sz="2000" dirty="0" err="1" smtClean="0"/>
              <a:t>nhận</a:t>
            </a:r>
            <a:r>
              <a:rPr lang="en-US" sz="2000" dirty="0" smtClean="0"/>
              <a:t> </a:t>
            </a:r>
            <a:r>
              <a:rPr lang="en-US" sz="2000" dirty="0" err="1" smtClean="0"/>
              <a:t>trong</a:t>
            </a:r>
            <a:r>
              <a:rPr lang="en-US" sz="2000" dirty="0" smtClean="0"/>
              <a:t> </a:t>
            </a:r>
            <a:r>
              <a:rPr lang="en-US" sz="2000" dirty="0" err="1" smtClean="0"/>
              <a:t>hệ</a:t>
            </a:r>
            <a:r>
              <a:rPr lang="en-US" sz="2000" dirty="0" smtClean="0"/>
              <a:t> </a:t>
            </a:r>
            <a:r>
              <a:rPr lang="en-US" sz="2000" dirty="0" err="1" smtClean="0"/>
              <a:t>thống</a:t>
            </a:r>
            <a:r>
              <a:rPr lang="en-US" sz="2000" dirty="0" smtClean="0"/>
              <a:t>. </a:t>
            </a:r>
            <a:r>
              <a:rPr lang="en-US" sz="2000" dirty="0" err="1" smtClean="0"/>
              <a:t>Mỗi</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thường</a:t>
            </a:r>
            <a:r>
              <a:rPr lang="en-US" sz="2000" dirty="0" smtClean="0"/>
              <a:t> </a:t>
            </a:r>
            <a:r>
              <a:rPr lang="en-US" sz="2000" dirty="0" err="1" smtClean="0"/>
              <a:t>kèm</a:t>
            </a:r>
            <a:r>
              <a:rPr lang="en-US" sz="2000" dirty="0" smtClean="0"/>
              <a:t> </a:t>
            </a:r>
            <a:r>
              <a:rPr lang="en-US" sz="2000" dirty="0" err="1" smtClean="0"/>
              <a:t>theo</a:t>
            </a:r>
            <a:r>
              <a:rPr lang="en-US" sz="2000" dirty="0" smtClean="0"/>
              <a:t> </a:t>
            </a:r>
            <a:r>
              <a:rPr lang="en-US" sz="2000" dirty="0" err="1" smtClean="0"/>
              <a:t>những</a:t>
            </a:r>
            <a:r>
              <a:rPr lang="en-US" sz="2000" dirty="0" smtClean="0"/>
              <a:t> </a:t>
            </a:r>
            <a:r>
              <a:rPr lang="en-US" sz="2000" dirty="0" err="1" smtClean="0"/>
              <a:t>chính</a:t>
            </a:r>
            <a:r>
              <a:rPr lang="en-US" sz="2000" dirty="0" smtClean="0"/>
              <a:t> </a:t>
            </a:r>
            <a:r>
              <a:rPr lang="en-US" sz="2000" dirty="0" err="1" smtClean="0"/>
              <a:t>sách</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như</a:t>
            </a:r>
            <a:r>
              <a:rPr lang="en-US" sz="2000" dirty="0" smtClean="0"/>
              <a:t>: </a:t>
            </a:r>
            <a:r>
              <a:rPr lang="en-US" sz="2000" dirty="0" err="1" smtClean="0"/>
              <a:t>quyền</a:t>
            </a:r>
            <a:r>
              <a:rPr lang="en-US" sz="2000" dirty="0" smtClean="0"/>
              <a:t> </a:t>
            </a:r>
            <a:r>
              <a:rPr lang="en-US" sz="2000" dirty="0" err="1" smtClean="0"/>
              <a:t>truy</a:t>
            </a:r>
            <a:r>
              <a:rPr lang="en-US" sz="2000" dirty="0" smtClean="0"/>
              <a:t> </a:t>
            </a:r>
            <a:r>
              <a:rPr lang="en-US" sz="2000" dirty="0" err="1" smtClean="0"/>
              <a:t>xuất</a:t>
            </a:r>
            <a:r>
              <a:rPr lang="en-US" sz="2000" dirty="0" smtClean="0"/>
              <a:t>, </a:t>
            </a:r>
            <a:r>
              <a:rPr lang="en-US" sz="2000" dirty="0" err="1" smtClean="0"/>
              <a:t>thời</a:t>
            </a:r>
            <a:r>
              <a:rPr lang="en-US" sz="2000" dirty="0" smtClean="0"/>
              <a:t> </a:t>
            </a:r>
            <a:r>
              <a:rPr lang="en-US" sz="2000" dirty="0" err="1" smtClean="0"/>
              <a:t>gian</a:t>
            </a:r>
            <a:r>
              <a:rPr lang="en-US" sz="2000" dirty="0" smtClean="0"/>
              <a:t> </a:t>
            </a:r>
            <a:r>
              <a:rPr lang="en-US" sz="2000" dirty="0" err="1" smtClean="0"/>
              <a:t>truy</a:t>
            </a:r>
            <a:r>
              <a:rPr lang="en-US" sz="2000" dirty="0" smtClean="0"/>
              <a:t> </a:t>
            </a:r>
            <a:r>
              <a:rPr lang="en-US" sz="2000" dirty="0" err="1" smtClean="0"/>
              <a:t>xuất</a:t>
            </a:r>
            <a:r>
              <a:rPr lang="en-US" sz="2000" dirty="0" smtClean="0"/>
              <a:t>, </a:t>
            </a:r>
            <a:r>
              <a:rPr lang="en-US" sz="2000" dirty="0" err="1" smtClean="0"/>
              <a:t>mức</a:t>
            </a:r>
            <a:r>
              <a:rPr lang="en-US" sz="2000" dirty="0" smtClean="0"/>
              <a:t> </a:t>
            </a:r>
            <a:r>
              <a:rPr lang="en-US" sz="2000" dirty="0" err="1" smtClean="0"/>
              <a:t>độ</a:t>
            </a:r>
            <a:r>
              <a:rPr lang="en-US" sz="2000" dirty="0" smtClean="0"/>
              <a:t> </a:t>
            </a:r>
            <a:r>
              <a:rPr lang="en-US" sz="2000" dirty="0" err="1" smtClean="0"/>
              <a:t>bảo</a:t>
            </a:r>
            <a:r>
              <a:rPr lang="en-US" sz="2000" dirty="0" smtClean="0"/>
              <a:t> </a:t>
            </a:r>
            <a:r>
              <a:rPr lang="en-US" sz="2000" dirty="0" err="1" smtClean="0"/>
              <a:t>mật</a:t>
            </a:r>
            <a:r>
              <a:rPr lang="en-US" sz="2000" dirty="0" smtClean="0"/>
              <a:t>, chi </a:t>
            </a:r>
            <a:r>
              <a:rPr lang="en-US" sz="2000" dirty="0" err="1" smtClean="0"/>
              <a:t>phí</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dịch</a:t>
            </a:r>
            <a:r>
              <a:rPr lang="en-US" sz="2000" dirty="0" smtClean="0"/>
              <a:t> </a:t>
            </a:r>
            <a:r>
              <a:rPr lang="en-US" sz="2000" dirty="0" err="1" smtClean="0"/>
              <a:t>vụ</a:t>
            </a:r>
            <a:r>
              <a:rPr lang="en-US" sz="2000" dirty="0" smtClean="0"/>
              <a:t>…</a:t>
            </a:r>
          </a:p>
          <a:p>
            <a:pPr>
              <a:buFont typeface="Wingdings" pitchFamily="2" charset="2"/>
              <a:buChar char="Ø"/>
            </a:pPr>
            <a:r>
              <a:rPr lang="en-US" sz="2000" dirty="0" err="1" smtClean="0"/>
              <a:t>Dịch</a:t>
            </a:r>
            <a:r>
              <a:rPr lang="en-US" sz="2000" dirty="0" smtClean="0"/>
              <a:t> </a:t>
            </a:r>
            <a:r>
              <a:rPr lang="en-US" sz="2000" dirty="0" err="1" smtClean="0"/>
              <a:t>vụ</a:t>
            </a:r>
            <a:r>
              <a:rPr lang="en-US" sz="2000" dirty="0" smtClean="0"/>
              <a:t> </a:t>
            </a:r>
            <a:r>
              <a:rPr lang="en-US" sz="2000" dirty="0" err="1" smtClean="0"/>
              <a:t>kỹ</a:t>
            </a:r>
            <a:r>
              <a:rPr lang="en-US" sz="2000" dirty="0" smtClean="0"/>
              <a:t> </a:t>
            </a:r>
            <a:r>
              <a:rPr lang="en-US" sz="2000" dirty="0" err="1" smtClean="0"/>
              <a:t>thuật</a:t>
            </a:r>
            <a:r>
              <a:rPr lang="en-US" sz="2000" dirty="0" smtClean="0"/>
              <a:t> </a:t>
            </a:r>
            <a:r>
              <a:rPr lang="en-US" sz="2000" dirty="0" err="1" smtClean="0"/>
              <a:t>tái</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định</a:t>
            </a:r>
            <a:r>
              <a:rPr lang="en-US" sz="2000" dirty="0" smtClean="0"/>
              <a:t> </a:t>
            </a:r>
            <a:r>
              <a:rPr lang="en-US" sz="2000" dirty="0" err="1" smtClean="0"/>
              <a:t>nghĩa</a:t>
            </a:r>
            <a:r>
              <a:rPr lang="en-US" sz="2000" dirty="0" smtClean="0"/>
              <a:t> </a:t>
            </a:r>
            <a:r>
              <a:rPr lang="en-US" sz="2000" dirty="0" err="1" smtClean="0"/>
              <a:t>các</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chỉ</a:t>
            </a:r>
            <a:r>
              <a:rPr lang="en-US" sz="2000" dirty="0" smtClean="0"/>
              <a:t> </a:t>
            </a:r>
            <a:r>
              <a:rPr lang="en-US" sz="2000" dirty="0" err="1" smtClean="0"/>
              <a:t>phục</a:t>
            </a:r>
            <a:r>
              <a:rPr lang="en-US" sz="2000" dirty="0" smtClean="0"/>
              <a:t> </a:t>
            </a:r>
            <a:r>
              <a:rPr lang="en-US" sz="2000" dirty="0" err="1" smtClean="0"/>
              <a:t>vụ</a:t>
            </a:r>
            <a:r>
              <a:rPr lang="en-US" sz="2000" dirty="0" smtClean="0"/>
              <a:t> </a:t>
            </a:r>
            <a:r>
              <a:rPr lang="en-US" sz="2000" dirty="0" err="1" smtClean="0"/>
              <a:t>cho</a:t>
            </a:r>
            <a:r>
              <a:rPr lang="en-US" sz="2000" dirty="0" smtClean="0"/>
              <a:t> </a:t>
            </a:r>
            <a:r>
              <a:rPr lang="en-US" sz="2000" dirty="0" err="1" smtClean="0"/>
              <a:t>mục</a:t>
            </a:r>
            <a:r>
              <a:rPr lang="en-US" sz="2000" dirty="0" smtClean="0"/>
              <a:t> </a:t>
            </a:r>
            <a:r>
              <a:rPr lang="en-US" sz="2000" dirty="0" err="1" smtClean="0"/>
              <a:t>đích</a:t>
            </a:r>
            <a:r>
              <a:rPr lang="en-US" sz="2000" dirty="0" smtClean="0"/>
              <a:t> </a:t>
            </a:r>
            <a:r>
              <a:rPr lang="en-US" sz="2000" dirty="0" err="1" smtClean="0"/>
              <a:t>nghiệp</a:t>
            </a:r>
            <a:r>
              <a:rPr lang="en-US" sz="2000" dirty="0" smtClean="0"/>
              <a:t> </a:t>
            </a:r>
            <a:r>
              <a:rPr lang="en-US" sz="2000" dirty="0" err="1" smtClean="0"/>
              <a:t>vụ</a:t>
            </a:r>
            <a:r>
              <a:rPr lang="en-US" sz="2000" dirty="0" smtClean="0"/>
              <a:t> </a:t>
            </a:r>
            <a:r>
              <a:rPr lang="en-US" sz="2000" dirty="0" err="1" smtClean="0"/>
              <a:t>và</a:t>
            </a:r>
            <a:r>
              <a:rPr lang="en-US" sz="2000" dirty="0" smtClean="0"/>
              <a:t> </a:t>
            </a:r>
            <a:r>
              <a:rPr lang="en-US" sz="2000" dirty="0" err="1" smtClean="0"/>
              <a:t>được</a:t>
            </a:r>
            <a:r>
              <a:rPr lang="en-US" sz="2000" dirty="0" smtClean="0"/>
              <a:t> </a:t>
            </a:r>
            <a:r>
              <a:rPr lang="en-US" sz="2000" dirty="0" err="1" smtClean="0"/>
              <a:t>tái</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trong</a:t>
            </a:r>
            <a:r>
              <a:rPr lang="en-US" sz="2000" dirty="0" smtClean="0"/>
              <a:t> </a:t>
            </a:r>
            <a:r>
              <a:rPr lang="en-US" sz="2000" dirty="0" err="1" smtClean="0"/>
              <a:t>nhiều</a:t>
            </a:r>
            <a:r>
              <a:rPr lang="en-US" sz="2000" dirty="0" smtClean="0"/>
              <a:t> </a:t>
            </a:r>
            <a:r>
              <a:rPr lang="en-US" sz="2000" dirty="0" err="1" smtClean="0"/>
              <a:t>dòng</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khác</a:t>
            </a:r>
            <a:r>
              <a:rPr lang="en-US" sz="2000" dirty="0" smtClean="0"/>
              <a:t> </a:t>
            </a:r>
            <a:r>
              <a:rPr lang="en-US" sz="2000" dirty="0" err="1" smtClean="0"/>
              <a:t>nhau</a:t>
            </a:r>
            <a:r>
              <a:rPr lang="en-US" sz="2000" dirty="0" smtClean="0"/>
              <a:t>. </a:t>
            </a:r>
            <a:r>
              <a:rPr lang="en-US" sz="2000" dirty="0" err="1" smtClean="0"/>
              <a:t>Các</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thuộc</a:t>
            </a:r>
            <a:r>
              <a:rPr lang="en-US" sz="2000" dirty="0" smtClean="0"/>
              <a:t> </a:t>
            </a:r>
            <a:r>
              <a:rPr lang="en-US" sz="2000" dirty="0" err="1" smtClean="0"/>
              <a:t>loại</a:t>
            </a:r>
            <a:r>
              <a:rPr lang="en-US" sz="2000" dirty="0" smtClean="0"/>
              <a:t> </a:t>
            </a:r>
            <a:r>
              <a:rPr lang="en-US" sz="2000" dirty="0" err="1" smtClean="0"/>
              <a:t>này</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tính</a:t>
            </a:r>
            <a:r>
              <a:rPr lang="en-US" sz="2000" dirty="0" smtClean="0"/>
              <a:t> </a:t>
            </a:r>
            <a:r>
              <a:rPr lang="en-US" sz="2000" dirty="0" err="1" smtClean="0"/>
              <a:t>đến</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truy</a:t>
            </a:r>
            <a:r>
              <a:rPr lang="en-US" sz="2000" dirty="0" smtClean="0"/>
              <a:t> </a:t>
            </a:r>
            <a:r>
              <a:rPr lang="en-US" sz="2000" dirty="0" err="1" smtClean="0"/>
              <a:t>xuất</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đăng</a:t>
            </a:r>
            <a:r>
              <a:rPr lang="en-US" sz="2000" dirty="0" smtClean="0"/>
              <a:t> </a:t>
            </a:r>
            <a:r>
              <a:rPr lang="en-US" sz="2000" dirty="0" err="1" smtClean="0"/>
              <a:t>nhập</a:t>
            </a:r>
            <a:r>
              <a:rPr lang="en-US" sz="2000" dirty="0" smtClean="0"/>
              <a:t>, </a:t>
            </a:r>
            <a:r>
              <a:rPr lang="en-US" sz="2000" dirty="0" err="1" smtClean="0"/>
              <a:t>quản</a:t>
            </a:r>
            <a:r>
              <a:rPr lang="en-US" sz="2000" dirty="0" smtClean="0"/>
              <a:t> </a:t>
            </a:r>
            <a:r>
              <a:rPr lang="en-US" sz="2000" dirty="0" err="1" smtClean="0"/>
              <a:t>lý</a:t>
            </a:r>
            <a:r>
              <a:rPr lang="en-US" sz="2000" dirty="0" smtClean="0"/>
              <a:t> </a:t>
            </a:r>
            <a:r>
              <a:rPr lang="en-US" sz="2000" dirty="0" err="1" smtClean="0"/>
              <a:t>người</a:t>
            </a:r>
            <a:r>
              <a:rPr lang="en-US" sz="2000" dirty="0" smtClean="0"/>
              <a:t> </a:t>
            </a:r>
            <a:r>
              <a:rPr lang="en-US" sz="2000" dirty="0" err="1" smtClean="0"/>
              <a:t>dùng</a:t>
            </a:r>
            <a:r>
              <a:rPr lang="en-US" sz="2000" dirty="0" smtClean="0"/>
              <a:t>.</a:t>
            </a:r>
          </a:p>
          <a:p>
            <a:pPr>
              <a:buFont typeface="Wingdings" pitchFamily="2" charset="2"/>
              <a:buChar char="Ø"/>
            </a:pPr>
            <a:r>
              <a:rPr lang="en-US" sz="2000" dirty="0" err="1" smtClean="0"/>
              <a:t>Dịch</a:t>
            </a:r>
            <a:r>
              <a:rPr lang="en-US" sz="2000" dirty="0" smtClean="0"/>
              <a:t> </a:t>
            </a:r>
            <a:r>
              <a:rPr lang="en-US" sz="2000" dirty="0" err="1" smtClean="0"/>
              <a:t>vụ</a:t>
            </a:r>
            <a:r>
              <a:rPr lang="en-US" sz="2000" dirty="0" smtClean="0"/>
              <a:t> </a:t>
            </a:r>
            <a:r>
              <a:rPr lang="en-US" sz="2000" dirty="0" err="1" smtClean="0"/>
              <a:t>kinh</a:t>
            </a:r>
            <a:r>
              <a:rPr lang="en-US" sz="2000" dirty="0" smtClean="0"/>
              <a:t> </a:t>
            </a:r>
            <a:r>
              <a:rPr lang="en-US" sz="2000" dirty="0" err="1" smtClean="0"/>
              <a:t>doanh</a:t>
            </a:r>
            <a:r>
              <a:rPr lang="en-US" sz="2000" dirty="0" smtClean="0"/>
              <a:t> (Lines of Business Services) </a:t>
            </a:r>
            <a:r>
              <a:rPr lang="en-US" sz="2000" dirty="0" err="1" smtClean="0"/>
              <a:t>là</a:t>
            </a:r>
            <a:r>
              <a:rPr lang="en-US" sz="2000" dirty="0" smtClean="0"/>
              <a:t> </a:t>
            </a:r>
            <a:r>
              <a:rPr lang="en-US" sz="2000" dirty="0" err="1" smtClean="0"/>
              <a:t>tập</a:t>
            </a:r>
            <a:r>
              <a:rPr lang="en-US" sz="2000" dirty="0" smtClean="0"/>
              <a:t> </a:t>
            </a:r>
            <a:r>
              <a:rPr lang="en-US" sz="2000" dirty="0" err="1" smtClean="0"/>
              <a:t>hợp</a:t>
            </a:r>
            <a:r>
              <a:rPr lang="en-US" sz="2000" dirty="0" smtClean="0"/>
              <a:t> </a:t>
            </a:r>
            <a:r>
              <a:rPr lang="en-US" sz="2000" dirty="0" err="1" smtClean="0"/>
              <a:t>các</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hỗ</a:t>
            </a:r>
            <a:r>
              <a:rPr lang="en-US" sz="2000" dirty="0" smtClean="0"/>
              <a:t> </a:t>
            </a:r>
            <a:r>
              <a:rPr lang="en-US" sz="2000" dirty="0" err="1" smtClean="0"/>
              <a:t>trợ</a:t>
            </a:r>
            <a:r>
              <a:rPr lang="en-US" sz="2000" dirty="0" smtClean="0"/>
              <a:t> </a:t>
            </a:r>
            <a:r>
              <a:rPr lang="en-US" sz="2000" dirty="0" err="1" smtClean="0"/>
              <a:t>cho</a:t>
            </a:r>
            <a:r>
              <a:rPr lang="en-US" sz="2000" dirty="0" smtClean="0"/>
              <a:t> </a:t>
            </a:r>
            <a:r>
              <a:rPr lang="en-US" sz="2000" dirty="0" err="1" smtClean="0"/>
              <a:t>nghiệp</a:t>
            </a:r>
            <a:r>
              <a:rPr lang="en-US" sz="2000" dirty="0" smtClean="0"/>
              <a:t> </a:t>
            </a:r>
            <a:r>
              <a:rPr lang="en-US" sz="2000" dirty="0" err="1" smtClean="0"/>
              <a:t>vụ</a:t>
            </a:r>
            <a:r>
              <a:rPr lang="en-US" sz="2000" dirty="0" smtClean="0"/>
              <a:t> </a:t>
            </a:r>
            <a:r>
              <a:rPr lang="en-US" sz="2000" dirty="0" err="1" smtClean="0"/>
              <a:t>trực</a:t>
            </a:r>
            <a:r>
              <a:rPr lang="en-US" sz="2000" dirty="0" smtClean="0"/>
              <a:t> </a:t>
            </a:r>
            <a:r>
              <a:rPr lang="en-US" sz="2000" dirty="0" err="1" smtClean="0"/>
              <a:t>tiếp</a:t>
            </a:r>
            <a:r>
              <a:rPr lang="en-US" sz="2000" dirty="0" smtClean="0"/>
              <a:t> hay </a:t>
            </a:r>
            <a:r>
              <a:rPr lang="en-US" sz="2000" dirty="0" err="1" smtClean="0"/>
              <a:t>gián</a:t>
            </a:r>
            <a:r>
              <a:rPr lang="en-US" sz="2000" dirty="0" smtClean="0"/>
              <a:t> </a:t>
            </a:r>
            <a:r>
              <a:rPr lang="en-US" sz="2000" dirty="0" err="1" smtClean="0"/>
              <a:t>tiếp</a:t>
            </a:r>
            <a:r>
              <a:rPr lang="en-US" sz="2000" dirty="0" smtClean="0"/>
              <a:t> </a:t>
            </a:r>
            <a:r>
              <a:rPr lang="en-US" sz="2000" dirty="0" err="1" smtClean="0"/>
              <a:t>cho</a:t>
            </a:r>
            <a:r>
              <a:rPr lang="en-US" sz="2000" dirty="0" smtClean="0"/>
              <a:t> </a:t>
            </a:r>
            <a:r>
              <a:rPr lang="en-US" sz="2000" dirty="0" err="1" smtClean="0"/>
              <a:t>khách</a:t>
            </a:r>
            <a:r>
              <a:rPr lang="en-US" sz="2000" dirty="0" smtClean="0"/>
              <a:t> </a:t>
            </a:r>
            <a:r>
              <a:rPr lang="en-US" sz="2000" dirty="0" err="1" smtClean="0"/>
              <a:t>hàng</a:t>
            </a:r>
            <a:r>
              <a:rPr lang="en-US" sz="2000" dirty="0" smtClean="0"/>
              <a:t> </a:t>
            </a:r>
            <a:r>
              <a:rPr lang="en-US" sz="2000" dirty="0" err="1" smtClean="0"/>
              <a:t>thông</a:t>
            </a:r>
            <a:r>
              <a:rPr lang="en-US" sz="2000" dirty="0" smtClean="0"/>
              <a:t> qua </a:t>
            </a:r>
            <a:r>
              <a:rPr lang="en-US" sz="2000" dirty="0" err="1" smtClean="0"/>
              <a:t>hệ</a:t>
            </a:r>
            <a:r>
              <a:rPr lang="en-US" sz="2000" dirty="0" smtClean="0"/>
              <a:t> </a:t>
            </a:r>
            <a:r>
              <a:rPr lang="en-US" sz="2000" dirty="0" err="1" smtClean="0"/>
              <a:t>thống</a:t>
            </a:r>
            <a:r>
              <a:rPr lang="en-US" sz="2000" dirty="0" smtClean="0"/>
              <a:t> </a:t>
            </a:r>
            <a:r>
              <a:rPr lang="en-US" sz="2000" dirty="0" err="1" smtClean="0"/>
              <a:t>tự</a:t>
            </a:r>
            <a:r>
              <a:rPr lang="en-US" sz="2000" dirty="0" smtClean="0"/>
              <a:t> </a:t>
            </a:r>
            <a:r>
              <a:rPr lang="en-US" sz="2000" dirty="0" err="1" smtClean="0"/>
              <a:t>động</a:t>
            </a:r>
            <a:r>
              <a:rPr lang="en-US" sz="2000" dirty="0" smtClean="0"/>
              <a:t>. </a:t>
            </a:r>
            <a:r>
              <a:rPr lang="en-US" sz="2000" dirty="0" err="1" smtClean="0"/>
              <a:t>Thường</a:t>
            </a:r>
            <a:r>
              <a:rPr lang="en-US" sz="2000" dirty="0" smtClean="0"/>
              <a:t> </a:t>
            </a:r>
            <a:r>
              <a:rPr lang="en-US" sz="2000" dirty="0" err="1" smtClean="0"/>
              <a:t>được</a:t>
            </a:r>
            <a:r>
              <a:rPr lang="en-US" sz="2000" dirty="0" smtClean="0"/>
              <a:t> </a:t>
            </a:r>
            <a:r>
              <a:rPr lang="en-US" sz="2000" dirty="0" err="1" smtClean="0"/>
              <a:t>định</a:t>
            </a:r>
            <a:r>
              <a:rPr lang="en-US" sz="2000" dirty="0" smtClean="0"/>
              <a:t>   </a:t>
            </a:r>
            <a:r>
              <a:rPr lang="en-US" sz="2000" dirty="0" err="1" smtClean="0"/>
              <a:t>nghĩa</a:t>
            </a:r>
            <a:r>
              <a:rPr lang="en-US" sz="2000" dirty="0" smtClean="0"/>
              <a:t> </a:t>
            </a:r>
            <a:r>
              <a:rPr lang="en-US" sz="2000" dirty="0" err="1" smtClean="0"/>
              <a:t>thành</a:t>
            </a:r>
            <a:r>
              <a:rPr lang="en-US" sz="2000" dirty="0" smtClean="0"/>
              <a:t> </a:t>
            </a:r>
            <a:r>
              <a:rPr lang="en-US" sz="2000" dirty="0" err="1" smtClean="0"/>
              <a:t>miền</a:t>
            </a:r>
            <a:r>
              <a:rPr lang="en-US" sz="2000" dirty="0" smtClean="0"/>
              <a:t> </a:t>
            </a:r>
            <a:r>
              <a:rPr lang="en-US" sz="2000" dirty="0" err="1" smtClean="0"/>
              <a:t>dịch</a:t>
            </a:r>
            <a:r>
              <a:rPr lang="en-US" sz="2000" dirty="0" smtClean="0"/>
              <a:t> </a:t>
            </a:r>
            <a:r>
              <a:rPr lang="en-US" sz="2000" dirty="0" err="1" smtClean="0"/>
              <a:t>vụ</a:t>
            </a:r>
            <a:r>
              <a:rPr lang="en-US" sz="2000" dirty="0" smtClean="0"/>
              <a:t> (service domain) </a:t>
            </a:r>
            <a:r>
              <a:rPr lang="en-US" sz="2000" dirty="0" err="1" smtClean="0"/>
              <a:t>như</a:t>
            </a:r>
            <a:r>
              <a:rPr lang="en-US" sz="2000" dirty="0" smtClean="0"/>
              <a:t> </a:t>
            </a:r>
            <a:r>
              <a:rPr lang="en-US" sz="2000" dirty="0" err="1" smtClean="0"/>
              <a:t>tài</a:t>
            </a:r>
            <a:r>
              <a:rPr lang="en-US" sz="2000" dirty="0" smtClean="0"/>
              <a:t> </a:t>
            </a:r>
            <a:r>
              <a:rPr lang="en-US" sz="2000" dirty="0" err="1" smtClean="0"/>
              <a:t>chính</a:t>
            </a:r>
            <a:r>
              <a:rPr lang="en-US" sz="2000" dirty="0" smtClean="0"/>
              <a:t>, </a:t>
            </a:r>
            <a:r>
              <a:rPr lang="en-US" sz="2000" dirty="0" err="1" smtClean="0"/>
              <a:t>bán</a:t>
            </a:r>
            <a:r>
              <a:rPr lang="en-US" sz="2000" dirty="0" smtClean="0"/>
              <a:t> </a:t>
            </a:r>
            <a:r>
              <a:rPr lang="en-US" sz="2000" dirty="0" err="1" smtClean="0"/>
              <a:t>hàng</a:t>
            </a:r>
            <a:r>
              <a:rPr lang="en-US" sz="2000" dirty="0" smtClean="0"/>
              <a:t>, </a:t>
            </a:r>
            <a:r>
              <a:rPr lang="en-US" sz="2000" dirty="0" err="1" smtClean="0"/>
              <a:t>quảng</a:t>
            </a:r>
            <a:r>
              <a:rPr lang="en-US" sz="2000" dirty="0" smtClean="0"/>
              <a:t> </a:t>
            </a:r>
            <a:r>
              <a:rPr lang="en-US" sz="2000" dirty="0" err="1" smtClean="0"/>
              <a:t>cáo</a:t>
            </a:r>
            <a:r>
              <a:rPr lang="en-US" sz="2000" dirty="0" smtClean="0"/>
              <a:t>, …. </a:t>
            </a:r>
            <a:r>
              <a:rPr lang="en-US" sz="2000" dirty="0" err="1" smtClean="0"/>
              <a:t>Các</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trong</a:t>
            </a:r>
            <a:r>
              <a:rPr lang="en-US" sz="2000" dirty="0" smtClean="0"/>
              <a:t> </a:t>
            </a:r>
            <a:r>
              <a:rPr lang="en-US" sz="2000" dirty="0" err="1" smtClean="0"/>
              <a:t>miền</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nên</a:t>
            </a:r>
            <a:r>
              <a:rPr lang="en-US" sz="2000" dirty="0" smtClean="0"/>
              <a:t> </a:t>
            </a:r>
            <a:r>
              <a:rPr lang="en-US" sz="2000" dirty="0" err="1" smtClean="0"/>
              <a:t>có</a:t>
            </a:r>
            <a:r>
              <a:rPr lang="en-US" sz="2000" dirty="0" smtClean="0"/>
              <a:t> </a:t>
            </a:r>
            <a:r>
              <a:rPr lang="en-US" sz="2000" dirty="0" err="1" smtClean="0"/>
              <a:t>sự</a:t>
            </a:r>
            <a:r>
              <a:rPr lang="en-US" sz="2000" dirty="0" smtClean="0"/>
              <a:t> </a:t>
            </a:r>
            <a:r>
              <a:rPr lang="en-US" sz="2000" dirty="0" err="1" smtClean="0"/>
              <a:t>kết</a:t>
            </a:r>
            <a:r>
              <a:rPr lang="en-US" sz="2000" dirty="0" smtClean="0"/>
              <a:t> </a:t>
            </a:r>
            <a:r>
              <a:rPr lang="en-US" sz="2000" dirty="0" err="1" smtClean="0"/>
              <a:t>nối</a:t>
            </a:r>
            <a:r>
              <a:rPr lang="en-US" sz="2000" dirty="0" smtClean="0"/>
              <a:t> </a:t>
            </a:r>
            <a:r>
              <a:rPr lang="en-US" sz="2000" dirty="0" err="1" smtClean="0"/>
              <a:t>với</a:t>
            </a:r>
            <a:r>
              <a:rPr lang="en-US" sz="2000" dirty="0" smtClean="0"/>
              <a:t> </a:t>
            </a:r>
            <a:r>
              <a:rPr lang="en-US" sz="2000" dirty="0" err="1" smtClean="0"/>
              <a:t>nhau</a:t>
            </a:r>
            <a:r>
              <a:rPr lang="en-US" sz="2000" dirty="0" smtClean="0"/>
              <a:t> </a:t>
            </a:r>
            <a:r>
              <a:rPr lang="en-US" sz="2000" dirty="0" err="1" smtClean="0"/>
              <a:t>để</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dễ</a:t>
            </a:r>
            <a:r>
              <a:rPr lang="en-US" sz="2000" dirty="0" smtClean="0"/>
              <a:t>  </a:t>
            </a:r>
            <a:r>
              <a:rPr lang="en-US" sz="2000" dirty="0" err="1" smtClean="0"/>
              <a:t>dàng</a:t>
            </a:r>
            <a:r>
              <a:rPr lang="en-US" sz="2000" dirty="0" smtClean="0"/>
              <a:t> </a:t>
            </a:r>
            <a:r>
              <a:rPr lang="en-US" sz="2000" dirty="0" err="1" smtClean="0"/>
              <a:t>vận</a:t>
            </a:r>
            <a:r>
              <a:rPr lang="en-US" sz="2000" dirty="0" smtClean="0"/>
              <a:t> </a:t>
            </a:r>
            <a:r>
              <a:rPr lang="en-US" sz="2000" dirty="0" err="1" smtClean="0"/>
              <a:t>hành</a:t>
            </a:r>
            <a:r>
              <a:rPr lang="en-US" sz="2000" dirty="0" smtClean="0"/>
              <a:t> </a:t>
            </a:r>
            <a:r>
              <a:rPr lang="en-US" sz="2000" dirty="0" err="1" smtClean="0"/>
              <a:t>trong</a:t>
            </a:r>
            <a:r>
              <a:rPr lang="en-US" sz="2000" dirty="0" smtClean="0"/>
              <a:t> </a:t>
            </a:r>
            <a:r>
              <a:rPr lang="en-US" sz="2000" dirty="0" err="1" smtClean="0"/>
              <a:t>hệ</a:t>
            </a:r>
            <a:r>
              <a:rPr lang="en-US" sz="2000" dirty="0" smtClean="0"/>
              <a:t> </a:t>
            </a:r>
            <a:r>
              <a:rPr lang="en-US" sz="2000" dirty="0" err="1" smtClean="0"/>
              <a:t>thống</a:t>
            </a:r>
            <a:r>
              <a:rPr lang="en-US" sz="2000" dirty="0" smtClean="0"/>
              <a:t>. </a:t>
            </a:r>
            <a:r>
              <a:rPr lang="en-US" sz="2000" dirty="0" err="1" smtClean="0"/>
              <a:t>Các</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trong</a:t>
            </a:r>
            <a:r>
              <a:rPr lang="en-US" sz="2000" dirty="0" smtClean="0"/>
              <a:t> </a:t>
            </a:r>
            <a:r>
              <a:rPr lang="en-US" sz="2000" dirty="0" err="1" smtClean="0"/>
              <a:t>những</a:t>
            </a:r>
            <a:r>
              <a:rPr lang="en-US" sz="2000" dirty="0" smtClean="0"/>
              <a:t>  </a:t>
            </a:r>
            <a:r>
              <a:rPr lang="en-US" sz="2000" dirty="0" err="1" smtClean="0"/>
              <a:t>miền</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khác</a:t>
            </a:r>
            <a:r>
              <a:rPr lang="en-US" sz="2000" dirty="0" smtClean="0"/>
              <a:t> </a:t>
            </a:r>
            <a:r>
              <a:rPr lang="en-US" sz="2000" dirty="0" err="1" smtClean="0"/>
              <a:t>nhau</a:t>
            </a:r>
            <a:r>
              <a:rPr lang="en-US" sz="2000" dirty="0" smtClean="0"/>
              <a:t> </a:t>
            </a:r>
            <a:r>
              <a:rPr lang="en-US" sz="2000" dirty="0" err="1" smtClean="0"/>
              <a:t>cần</a:t>
            </a:r>
            <a:r>
              <a:rPr lang="en-US" sz="2000" dirty="0" smtClean="0"/>
              <a:t> </a:t>
            </a:r>
            <a:r>
              <a:rPr lang="en-US" sz="2000" dirty="0" err="1" smtClean="0"/>
              <a:t>có</a:t>
            </a:r>
            <a:r>
              <a:rPr lang="en-US" sz="2000" dirty="0" smtClean="0"/>
              <a:t> </a:t>
            </a:r>
            <a:r>
              <a:rPr lang="en-US" sz="2000" dirty="0" err="1" smtClean="0"/>
              <a:t>các</a:t>
            </a:r>
            <a:r>
              <a:rPr lang="en-US" sz="2000" dirty="0" smtClean="0"/>
              <a:t> </a:t>
            </a:r>
            <a:r>
              <a:rPr lang="en-US" sz="2000" dirty="0" err="1" smtClean="0"/>
              <a:t>chính</a:t>
            </a:r>
            <a:r>
              <a:rPr lang="en-US" sz="2000" dirty="0" smtClean="0"/>
              <a:t> </a:t>
            </a:r>
            <a:r>
              <a:rPr lang="en-US" sz="2000" dirty="0" err="1" smtClean="0"/>
              <a:t>sách</a:t>
            </a:r>
            <a:r>
              <a:rPr lang="en-US" sz="2000" dirty="0" smtClean="0"/>
              <a:t>  </a:t>
            </a:r>
            <a:r>
              <a:rPr lang="en-US" sz="2000" dirty="0" err="1" smtClean="0"/>
              <a:t>truyền</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khi</a:t>
            </a:r>
            <a:r>
              <a:rPr lang="en-US" sz="2000" dirty="0" smtClean="0"/>
              <a:t> </a:t>
            </a:r>
            <a:r>
              <a:rPr lang="en-US" sz="2000" dirty="0" err="1" smtClean="0"/>
              <a:t>có</a:t>
            </a:r>
            <a:r>
              <a:rPr lang="en-US" sz="2000" dirty="0" smtClean="0"/>
              <a:t> </a:t>
            </a:r>
            <a:r>
              <a:rPr lang="en-US" sz="2000" dirty="0" err="1" smtClean="0"/>
              <a:t>yêu</a:t>
            </a:r>
            <a:r>
              <a:rPr lang="en-US" sz="2000" dirty="0" smtClean="0"/>
              <a:t> </a:t>
            </a:r>
            <a:r>
              <a:rPr lang="en-US" sz="2000" dirty="0" err="1" smtClean="0"/>
              <a:t>cầu</a:t>
            </a:r>
            <a:r>
              <a:rPr lang="en-US" sz="2000" dirty="0" smtClean="0"/>
              <a:t> </a:t>
            </a:r>
            <a:r>
              <a:rPr lang="en-US" sz="2000" dirty="0" err="1" smtClean="0"/>
              <a:t>đồng</a:t>
            </a:r>
            <a:r>
              <a:rPr lang="en-US" sz="2000" dirty="0" smtClean="0"/>
              <a:t> </a:t>
            </a:r>
            <a:r>
              <a:rPr lang="en-US" sz="2000" dirty="0" err="1" smtClean="0"/>
              <a:t>bộ</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giữa</a:t>
            </a:r>
            <a:r>
              <a:rPr lang="en-US" sz="2000" dirty="0" smtClean="0"/>
              <a:t> </a:t>
            </a:r>
            <a:r>
              <a:rPr lang="en-US" sz="2000" dirty="0" err="1" smtClean="0"/>
              <a:t>các</a:t>
            </a:r>
            <a:r>
              <a:rPr lang="en-US" sz="2000" dirty="0" smtClean="0"/>
              <a:t> </a:t>
            </a:r>
            <a:r>
              <a:rPr lang="en-US" sz="2000" dirty="0" err="1" smtClean="0"/>
              <a:t>miền</a:t>
            </a:r>
            <a:r>
              <a:rPr lang="en-US" sz="2000" dirty="0" smtClean="0"/>
              <a:t> </a:t>
            </a:r>
            <a:r>
              <a:rPr lang="en-US" sz="2000" dirty="0" err="1" smtClean="0"/>
              <a:t>dịch</a:t>
            </a:r>
            <a:r>
              <a:rPr lang="en-US" sz="2000" dirty="0" smtClean="0"/>
              <a:t> </a:t>
            </a:r>
            <a:r>
              <a:rPr lang="en-US" sz="2000" dirty="0" err="1" smtClean="0"/>
              <a:t>vụ</a:t>
            </a:r>
            <a:r>
              <a:rPr lang="en-US" sz="2000" dirty="0" smtClean="0"/>
              <a:t>.</a:t>
            </a:r>
          </a:p>
          <a:p>
            <a:endParaRPr lang="en-US" sz="2000" dirty="0"/>
          </a:p>
        </p:txBody>
      </p:sp>
      <p:sp>
        <p:nvSpPr>
          <p:cNvPr id="4" name="Title 1"/>
          <p:cNvSpPr>
            <a:spLocks noGrp="1"/>
          </p:cNvSpPr>
          <p:nvPr>
            <p:ph type="title"/>
          </p:nvPr>
        </p:nvSpPr>
        <p:spPr>
          <a:xfrm>
            <a:off x="457200" y="76200"/>
            <a:ext cx="8229600" cy="715962"/>
          </a:xfrm>
        </p:spPr>
        <p:txBody>
          <a:bodyPr>
            <a:normAutofit fontScale="90000"/>
          </a:bodyPr>
          <a:lstStyle/>
          <a:p>
            <a:r>
              <a:rPr lang="en-US" dirty="0" err="1" smtClean="0">
                <a:solidFill>
                  <a:srgbClr val="FF0000"/>
                </a:solidFill>
              </a:rPr>
              <a:t>Các</a:t>
            </a:r>
            <a:r>
              <a:rPr lang="en-US" dirty="0" smtClean="0">
                <a:solidFill>
                  <a:srgbClr val="FF0000"/>
                </a:solidFill>
              </a:rPr>
              <a:t> </a:t>
            </a:r>
            <a:r>
              <a:rPr lang="en-US" dirty="0" err="1" smtClean="0">
                <a:solidFill>
                  <a:srgbClr val="FF0000"/>
                </a:solidFill>
              </a:rPr>
              <a:t>dịch</a:t>
            </a:r>
            <a:r>
              <a:rPr lang="en-US" dirty="0" smtClean="0">
                <a:solidFill>
                  <a:srgbClr val="FF0000"/>
                </a:solidFill>
              </a:rPr>
              <a:t> </a:t>
            </a:r>
            <a:r>
              <a:rPr lang="en-US" dirty="0" err="1" smtClean="0">
                <a:solidFill>
                  <a:srgbClr val="FF0000"/>
                </a:solidFill>
              </a:rPr>
              <a:t>vụ</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Autofit/>
          </a:bodyPr>
          <a:lstStyle/>
          <a:p>
            <a:pPr>
              <a:buFont typeface="Wingdings" pitchFamily="2" charset="2"/>
              <a:buChar char="Ø"/>
            </a:pPr>
            <a:r>
              <a:rPr lang="en-US" sz="1800" dirty="0" err="1" smtClean="0"/>
              <a:t>Hợp</a:t>
            </a:r>
            <a:r>
              <a:rPr lang="en-US" sz="1800" dirty="0" smtClean="0"/>
              <a:t> </a:t>
            </a:r>
            <a:r>
              <a:rPr lang="en-US" sz="1800" dirty="0" err="1" smtClean="0"/>
              <a:t>đồng</a:t>
            </a:r>
            <a:r>
              <a:rPr lang="en-US" sz="1800" dirty="0" smtClean="0"/>
              <a:t> </a:t>
            </a:r>
            <a:r>
              <a:rPr lang="en-US" sz="1800" dirty="0" err="1" smtClean="0"/>
              <a:t>dịch</a:t>
            </a:r>
            <a:r>
              <a:rPr lang="en-US" sz="1800" dirty="0" smtClean="0"/>
              <a:t> </a:t>
            </a:r>
            <a:r>
              <a:rPr lang="en-US" sz="1800" dirty="0" err="1" smtClean="0"/>
              <a:t>vụ</a:t>
            </a:r>
            <a:r>
              <a:rPr lang="en-US" sz="1800" dirty="0" smtClean="0"/>
              <a:t> (Service Contracts) </a:t>
            </a:r>
            <a:r>
              <a:rPr lang="en-US" sz="1800" dirty="0" err="1" smtClean="0"/>
              <a:t>là</a:t>
            </a:r>
            <a:r>
              <a:rPr lang="en-US" sz="1800" dirty="0" smtClean="0"/>
              <a:t> </a:t>
            </a:r>
            <a:r>
              <a:rPr lang="en-US" sz="1800" dirty="0" err="1" smtClean="0"/>
              <a:t>giao</a:t>
            </a:r>
            <a:r>
              <a:rPr lang="en-US" sz="1800" dirty="0" smtClean="0"/>
              <a:t> </a:t>
            </a:r>
            <a:r>
              <a:rPr lang="en-US" sz="1800" dirty="0" err="1" smtClean="0"/>
              <a:t>diện</a:t>
            </a:r>
            <a:r>
              <a:rPr lang="en-US" sz="1800" dirty="0" smtClean="0"/>
              <a:t> </a:t>
            </a:r>
            <a:r>
              <a:rPr lang="en-US" sz="1800" dirty="0" err="1" smtClean="0"/>
              <a:t>giữa</a:t>
            </a:r>
            <a:r>
              <a:rPr lang="en-US" sz="1800" dirty="0" smtClean="0"/>
              <a:t> </a:t>
            </a:r>
            <a:r>
              <a:rPr lang="en-US" sz="1800" dirty="0" err="1" smtClean="0"/>
              <a:t>dịch</a:t>
            </a:r>
            <a:r>
              <a:rPr lang="en-US" sz="1800" dirty="0" smtClean="0"/>
              <a:t> </a:t>
            </a:r>
            <a:r>
              <a:rPr lang="en-US" sz="1800" dirty="0" err="1" smtClean="0"/>
              <a:t>vụ</a:t>
            </a:r>
            <a:r>
              <a:rPr lang="en-US" sz="1800" dirty="0" smtClean="0"/>
              <a:t> </a:t>
            </a:r>
            <a:r>
              <a:rPr lang="en-US" sz="1800" dirty="0" err="1" smtClean="0"/>
              <a:t>nghiệp</a:t>
            </a:r>
            <a:r>
              <a:rPr lang="en-US" sz="1800" dirty="0" smtClean="0"/>
              <a:t> </a:t>
            </a:r>
            <a:r>
              <a:rPr lang="en-US" sz="1800" dirty="0" err="1" smtClean="0"/>
              <a:t>vụ</a:t>
            </a:r>
            <a:r>
              <a:rPr lang="en-US" sz="1800" dirty="0" smtClean="0"/>
              <a:t> </a:t>
            </a:r>
            <a:r>
              <a:rPr lang="en-US" sz="1800" dirty="0" err="1" smtClean="0"/>
              <a:t>và</a:t>
            </a:r>
            <a:r>
              <a:rPr lang="en-US" sz="1800" dirty="0" smtClean="0"/>
              <a:t>  </a:t>
            </a:r>
            <a:r>
              <a:rPr lang="en-US" sz="1800" dirty="0" err="1" smtClean="0"/>
              <a:t>dịch</a:t>
            </a:r>
            <a:r>
              <a:rPr lang="en-US" sz="1800" dirty="0" smtClean="0"/>
              <a:t> </a:t>
            </a:r>
            <a:r>
              <a:rPr lang="en-US" sz="1800" dirty="0" err="1" smtClean="0"/>
              <a:t>vụ</a:t>
            </a:r>
            <a:r>
              <a:rPr lang="en-US" sz="1800" dirty="0" smtClean="0"/>
              <a:t> </a:t>
            </a:r>
            <a:r>
              <a:rPr lang="en-US" sz="1800" dirty="0" err="1" smtClean="0"/>
              <a:t>kỹ</a:t>
            </a:r>
            <a:r>
              <a:rPr lang="en-US" sz="1800" dirty="0" smtClean="0"/>
              <a:t> </a:t>
            </a:r>
            <a:r>
              <a:rPr lang="en-US" sz="1800" dirty="0" err="1" smtClean="0"/>
              <a:t>thuật</a:t>
            </a:r>
            <a:r>
              <a:rPr lang="en-US" sz="1800" dirty="0" smtClean="0"/>
              <a:t> </a:t>
            </a:r>
            <a:r>
              <a:rPr lang="en-US" sz="1800" dirty="0" err="1" smtClean="0"/>
              <a:t>nhằm</a:t>
            </a:r>
            <a:r>
              <a:rPr lang="en-US" sz="1800" dirty="0" smtClean="0"/>
              <a:t> </a:t>
            </a:r>
            <a:r>
              <a:rPr lang="en-US" sz="1800" dirty="0" err="1" smtClean="0"/>
              <a:t>che</a:t>
            </a:r>
            <a:r>
              <a:rPr lang="en-US" sz="1800" dirty="0" smtClean="0"/>
              <a:t> </a:t>
            </a:r>
            <a:r>
              <a:rPr lang="en-US" sz="1800" dirty="0" err="1" smtClean="0"/>
              <a:t>dấu</a:t>
            </a:r>
            <a:r>
              <a:rPr lang="en-US" sz="1800" dirty="0" smtClean="0"/>
              <a:t> </a:t>
            </a:r>
            <a:r>
              <a:rPr lang="en-US" sz="1800" dirty="0" err="1" smtClean="0"/>
              <a:t>những</a:t>
            </a:r>
            <a:r>
              <a:rPr lang="en-US" sz="1800" dirty="0" smtClean="0"/>
              <a:t> </a:t>
            </a:r>
            <a:r>
              <a:rPr lang="en-US" sz="1800" dirty="0" err="1" smtClean="0"/>
              <a:t>hiện</a:t>
            </a:r>
            <a:r>
              <a:rPr lang="en-US" sz="1800" dirty="0" smtClean="0"/>
              <a:t> </a:t>
            </a:r>
            <a:r>
              <a:rPr lang="en-US" sz="1800" dirty="0" err="1" smtClean="0"/>
              <a:t>thực</a:t>
            </a:r>
            <a:r>
              <a:rPr lang="en-US" sz="1800" dirty="0" smtClean="0"/>
              <a:t> chi </a:t>
            </a:r>
            <a:r>
              <a:rPr lang="en-US" sz="1800" dirty="0" err="1" smtClean="0"/>
              <a:t>tiết</a:t>
            </a:r>
            <a:r>
              <a:rPr lang="en-US" sz="1800" dirty="0" smtClean="0"/>
              <a:t> </a:t>
            </a:r>
            <a:r>
              <a:rPr lang="en-US" sz="1800" dirty="0" err="1" smtClean="0"/>
              <a:t>của</a:t>
            </a:r>
            <a:r>
              <a:rPr lang="en-US" sz="1800" dirty="0" smtClean="0"/>
              <a:t> </a:t>
            </a:r>
            <a:r>
              <a:rPr lang="en-US" sz="1800" dirty="0" err="1" smtClean="0"/>
              <a:t>dịch</a:t>
            </a:r>
            <a:r>
              <a:rPr lang="en-US" sz="1800" dirty="0" smtClean="0"/>
              <a:t> </a:t>
            </a:r>
            <a:r>
              <a:rPr lang="en-US" sz="1800" dirty="0" err="1" smtClean="0"/>
              <a:t>vụ</a:t>
            </a:r>
            <a:r>
              <a:rPr lang="en-US" sz="1800" dirty="0" smtClean="0"/>
              <a:t> </a:t>
            </a:r>
            <a:r>
              <a:rPr lang="en-US" sz="1800" dirty="0" err="1" smtClean="0"/>
              <a:t>kỹ</a:t>
            </a:r>
            <a:r>
              <a:rPr lang="en-US" sz="1800" dirty="0" smtClean="0"/>
              <a:t> </a:t>
            </a:r>
            <a:r>
              <a:rPr lang="en-US" sz="1800" dirty="0" err="1" smtClean="0"/>
              <a:t>thuật</a:t>
            </a:r>
            <a:r>
              <a:rPr lang="en-US" sz="1800" dirty="0" smtClean="0"/>
              <a:t>. </a:t>
            </a:r>
            <a:r>
              <a:rPr lang="en-US" sz="1800" dirty="0" err="1" smtClean="0"/>
              <a:t>Nền</a:t>
            </a:r>
            <a:r>
              <a:rPr lang="en-US" sz="1800" dirty="0" smtClean="0"/>
              <a:t> </a:t>
            </a:r>
            <a:r>
              <a:rPr lang="en-US" sz="1800" dirty="0" err="1" smtClean="0"/>
              <a:t>tảng</a:t>
            </a:r>
            <a:r>
              <a:rPr lang="en-US" sz="1800" dirty="0" smtClean="0"/>
              <a:t> </a:t>
            </a:r>
            <a:r>
              <a:rPr lang="en-US" sz="1800" dirty="0" err="1" smtClean="0"/>
              <a:t>dịch</a:t>
            </a:r>
            <a:r>
              <a:rPr lang="en-US" sz="1800" dirty="0" smtClean="0"/>
              <a:t> </a:t>
            </a:r>
            <a:r>
              <a:rPr lang="en-US" sz="1800" dirty="0" err="1" smtClean="0"/>
              <a:t>vụ</a:t>
            </a:r>
            <a:r>
              <a:rPr lang="en-US" sz="1800" dirty="0" smtClean="0"/>
              <a:t> Web (Web Services Platform) </a:t>
            </a:r>
            <a:r>
              <a:rPr lang="en-US" sz="1800" dirty="0" err="1" smtClean="0"/>
              <a:t>gồm</a:t>
            </a:r>
            <a:r>
              <a:rPr lang="en-US" sz="1800" dirty="0" smtClean="0"/>
              <a:t> </a:t>
            </a:r>
            <a:r>
              <a:rPr lang="en-US" sz="1800" dirty="0" err="1" smtClean="0"/>
              <a:t>các</a:t>
            </a:r>
            <a:r>
              <a:rPr lang="en-US" sz="1800" dirty="0" smtClean="0"/>
              <a:t> </a:t>
            </a:r>
            <a:r>
              <a:rPr lang="en-US" sz="1800" dirty="0" err="1" smtClean="0"/>
              <a:t>chuẩn</a:t>
            </a:r>
            <a:r>
              <a:rPr lang="en-US" sz="1800" dirty="0" smtClean="0"/>
              <a:t> </a:t>
            </a:r>
            <a:r>
              <a:rPr lang="en-US" sz="1800" dirty="0" err="1" smtClean="0"/>
              <a:t>và</a:t>
            </a:r>
            <a:r>
              <a:rPr lang="en-US" sz="1800" dirty="0" smtClean="0"/>
              <a:t> </a:t>
            </a:r>
            <a:r>
              <a:rPr lang="en-US" sz="1800" dirty="0" err="1" smtClean="0"/>
              <a:t>phương</a:t>
            </a:r>
            <a:r>
              <a:rPr lang="en-US" sz="1800" dirty="0" smtClean="0"/>
              <a:t> </a:t>
            </a:r>
            <a:r>
              <a:rPr lang="en-US" sz="1800" dirty="0" err="1" smtClean="0"/>
              <a:t>tiện</a:t>
            </a:r>
            <a:r>
              <a:rPr lang="en-US" sz="1800" dirty="0" smtClean="0"/>
              <a:t> </a:t>
            </a:r>
            <a:r>
              <a:rPr lang="en-US" sz="1800" dirty="0" err="1" smtClean="0"/>
              <a:t>giúp</a:t>
            </a:r>
            <a:r>
              <a:rPr lang="en-US" sz="1800" dirty="0" smtClean="0"/>
              <a:t> </a:t>
            </a:r>
            <a:r>
              <a:rPr lang="en-US" sz="1800" dirty="0" err="1" smtClean="0"/>
              <a:t>các</a:t>
            </a:r>
            <a:r>
              <a:rPr lang="en-US" sz="1800" dirty="0" smtClean="0"/>
              <a:t> </a:t>
            </a:r>
            <a:r>
              <a:rPr lang="en-US" sz="1800" dirty="0" err="1" smtClean="0"/>
              <a:t>dịch</a:t>
            </a:r>
            <a:r>
              <a:rPr lang="en-US" sz="1800" dirty="0" smtClean="0"/>
              <a:t> </a:t>
            </a:r>
            <a:r>
              <a:rPr lang="en-US" sz="1800" dirty="0" err="1" smtClean="0"/>
              <a:t>vụ</a:t>
            </a:r>
            <a:r>
              <a:rPr lang="en-US" sz="1800" dirty="0" smtClean="0"/>
              <a:t> </a:t>
            </a:r>
            <a:r>
              <a:rPr lang="en-US" sz="1800" dirty="0" err="1" smtClean="0"/>
              <a:t>có</a:t>
            </a:r>
            <a:r>
              <a:rPr lang="en-US" sz="1800" dirty="0" smtClean="0"/>
              <a:t> </a:t>
            </a:r>
            <a:r>
              <a:rPr lang="en-US" sz="1800" dirty="0" err="1" smtClean="0"/>
              <a:t>thể</a:t>
            </a:r>
            <a:r>
              <a:rPr lang="en-US" sz="1800" dirty="0" smtClean="0"/>
              <a:t> </a:t>
            </a:r>
            <a:r>
              <a:rPr lang="en-US" sz="1800" dirty="0" err="1" smtClean="0"/>
              <a:t>giao</a:t>
            </a:r>
            <a:r>
              <a:rPr lang="en-US" sz="1800" dirty="0" smtClean="0"/>
              <a:t> </a:t>
            </a:r>
            <a:r>
              <a:rPr lang="en-US" sz="1800" dirty="0" err="1" smtClean="0"/>
              <a:t>tiếp</a:t>
            </a:r>
            <a:r>
              <a:rPr lang="en-US" sz="1800" dirty="0" smtClean="0"/>
              <a:t> </a:t>
            </a:r>
            <a:r>
              <a:rPr lang="en-US" sz="1800" dirty="0" err="1" smtClean="0"/>
              <a:t>với</a:t>
            </a:r>
            <a:r>
              <a:rPr lang="en-US" sz="1800" dirty="0" smtClean="0"/>
              <a:t> </a:t>
            </a:r>
            <a:r>
              <a:rPr lang="en-US" sz="1800" dirty="0" err="1" smtClean="0"/>
              <a:t>nhau</a:t>
            </a:r>
            <a:r>
              <a:rPr lang="en-US" sz="1800" dirty="0" smtClean="0"/>
              <a:t> </a:t>
            </a:r>
            <a:r>
              <a:rPr lang="en-US" sz="1800" dirty="0" err="1" smtClean="0"/>
              <a:t>một</a:t>
            </a:r>
            <a:r>
              <a:rPr lang="en-US" sz="1800" dirty="0" smtClean="0"/>
              <a:t> </a:t>
            </a:r>
            <a:r>
              <a:rPr lang="en-US" sz="1800" dirty="0" err="1" smtClean="0"/>
              <a:t>cách</a:t>
            </a:r>
            <a:r>
              <a:rPr lang="en-US" sz="1800" dirty="0" smtClean="0"/>
              <a:t> </a:t>
            </a:r>
            <a:r>
              <a:rPr lang="en-US" sz="1800" dirty="0" err="1" smtClean="0"/>
              <a:t>độc</a:t>
            </a:r>
            <a:r>
              <a:rPr lang="en-US" sz="1800" dirty="0" smtClean="0"/>
              <a:t> </a:t>
            </a:r>
            <a:r>
              <a:rPr lang="en-US" sz="1800" dirty="0" err="1" smtClean="0"/>
              <a:t>lập</a:t>
            </a:r>
            <a:r>
              <a:rPr lang="en-US" sz="1800" dirty="0" smtClean="0"/>
              <a:t> </a:t>
            </a:r>
            <a:r>
              <a:rPr lang="en-US" sz="1800" dirty="0" err="1" smtClean="0"/>
              <a:t>với</a:t>
            </a:r>
            <a:r>
              <a:rPr lang="en-US" sz="1800" dirty="0" smtClean="0"/>
              <a:t> </a:t>
            </a:r>
            <a:r>
              <a:rPr lang="en-US" sz="1800" dirty="0" err="1" smtClean="0"/>
              <a:t>công</a:t>
            </a:r>
            <a:r>
              <a:rPr lang="en-US" sz="1800" dirty="0" smtClean="0"/>
              <a:t> </a:t>
            </a:r>
            <a:r>
              <a:rPr lang="en-US" sz="1800" dirty="0" err="1" smtClean="0"/>
              <a:t>nghệ</a:t>
            </a:r>
            <a:r>
              <a:rPr lang="en-US" sz="1800" dirty="0" smtClean="0"/>
              <a:t> </a:t>
            </a:r>
            <a:r>
              <a:rPr lang="en-US" sz="1800" dirty="0" err="1" smtClean="0"/>
              <a:t>hiện</a:t>
            </a:r>
            <a:r>
              <a:rPr lang="en-US" sz="1800" dirty="0" smtClean="0"/>
              <a:t> </a:t>
            </a:r>
            <a:r>
              <a:rPr lang="en-US" sz="1800" dirty="0" err="1" smtClean="0"/>
              <a:t>thực</a:t>
            </a:r>
            <a:r>
              <a:rPr lang="en-US" sz="1800" dirty="0" smtClean="0"/>
              <a:t>. </a:t>
            </a:r>
            <a:r>
              <a:rPr lang="en-US" sz="1800" dirty="0" err="1" smtClean="0"/>
              <a:t>Các</a:t>
            </a:r>
            <a:r>
              <a:rPr lang="en-US" sz="1800" dirty="0" smtClean="0"/>
              <a:t> </a:t>
            </a:r>
            <a:r>
              <a:rPr lang="en-US" sz="1800" dirty="0" err="1" smtClean="0"/>
              <a:t>quy</a:t>
            </a:r>
            <a:r>
              <a:rPr lang="en-US" sz="1800" dirty="0" smtClean="0"/>
              <a:t> </a:t>
            </a:r>
            <a:r>
              <a:rPr lang="en-US" sz="1800" dirty="0" err="1" smtClean="0"/>
              <a:t>trình</a:t>
            </a:r>
            <a:r>
              <a:rPr lang="en-US" sz="1800" dirty="0" smtClean="0"/>
              <a:t> </a:t>
            </a:r>
            <a:r>
              <a:rPr lang="en-US" sz="1800" dirty="0" err="1" smtClean="0"/>
              <a:t>và</a:t>
            </a:r>
            <a:r>
              <a:rPr lang="en-US" sz="1800" dirty="0" smtClean="0"/>
              <a:t> </a:t>
            </a:r>
            <a:r>
              <a:rPr lang="en-US" sz="1800" dirty="0" err="1" smtClean="0"/>
              <a:t>chính</a:t>
            </a:r>
            <a:r>
              <a:rPr lang="en-US" sz="1800" dirty="0" smtClean="0"/>
              <a:t> </a:t>
            </a:r>
            <a:r>
              <a:rPr lang="en-US" sz="1800" dirty="0" err="1" smtClean="0"/>
              <a:t>sách</a:t>
            </a:r>
            <a:r>
              <a:rPr lang="en-US" sz="1800" dirty="0" smtClean="0"/>
              <a:t> </a:t>
            </a:r>
            <a:r>
              <a:rPr lang="en-US" sz="1800" dirty="0" err="1" smtClean="0"/>
              <a:t>hướng</a:t>
            </a:r>
            <a:r>
              <a:rPr lang="en-US" sz="1800" dirty="0" smtClean="0"/>
              <a:t> </a:t>
            </a:r>
            <a:r>
              <a:rPr lang="en-US" sz="1800" dirty="0" err="1" smtClean="0"/>
              <a:t>dẫn</a:t>
            </a:r>
            <a:r>
              <a:rPr lang="en-US" sz="1800" dirty="0" smtClean="0"/>
              <a:t> </a:t>
            </a:r>
            <a:r>
              <a:rPr lang="en-US" sz="1800" dirty="0" err="1" smtClean="0"/>
              <a:t>của</a:t>
            </a:r>
            <a:r>
              <a:rPr lang="en-US" sz="1800" dirty="0" smtClean="0"/>
              <a:t> SOA (SOA Governance Policies and Processes) </a:t>
            </a:r>
            <a:r>
              <a:rPr lang="en-US" sz="1800" dirty="0" err="1" smtClean="0"/>
              <a:t>bao</a:t>
            </a:r>
            <a:r>
              <a:rPr lang="en-US" sz="1800" dirty="0" smtClean="0"/>
              <a:t> </a:t>
            </a:r>
            <a:r>
              <a:rPr lang="en-US" sz="1800" dirty="0" err="1" smtClean="0"/>
              <a:t>gồm</a:t>
            </a:r>
            <a:r>
              <a:rPr lang="en-US" sz="1800" dirty="0" smtClean="0"/>
              <a:t>   </a:t>
            </a:r>
            <a:r>
              <a:rPr lang="en-US" sz="1800" dirty="0" err="1" smtClean="0"/>
              <a:t>các</a:t>
            </a:r>
            <a:r>
              <a:rPr lang="en-US" sz="1800" dirty="0" smtClean="0"/>
              <a:t> </a:t>
            </a:r>
            <a:r>
              <a:rPr lang="en-US" sz="1800" dirty="0" err="1" smtClean="0"/>
              <a:t>chỉ</a:t>
            </a:r>
            <a:r>
              <a:rPr lang="en-US" sz="1800" dirty="0" smtClean="0"/>
              <a:t> </a:t>
            </a:r>
            <a:r>
              <a:rPr lang="en-US" sz="1800" dirty="0" err="1" smtClean="0"/>
              <a:t>dẫn</a:t>
            </a:r>
            <a:r>
              <a:rPr lang="en-US" sz="1800" dirty="0" smtClean="0"/>
              <a:t> </a:t>
            </a:r>
            <a:r>
              <a:rPr lang="en-US" sz="1800" dirty="0" err="1" smtClean="0"/>
              <a:t>cho</a:t>
            </a:r>
            <a:r>
              <a:rPr lang="en-US" sz="1800" dirty="0" smtClean="0"/>
              <a:t> </a:t>
            </a:r>
            <a:r>
              <a:rPr lang="en-US" sz="1800" dirty="0" err="1" smtClean="0"/>
              <a:t>sự</a:t>
            </a:r>
            <a:r>
              <a:rPr lang="en-US" sz="1800" dirty="0" smtClean="0"/>
              <a:t> </a:t>
            </a:r>
            <a:r>
              <a:rPr lang="en-US" sz="1800" dirty="0" err="1" smtClean="0"/>
              <a:t>phối</a:t>
            </a:r>
            <a:r>
              <a:rPr lang="en-US" sz="1800" dirty="0" smtClean="0"/>
              <a:t> </a:t>
            </a:r>
            <a:r>
              <a:rPr lang="en-US" sz="1800" dirty="0" err="1" smtClean="0"/>
              <a:t>hợp</a:t>
            </a:r>
            <a:r>
              <a:rPr lang="en-US" sz="1800" dirty="0" smtClean="0"/>
              <a:t> </a:t>
            </a:r>
            <a:r>
              <a:rPr lang="en-US" sz="1800" dirty="0" err="1" smtClean="0"/>
              <a:t>của</a:t>
            </a:r>
            <a:r>
              <a:rPr lang="en-US" sz="1800" dirty="0" smtClean="0"/>
              <a:t> </a:t>
            </a:r>
            <a:r>
              <a:rPr lang="en-US" sz="1800" dirty="0" err="1" smtClean="0"/>
              <a:t>các</a:t>
            </a:r>
            <a:r>
              <a:rPr lang="en-US" sz="1800" dirty="0" smtClean="0"/>
              <a:t> </a:t>
            </a:r>
            <a:r>
              <a:rPr lang="en-US" sz="1800" dirty="0" err="1" smtClean="0"/>
              <a:t>dịch</a:t>
            </a:r>
            <a:r>
              <a:rPr lang="en-US" sz="1800" dirty="0" smtClean="0"/>
              <a:t> </a:t>
            </a:r>
            <a:r>
              <a:rPr lang="en-US" sz="1800" dirty="0" err="1" smtClean="0"/>
              <a:t>vụ</a:t>
            </a:r>
            <a:r>
              <a:rPr lang="en-US" sz="1800" dirty="0" smtClean="0"/>
              <a:t> </a:t>
            </a:r>
            <a:r>
              <a:rPr lang="en-US" sz="1800" dirty="0" err="1" smtClean="0"/>
              <a:t>nhằm</a:t>
            </a:r>
            <a:r>
              <a:rPr lang="en-US" sz="1800" dirty="0" smtClean="0"/>
              <a:t> </a:t>
            </a:r>
            <a:r>
              <a:rPr lang="en-US" sz="1800" dirty="0" err="1" smtClean="0"/>
              <a:t>đạt</a:t>
            </a:r>
            <a:r>
              <a:rPr lang="en-US" sz="1800" dirty="0" smtClean="0"/>
              <a:t> </a:t>
            </a:r>
            <a:r>
              <a:rPr lang="en-US" sz="1800" dirty="0" err="1" smtClean="0"/>
              <a:t>mức</a:t>
            </a:r>
            <a:r>
              <a:rPr lang="en-US" sz="1800" dirty="0" smtClean="0"/>
              <a:t> </a:t>
            </a:r>
            <a:r>
              <a:rPr lang="en-US" sz="1800" dirty="0" err="1" smtClean="0"/>
              <a:t>lợi</a:t>
            </a:r>
            <a:r>
              <a:rPr lang="en-US" sz="1800" dirty="0" smtClean="0"/>
              <a:t> </a:t>
            </a:r>
            <a:r>
              <a:rPr lang="en-US" sz="1800" dirty="0" err="1" smtClean="0"/>
              <a:t>nhuận</a:t>
            </a:r>
            <a:r>
              <a:rPr lang="en-US" sz="1800" dirty="0" smtClean="0"/>
              <a:t> </a:t>
            </a:r>
            <a:r>
              <a:rPr lang="en-US" sz="1800" dirty="0" err="1" smtClean="0"/>
              <a:t>cao</a:t>
            </a:r>
            <a:r>
              <a:rPr lang="en-US" sz="1800" dirty="0" smtClean="0"/>
              <a:t> </a:t>
            </a:r>
            <a:r>
              <a:rPr lang="en-US" sz="1800" dirty="0" err="1" smtClean="0"/>
              <a:t>nhất</a:t>
            </a:r>
            <a:r>
              <a:rPr lang="en-US" sz="1800" dirty="0" smtClean="0"/>
              <a:t> </a:t>
            </a:r>
            <a:r>
              <a:rPr lang="en-US" sz="1800" dirty="0" err="1" smtClean="0"/>
              <a:t>cho</a:t>
            </a:r>
            <a:r>
              <a:rPr lang="en-US" sz="1800" dirty="0" smtClean="0"/>
              <a:t> </a:t>
            </a:r>
            <a:r>
              <a:rPr lang="en-US" sz="1800" dirty="0" err="1" smtClean="0"/>
              <a:t>doanh</a:t>
            </a:r>
            <a:r>
              <a:rPr lang="en-US" sz="1800" dirty="0" smtClean="0"/>
              <a:t> </a:t>
            </a:r>
            <a:r>
              <a:rPr lang="en-US" sz="1800" dirty="0" err="1" smtClean="0"/>
              <a:t>nghiệp</a:t>
            </a:r>
            <a:r>
              <a:rPr lang="en-US" sz="1800" dirty="0" smtClean="0"/>
              <a:t>.</a:t>
            </a:r>
          </a:p>
          <a:p>
            <a:pPr>
              <a:buFont typeface="Wingdings" pitchFamily="2" charset="2"/>
              <a:buChar char="Ø"/>
            </a:pPr>
            <a:r>
              <a:rPr lang="en-US" sz="1800" dirty="0" err="1" smtClean="0"/>
              <a:t>Các</a:t>
            </a:r>
            <a:r>
              <a:rPr lang="en-US" sz="1800" dirty="0" smtClean="0"/>
              <a:t> </a:t>
            </a:r>
            <a:r>
              <a:rPr lang="en-US" sz="1800" dirty="0" err="1" smtClean="0"/>
              <a:t>phương</a:t>
            </a:r>
            <a:r>
              <a:rPr lang="en-US" sz="1800" dirty="0" smtClean="0"/>
              <a:t> </a:t>
            </a:r>
            <a:r>
              <a:rPr lang="en-US" sz="1800" dirty="0" err="1" smtClean="0"/>
              <a:t>pháp</a:t>
            </a:r>
            <a:r>
              <a:rPr lang="en-US" sz="1800" dirty="0" smtClean="0"/>
              <a:t> </a:t>
            </a:r>
            <a:r>
              <a:rPr lang="en-US" sz="1800" dirty="0" err="1" smtClean="0"/>
              <a:t>và</a:t>
            </a:r>
            <a:r>
              <a:rPr lang="en-US" sz="1800" dirty="0" smtClean="0"/>
              <a:t> </a:t>
            </a:r>
            <a:r>
              <a:rPr lang="en-US" sz="1800" dirty="0" err="1" smtClean="0"/>
              <a:t>công</a:t>
            </a:r>
            <a:r>
              <a:rPr lang="en-US" sz="1800" dirty="0" smtClean="0"/>
              <a:t> </a:t>
            </a:r>
            <a:r>
              <a:rPr lang="en-US" sz="1800" dirty="0" err="1" smtClean="0"/>
              <a:t>cụ</a:t>
            </a:r>
            <a:r>
              <a:rPr lang="en-US" sz="1800" dirty="0" smtClean="0"/>
              <a:t> (SOA Methods and Tools) </a:t>
            </a:r>
            <a:r>
              <a:rPr lang="en-US" sz="1800" dirty="0" err="1" smtClean="0"/>
              <a:t>là</a:t>
            </a:r>
            <a:r>
              <a:rPr lang="en-US" sz="1800" dirty="0" smtClean="0"/>
              <a:t> </a:t>
            </a:r>
            <a:r>
              <a:rPr lang="en-US" sz="1800" dirty="0" err="1" smtClean="0"/>
              <a:t>các</a:t>
            </a:r>
            <a:r>
              <a:rPr lang="en-US" sz="1800" dirty="0" smtClean="0"/>
              <a:t> </a:t>
            </a:r>
            <a:r>
              <a:rPr lang="en-US" sz="1800" dirty="0" err="1" smtClean="0"/>
              <a:t>công</a:t>
            </a:r>
            <a:r>
              <a:rPr lang="en-US" sz="1800" dirty="0" smtClean="0"/>
              <a:t> </a:t>
            </a:r>
            <a:r>
              <a:rPr lang="en-US" sz="1800" dirty="0" err="1" smtClean="0"/>
              <a:t>cụ</a:t>
            </a:r>
            <a:r>
              <a:rPr lang="en-US" sz="1800" dirty="0" smtClean="0"/>
              <a:t> SOA </a:t>
            </a:r>
            <a:r>
              <a:rPr lang="en-US" sz="1800" dirty="0" err="1" smtClean="0"/>
              <a:t>sẽ</a:t>
            </a:r>
            <a:r>
              <a:rPr lang="en-US" sz="1800" dirty="0" smtClean="0"/>
              <a:t> </a:t>
            </a:r>
            <a:r>
              <a:rPr lang="en-US" sz="1800" dirty="0" err="1" smtClean="0"/>
              <a:t>dùng</a:t>
            </a:r>
            <a:r>
              <a:rPr lang="en-US" sz="1800" dirty="0" smtClean="0"/>
              <a:t> </a:t>
            </a:r>
            <a:r>
              <a:rPr lang="en-US" sz="1800" dirty="0" err="1" smtClean="0"/>
              <a:t>trong</a:t>
            </a:r>
            <a:r>
              <a:rPr lang="en-US" sz="1800" dirty="0" smtClean="0"/>
              <a:t> </a:t>
            </a:r>
            <a:r>
              <a:rPr lang="en-US" sz="1800" dirty="0" err="1" smtClean="0"/>
              <a:t>quá</a:t>
            </a:r>
            <a:r>
              <a:rPr lang="en-US" sz="1800" dirty="0" smtClean="0"/>
              <a:t> </a:t>
            </a:r>
            <a:r>
              <a:rPr lang="en-US" sz="1800" dirty="0" err="1" smtClean="0"/>
              <a:t>trình</a:t>
            </a:r>
            <a:r>
              <a:rPr lang="en-US" sz="1800" dirty="0" smtClean="0"/>
              <a:t> </a:t>
            </a:r>
            <a:r>
              <a:rPr lang="en-US" sz="1800" dirty="0" err="1" smtClean="0"/>
              <a:t>quản</a:t>
            </a:r>
            <a:r>
              <a:rPr lang="en-US" sz="1800" dirty="0" smtClean="0"/>
              <a:t> </a:t>
            </a:r>
            <a:r>
              <a:rPr lang="en-US" sz="1800" dirty="0" err="1" smtClean="0"/>
              <a:t>lý</a:t>
            </a:r>
            <a:r>
              <a:rPr lang="en-US" sz="1800" dirty="0" smtClean="0"/>
              <a:t> </a:t>
            </a:r>
            <a:r>
              <a:rPr lang="en-US" sz="1800" dirty="0" err="1" smtClean="0"/>
              <a:t>dự</a:t>
            </a:r>
            <a:r>
              <a:rPr lang="en-US" sz="1800" dirty="0" smtClean="0"/>
              <a:t> </a:t>
            </a:r>
            <a:r>
              <a:rPr lang="en-US" sz="1800" dirty="0" err="1" smtClean="0"/>
              <a:t>án</a:t>
            </a:r>
            <a:r>
              <a:rPr lang="en-US" sz="1800" dirty="0" smtClean="0"/>
              <a:t>, </a:t>
            </a:r>
            <a:r>
              <a:rPr lang="en-US" sz="1800" dirty="0" err="1" smtClean="0"/>
              <a:t>mô</a:t>
            </a:r>
            <a:r>
              <a:rPr lang="en-US" sz="1800" dirty="0" smtClean="0"/>
              <a:t> </a:t>
            </a:r>
            <a:r>
              <a:rPr lang="en-US" sz="1800" dirty="0" err="1" smtClean="0"/>
              <a:t>hình</a:t>
            </a:r>
            <a:r>
              <a:rPr lang="en-US" sz="1800" dirty="0" smtClean="0"/>
              <a:t> </a:t>
            </a:r>
            <a:r>
              <a:rPr lang="en-US" sz="1800" dirty="0" err="1" smtClean="0"/>
              <a:t>dịch</a:t>
            </a:r>
            <a:r>
              <a:rPr lang="en-US" sz="1800" dirty="0" smtClean="0"/>
              <a:t> </a:t>
            </a:r>
            <a:r>
              <a:rPr lang="en-US" sz="1800" dirty="0" err="1" smtClean="0"/>
              <a:t>vụ</a:t>
            </a:r>
            <a:r>
              <a:rPr lang="en-US" sz="1800" dirty="0" smtClean="0"/>
              <a:t>, </a:t>
            </a:r>
            <a:r>
              <a:rPr lang="en-US" sz="1800" dirty="0" err="1" smtClean="0"/>
              <a:t>mô</a:t>
            </a:r>
            <a:r>
              <a:rPr lang="en-US" sz="1800" dirty="0" smtClean="0"/>
              <a:t> </a:t>
            </a:r>
            <a:r>
              <a:rPr lang="en-US" sz="1800" dirty="0" err="1" smtClean="0"/>
              <a:t>hình</a:t>
            </a:r>
            <a:r>
              <a:rPr lang="en-US" sz="1800" dirty="0" smtClean="0"/>
              <a:t> </a:t>
            </a:r>
            <a:r>
              <a:rPr lang="en-US" sz="1800" dirty="0" err="1" smtClean="0"/>
              <a:t>dữ</a:t>
            </a:r>
            <a:r>
              <a:rPr lang="en-US" sz="1800" dirty="0" smtClean="0"/>
              <a:t> </a:t>
            </a:r>
            <a:r>
              <a:rPr lang="en-US" sz="1800" dirty="0" err="1" smtClean="0"/>
              <a:t>liệu</a:t>
            </a:r>
            <a:r>
              <a:rPr lang="en-US" sz="1800" dirty="0" smtClean="0"/>
              <a:t>, </a:t>
            </a:r>
            <a:r>
              <a:rPr lang="en-US" sz="1800" dirty="0" err="1" smtClean="0"/>
              <a:t>quản</a:t>
            </a:r>
            <a:r>
              <a:rPr lang="en-US" sz="1800" dirty="0" smtClean="0"/>
              <a:t> </a:t>
            </a:r>
            <a:r>
              <a:rPr lang="en-US" sz="1800" dirty="0" err="1" smtClean="0"/>
              <a:t>lý</a:t>
            </a:r>
            <a:r>
              <a:rPr lang="en-US" sz="1800" dirty="0" smtClean="0"/>
              <a:t> </a:t>
            </a:r>
            <a:r>
              <a:rPr lang="en-US" sz="1800" dirty="0" err="1" smtClean="0"/>
              <a:t>và</a:t>
            </a:r>
            <a:r>
              <a:rPr lang="en-US" sz="1800" dirty="0" smtClean="0"/>
              <a:t> </a:t>
            </a:r>
            <a:r>
              <a:rPr lang="en-US" sz="1800" dirty="0" err="1" smtClean="0"/>
              <a:t>phát</a:t>
            </a:r>
            <a:r>
              <a:rPr lang="en-US" sz="1800" dirty="0" smtClean="0"/>
              <a:t> </a:t>
            </a:r>
            <a:r>
              <a:rPr lang="en-US" sz="1800" dirty="0" err="1" smtClean="0"/>
              <a:t>triển</a:t>
            </a:r>
            <a:r>
              <a:rPr lang="en-US" sz="1800" dirty="0" smtClean="0"/>
              <a:t> </a:t>
            </a:r>
            <a:r>
              <a:rPr lang="en-US" sz="1800" dirty="0" err="1" smtClean="0"/>
              <a:t>hệ</a:t>
            </a:r>
            <a:r>
              <a:rPr lang="en-US" sz="1800" dirty="0" smtClean="0"/>
              <a:t> </a:t>
            </a:r>
            <a:r>
              <a:rPr lang="en-US" sz="1800" dirty="0" err="1" smtClean="0"/>
              <a:t>thống</a:t>
            </a:r>
            <a:r>
              <a:rPr lang="en-US" sz="1800" dirty="0" smtClean="0"/>
              <a:t>. </a:t>
            </a:r>
            <a:r>
              <a:rPr lang="en-US" sz="1800" dirty="0" err="1" smtClean="0"/>
              <a:t>Các</a:t>
            </a:r>
            <a:r>
              <a:rPr lang="en-US" sz="1800" dirty="0" smtClean="0"/>
              <a:t> </a:t>
            </a:r>
            <a:r>
              <a:rPr lang="en-US" sz="1800" dirty="0" err="1" smtClean="0"/>
              <a:t>nguyên</a:t>
            </a:r>
            <a:r>
              <a:rPr lang="en-US" sz="1800" dirty="0" smtClean="0"/>
              <a:t> </a:t>
            </a:r>
            <a:r>
              <a:rPr lang="en-US" sz="1800" dirty="0" err="1" smtClean="0"/>
              <a:t>lý</a:t>
            </a:r>
            <a:r>
              <a:rPr lang="en-US" sz="1800" dirty="0" smtClean="0"/>
              <a:t> </a:t>
            </a:r>
            <a:r>
              <a:rPr lang="en-US" sz="1800" dirty="0" err="1" smtClean="0"/>
              <a:t>và</a:t>
            </a:r>
            <a:r>
              <a:rPr lang="en-US" sz="1800" dirty="0" smtClean="0"/>
              <a:t> </a:t>
            </a:r>
            <a:r>
              <a:rPr lang="en-US" sz="1800" dirty="0" err="1" smtClean="0"/>
              <a:t>chỉ</a:t>
            </a:r>
            <a:r>
              <a:rPr lang="en-US" sz="1800" dirty="0" smtClean="0"/>
              <a:t> </a:t>
            </a:r>
            <a:r>
              <a:rPr lang="en-US" sz="1800" dirty="0" err="1" smtClean="0"/>
              <a:t>dẫn</a:t>
            </a:r>
            <a:r>
              <a:rPr lang="en-US" sz="1800" dirty="0" smtClean="0"/>
              <a:t> (SOA Principles and Guidelines) </a:t>
            </a:r>
            <a:r>
              <a:rPr lang="en-US" sz="1800" dirty="0" err="1" smtClean="0"/>
              <a:t>bao</a:t>
            </a:r>
            <a:r>
              <a:rPr lang="en-US" sz="1800" dirty="0" smtClean="0"/>
              <a:t> </a:t>
            </a:r>
            <a:r>
              <a:rPr lang="en-US" sz="1800" dirty="0" err="1" smtClean="0"/>
              <a:t>gồm</a:t>
            </a:r>
            <a:r>
              <a:rPr lang="en-US" sz="1800" dirty="0" smtClean="0"/>
              <a:t>    </a:t>
            </a:r>
            <a:r>
              <a:rPr lang="en-US" sz="1800" dirty="0" err="1" smtClean="0"/>
              <a:t>các</a:t>
            </a:r>
            <a:r>
              <a:rPr lang="en-US" sz="1800" dirty="0" smtClean="0"/>
              <a:t> </a:t>
            </a:r>
            <a:r>
              <a:rPr lang="en-US" sz="1800" dirty="0" err="1" smtClean="0"/>
              <a:t>nguyên</a:t>
            </a:r>
            <a:r>
              <a:rPr lang="en-US" sz="1800" dirty="0" smtClean="0"/>
              <a:t> </a:t>
            </a:r>
            <a:r>
              <a:rPr lang="en-US" sz="1800" dirty="0" err="1" smtClean="0"/>
              <a:t>lý</a:t>
            </a:r>
            <a:r>
              <a:rPr lang="en-US" sz="1800" dirty="0" smtClean="0"/>
              <a:t> </a:t>
            </a:r>
            <a:r>
              <a:rPr lang="en-US" sz="1800" dirty="0" err="1" smtClean="0"/>
              <a:t>giúp</a:t>
            </a:r>
            <a:r>
              <a:rPr lang="en-US" sz="1800" dirty="0" smtClean="0"/>
              <a:t> </a:t>
            </a:r>
            <a:r>
              <a:rPr lang="en-US" sz="1800" dirty="0" err="1" smtClean="0"/>
              <a:t>cho</a:t>
            </a:r>
            <a:r>
              <a:rPr lang="en-US" sz="1800" dirty="0" smtClean="0"/>
              <a:t> </a:t>
            </a:r>
            <a:r>
              <a:rPr lang="en-US" sz="1800" dirty="0" err="1" smtClean="0"/>
              <a:t>các</a:t>
            </a:r>
            <a:r>
              <a:rPr lang="en-US" sz="1800" dirty="0" smtClean="0"/>
              <a:t> </a:t>
            </a:r>
            <a:r>
              <a:rPr lang="en-US" sz="1800" dirty="0" err="1" smtClean="0"/>
              <a:t>nhà</a:t>
            </a:r>
            <a:r>
              <a:rPr lang="en-US" sz="1800" dirty="0" smtClean="0"/>
              <a:t> </a:t>
            </a:r>
            <a:r>
              <a:rPr lang="en-US" sz="1800" dirty="0" err="1" smtClean="0"/>
              <a:t>kiến</a:t>
            </a:r>
            <a:r>
              <a:rPr lang="en-US" sz="1800" dirty="0" smtClean="0"/>
              <a:t> </a:t>
            </a:r>
            <a:r>
              <a:rPr lang="en-US" sz="1800" dirty="0" err="1" smtClean="0"/>
              <a:t>trúc</a:t>
            </a:r>
            <a:r>
              <a:rPr lang="en-US" sz="1800" dirty="0" smtClean="0"/>
              <a:t> </a:t>
            </a:r>
            <a:r>
              <a:rPr lang="en-US" sz="1800" dirty="0" err="1" smtClean="0"/>
              <a:t>và</a:t>
            </a:r>
            <a:r>
              <a:rPr lang="en-US" sz="1800" dirty="0" smtClean="0"/>
              <a:t> </a:t>
            </a:r>
            <a:r>
              <a:rPr lang="en-US" sz="1800" dirty="0" err="1" smtClean="0"/>
              <a:t>các</a:t>
            </a:r>
            <a:r>
              <a:rPr lang="en-US" sz="1800" dirty="0" smtClean="0"/>
              <a:t> </a:t>
            </a:r>
            <a:r>
              <a:rPr lang="en-US" sz="1800" dirty="0" err="1" smtClean="0"/>
              <a:t>nhà</a:t>
            </a:r>
            <a:r>
              <a:rPr lang="en-US" sz="1800" dirty="0" smtClean="0"/>
              <a:t> </a:t>
            </a:r>
            <a:r>
              <a:rPr lang="en-US" sz="1800" dirty="0" err="1" smtClean="0"/>
              <a:t>phát</a:t>
            </a:r>
            <a:r>
              <a:rPr lang="en-US" sz="1800" dirty="0" smtClean="0"/>
              <a:t> </a:t>
            </a:r>
            <a:r>
              <a:rPr lang="en-US" sz="1800" dirty="0" err="1" smtClean="0"/>
              <a:t>triển</a:t>
            </a:r>
            <a:r>
              <a:rPr lang="en-US" sz="1800" dirty="0" smtClean="0"/>
              <a:t> </a:t>
            </a:r>
            <a:r>
              <a:rPr lang="en-US" sz="1800" dirty="0" err="1" smtClean="0"/>
              <a:t>trong</a:t>
            </a:r>
            <a:r>
              <a:rPr lang="en-US" sz="1800" dirty="0" smtClean="0"/>
              <a:t> </a:t>
            </a:r>
            <a:r>
              <a:rPr lang="en-US" sz="1800" dirty="0" err="1" smtClean="0"/>
              <a:t>quá</a:t>
            </a:r>
            <a:r>
              <a:rPr lang="en-US" sz="1800" dirty="0" smtClean="0"/>
              <a:t> </a:t>
            </a:r>
            <a:r>
              <a:rPr lang="en-US" sz="1800" dirty="0" err="1" smtClean="0"/>
              <a:t>trình</a:t>
            </a:r>
            <a:r>
              <a:rPr lang="en-US" sz="1800" dirty="0" smtClean="0"/>
              <a:t> </a:t>
            </a:r>
            <a:r>
              <a:rPr lang="en-US" sz="1800" dirty="0" err="1" smtClean="0"/>
              <a:t>xác</a:t>
            </a:r>
            <a:r>
              <a:rPr lang="en-US" sz="1800" dirty="0" smtClean="0"/>
              <a:t> </a:t>
            </a:r>
            <a:r>
              <a:rPr lang="en-US" sz="1800" dirty="0" err="1" smtClean="0"/>
              <a:t>định</a:t>
            </a:r>
            <a:r>
              <a:rPr lang="en-US" sz="1800" dirty="0" smtClean="0"/>
              <a:t> </a:t>
            </a:r>
            <a:r>
              <a:rPr lang="en-US" sz="1800" dirty="0" err="1" smtClean="0"/>
              <a:t>các</a:t>
            </a:r>
            <a:r>
              <a:rPr lang="en-US" sz="1800" dirty="0" smtClean="0"/>
              <a:t> </a:t>
            </a:r>
            <a:r>
              <a:rPr lang="en-US" sz="1800" dirty="0" err="1" smtClean="0"/>
              <a:t>dịch</a:t>
            </a:r>
            <a:r>
              <a:rPr lang="en-US" sz="1800" dirty="0" smtClean="0"/>
              <a:t> </a:t>
            </a:r>
            <a:r>
              <a:rPr lang="en-US" sz="1800" dirty="0" err="1" smtClean="0"/>
              <a:t>vụ</a:t>
            </a:r>
            <a:r>
              <a:rPr lang="en-US" sz="1800" dirty="0" smtClean="0"/>
              <a:t> </a:t>
            </a:r>
            <a:r>
              <a:rPr lang="en-US" sz="1800" dirty="0" err="1" smtClean="0"/>
              <a:t>kỹ</a:t>
            </a:r>
            <a:r>
              <a:rPr lang="en-US" sz="1800" dirty="0" smtClean="0"/>
              <a:t> </a:t>
            </a:r>
            <a:r>
              <a:rPr lang="en-US" sz="1800" dirty="0" err="1" smtClean="0"/>
              <a:t>thuật</a:t>
            </a:r>
            <a:r>
              <a:rPr lang="en-US" sz="1800" dirty="0" smtClean="0"/>
              <a:t> </a:t>
            </a:r>
            <a:r>
              <a:rPr lang="en-US" sz="1800" dirty="0" err="1" smtClean="0"/>
              <a:t>và</a:t>
            </a:r>
            <a:r>
              <a:rPr lang="en-US" sz="1800" dirty="0" smtClean="0"/>
              <a:t> </a:t>
            </a:r>
            <a:r>
              <a:rPr lang="en-US" sz="1800" dirty="0" err="1" smtClean="0"/>
              <a:t>dịch</a:t>
            </a:r>
            <a:r>
              <a:rPr lang="en-US" sz="1800" dirty="0" smtClean="0"/>
              <a:t> </a:t>
            </a:r>
            <a:r>
              <a:rPr lang="en-US" sz="1800" dirty="0" err="1" smtClean="0"/>
              <a:t>vụ</a:t>
            </a:r>
            <a:r>
              <a:rPr lang="en-US" sz="1800" dirty="0" smtClean="0"/>
              <a:t> </a:t>
            </a:r>
            <a:r>
              <a:rPr lang="en-US" sz="1800" dirty="0" err="1" smtClean="0"/>
              <a:t>nghiệp</a:t>
            </a:r>
            <a:r>
              <a:rPr lang="en-US" sz="1800" dirty="0" smtClean="0"/>
              <a:t> </a:t>
            </a:r>
            <a:r>
              <a:rPr lang="en-US" sz="1800" dirty="0" err="1" smtClean="0"/>
              <a:t>vụ</a:t>
            </a:r>
            <a:r>
              <a:rPr lang="en-US" sz="1800" dirty="0" smtClean="0"/>
              <a:t>. </a:t>
            </a:r>
            <a:r>
              <a:rPr lang="en-US" sz="1800" dirty="0" err="1" smtClean="0"/>
              <a:t>Một</a:t>
            </a:r>
            <a:r>
              <a:rPr lang="en-US" sz="1800" dirty="0" smtClean="0"/>
              <a:t> </a:t>
            </a:r>
            <a:r>
              <a:rPr lang="en-US" sz="1800" dirty="0" err="1" smtClean="0"/>
              <a:t>số</a:t>
            </a:r>
            <a:r>
              <a:rPr lang="en-US" sz="1800" dirty="0" smtClean="0"/>
              <a:t> </a:t>
            </a:r>
            <a:r>
              <a:rPr lang="en-US" sz="1800" dirty="0" err="1" smtClean="0"/>
              <a:t>chính</a:t>
            </a:r>
            <a:r>
              <a:rPr lang="en-US" sz="1800" dirty="0" smtClean="0"/>
              <a:t> </a:t>
            </a:r>
            <a:r>
              <a:rPr lang="en-US" sz="1800" dirty="0" err="1" smtClean="0"/>
              <a:t>sách</a:t>
            </a:r>
            <a:r>
              <a:rPr lang="en-US" sz="1800" dirty="0" smtClean="0"/>
              <a:t> </a:t>
            </a:r>
            <a:r>
              <a:rPr lang="en-US" sz="1800" dirty="0" err="1" smtClean="0"/>
              <a:t>và</a:t>
            </a:r>
            <a:r>
              <a:rPr lang="en-US" sz="1800" dirty="0" smtClean="0"/>
              <a:t> </a:t>
            </a:r>
            <a:r>
              <a:rPr lang="en-US" sz="1800" dirty="0" err="1" smtClean="0"/>
              <a:t>nguyên</a:t>
            </a:r>
            <a:r>
              <a:rPr lang="en-US" sz="1800" dirty="0" smtClean="0"/>
              <a:t> </a:t>
            </a:r>
            <a:r>
              <a:rPr lang="en-US" sz="1800" dirty="0" err="1" smtClean="0"/>
              <a:t>lý</a:t>
            </a:r>
            <a:r>
              <a:rPr lang="en-US" sz="1800" dirty="0" smtClean="0"/>
              <a:t> </a:t>
            </a:r>
            <a:r>
              <a:rPr lang="en-US" sz="1800" dirty="0" err="1" smtClean="0"/>
              <a:t>quan</a:t>
            </a:r>
            <a:r>
              <a:rPr lang="en-US" sz="1800" dirty="0" smtClean="0"/>
              <a:t> </a:t>
            </a:r>
            <a:r>
              <a:rPr lang="en-US" sz="1800" dirty="0" err="1" smtClean="0"/>
              <a:t>trọng</a:t>
            </a:r>
            <a:r>
              <a:rPr lang="en-US" sz="1800" dirty="0" smtClean="0"/>
              <a:t>.</a:t>
            </a:r>
            <a:endParaRPr lang="en-US" sz="1800" dirty="0" smtClean="0"/>
          </a:p>
          <a:p>
            <a:pPr marL="0" indent="346075">
              <a:buNone/>
            </a:pPr>
            <a:r>
              <a:rPr lang="en-US" sz="1800" dirty="0" err="1" smtClean="0"/>
              <a:t>Dịch</a:t>
            </a:r>
            <a:r>
              <a:rPr lang="en-US" sz="1800" dirty="0" smtClean="0"/>
              <a:t> </a:t>
            </a:r>
            <a:r>
              <a:rPr lang="en-US" sz="1800" dirty="0" err="1" smtClean="0"/>
              <a:t>vụ</a:t>
            </a:r>
            <a:r>
              <a:rPr lang="en-US" sz="1800" dirty="0" smtClean="0"/>
              <a:t> </a:t>
            </a:r>
            <a:r>
              <a:rPr lang="en-US" sz="1800" dirty="0" err="1" smtClean="0"/>
              <a:t>là</a:t>
            </a:r>
            <a:r>
              <a:rPr lang="en-US" sz="1800" dirty="0" smtClean="0"/>
              <a:t> </a:t>
            </a:r>
            <a:r>
              <a:rPr lang="en-US" sz="1800" dirty="0" err="1" smtClean="0"/>
              <a:t>khái</a:t>
            </a:r>
            <a:r>
              <a:rPr lang="en-US" sz="1800" dirty="0" smtClean="0"/>
              <a:t> </a:t>
            </a:r>
            <a:r>
              <a:rPr lang="en-US" sz="1800" dirty="0" err="1" smtClean="0"/>
              <a:t>niệm</a:t>
            </a:r>
            <a:r>
              <a:rPr lang="en-US" sz="1800" dirty="0" smtClean="0"/>
              <a:t> </a:t>
            </a:r>
            <a:r>
              <a:rPr lang="en-US" sz="1800" dirty="0" err="1" smtClean="0"/>
              <a:t>chính</a:t>
            </a:r>
            <a:r>
              <a:rPr lang="en-US" sz="1800" dirty="0" smtClean="0"/>
              <a:t> </a:t>
            </a:r>
            <a:r>
              <a:rPr lang="en-US" sz="1800" dirty="0" err="1" smtClean="0"/>
              <a:t>trong</a:t>
            </a:r>
            <a:r>
              <a:rPr lang="en-US" sz="1800" dirty="0" smtClean="0"/>
              <a:t> </a:t>
            </a:r>
            <a:r>
              <a:rPr lang="en-US" sz="1800" dirty="0" err="1" smtClean="0"/>
              <a:t>kiến</a:t>
            </a:r>
            <a:r>
              <a:rPr lang="en-US" sz="1800" dirty="0" smtClean="0"/>
              <a:t> </a:t>
            </a:r>
            <a:r>
              <a:rPr lang="en-US" sz="1800" dirty="0" err="1" smtClean="0"/>
              <a:t>trúc</a:t>
            </a:r>
            <a:r>
              <a:rPr lang="en-US" sz="1800" dirty="0" smtClean="0"/>
              <a:t> </a:t>
            </a:r>
            <a:r>
              <a:rPr lang="en-US" sz="1800" dirty="0" err="1" smtClean="0"/>
              <a:t>hướng</a:t>
            </a:r>
            <a:r>
              <a:rPr lang="en-US" sz="1800" dirty="0" smtClean="0"/>
              <a:t> </a:t>
            </a:r>
            <a:r>
              <a:rPr lang="en-US" sz="1800" dirty="0" err="1" smtClean="0"/>
              <a:t>dịch</a:t>
            </a:r>
            <a:r>
              <a:rPr lang="en-US" sz="1800" dirty="0" smtClean="0"/>
              <a:t> </a:t>
            </a:r>
            <a:r>
              <a:rPr lang="en-US" sz="1800" dirty="0" err="1" smtClean="0"/>
              <a:t>vụ</a:t>
            </a:r>
            <a:r>
              <a:rPr lang="en-US" sz="1800" dirty="0" smtClean="0"/>
              <a:t>, </a:t>
            </a:r>
            <a:r>
              <a:rPr lang="en-US" sz="1800" dirty="0" err="1" smtClean="0"/>
              <a:t>mỗi</a:t>
            </a:r>
            <a:r>
              <a:rPr lang="en-US" sz="1800" dirty="0" smtClean="0"/>
              <a:t> </a:t>
            </a:r>
            <a:r>
              <a:rPr lang="en-US" sz="1800" dirty="0" err="1" smtClean="0"/>
              <a:t>dịch</a:t>
            </a:r>
            <a:r>
              <a:rPr lang="en-US" sz="1800" dirty="0" smtClean="0"/>
              <a:t> </a:t>
            </a:r>
            <a:r>
              <a:rPr lang="en-US" sz="1800" dirty="0" err="1" smtClean="0"/>
              <a:t>vụ</a:t>
            </a:r>
            <a:r>
              <a:rPr lang="en-US" sz="1800" dirty="0" smtClean="0"/>
              <a:t> </a:t>
            </a:r>
            <a:r>
              <a:rPr lang="en-US" sz="1800" dirty="0" err="1" smtClean="0"/>
              <a:t>được</a:t>
            </a:r>
            <a:r>
              <a:rPr lang="en-US" sz="1800" dirty="0" smtClean="0"/>
              <a:t>   </a:t>
            </a:r>
            <a:r>
              <a:rPr lang="en-US" sz="1800" dirty="0" err="1" smtClean="0"/>
              <a:t>định</a:t>
            </a:r>
            <a:r>
              <a:rPr lang="en-US" sz="1800" dirty="0" smtClean="0"/>
              <a:t> </a:t>
            </a:r>
            <a:r>
              <a:rPr lang="en-US" sz="1800" dirty="0" err="1" smtClean="0"/>
              <a:t>nghĩa</a:t>
            </a:r>
            <a:r>
              <a:rPr lang="en-US" sz="1800" dirty="0" smtClean="0"/>
              <a:t> </a:t>
            </a:r>
            <a:r>
              <a:rPr lang="en-US" sz="1800" dirty="0" err="1" smtClean="0"/>
              <a:t>bởi</a:t>
            </a:r>
            <a:r>
              <a:rPr lang="en-US" sz="1800" dirty="0" smtClean="0"/>
              <a:t> </a:t>
            </a:r>
            <a:r>
              <a:rPr lang="en-US" sz="1800" dirty="0" err="1" smtClean="0"/>
              <a:t>một</a:t>
            </a:r>
            <a:r>
              <a:rPr lang="en-US" sz="1800" dirty="0" smtClean="0"/>
              <a:t> </a:t>
            </a:r>
            <a:r>
              <a:rPr lang="en-US" sz="1800" dirty="0" err="1" smtClean="0"/>
              <a:t>hợp</a:t>
            </a:r>
            <a:r>
              <a:rPr lang="en-US" sz="1800" dirty="0" smtClean="0"/>
              <a:t> </a:t>
            </a:r>
            <a:r>
              <a:rPr lang="en-US" sz="1800" dirty="0" err="1" smtClean="0"/>
              <a:t>đồng</a:t>
            </a:r>
            <a:r>
              <a:rPr lang="en-US" sz="1800" dirty="0" smtClean="0"/>
              <a:t> </a:t>
            </a:r>
            <a:r>
              <a:rPr lang="en-US" sz="1800" dirty="0" err="1" smtClean="0"/>
              <a:t>dịch</a:t>
            </a:r>
            <a:r>
              <a:rPr lang="en-US" sz="1800" dirty="0" smtClean="0"/>
              <a:t> </a:t>
            </a:r>
            <a:r>
              <a:rPr lang="en-US" sz="1800" dirty="0" err="1" smtClean="0"/>
              <a:t>vụ</a:t>
            </a:r>
            <a:r>
              <a:rPr lang="en-US" sz="1800" dirty="0" smtClean="0"/>
              <a:t> </a:t>
            </a:r>
            <a:r>
              <a:rPr lang="en-US" sz="1800" dirty="0" err="1" smtClean="0"/>
              <a:t>phân</a:t>
            </a:r>
            <a:r>
              <a:rPr lang="en-US" sz="1800" dirty="0" smtClean="0"/>
              <a:t> </a:t>
            </a:r>
            <a:r>
              <a:rPr lang="en-US" sz="1800" dirty="0" err="1" smtClean="0"/>
              <a:t>biệt</a:t>
            </a:r>
            <a:r>
              <a:rPr lang="en-US" sz="1800" dirty="0" smtClean="0"/>
              <a:t> </a:t>
            </a:r>
            <a:r>
              <a:rPr lang="en-US" sz="1800" dirty="0" err="1" smtClean="0"/>
              <a:t>rõ</a:t>
            </a:r>
            <a:r>
              <a:rPr lang="en-US" sz="1800" dirty="0" smtClean="0"/>
              <a:t> </a:t>
            </a:r>
            <a:r>
              <a:rPr lang="en-US" sz="1800" dirty="0" err="1" smtClean="0"/>
              <a:t>ràng</a:t>
            </a:r>
            <a:r>
              <a:rPr lang="en-US" sz="1800" dirty="0" smtClean="0"/>
              <a:t> </a:t>
            </a:r>
            <a:r>
              <a:rPr lang="en-US" sz="1800" dirty="0" err="1" smtClean="0"/>
              <a:t>giữa</a:t>
            </a:r>
            <a:r>
              <a:rPr lang="en-US" sz="1800" dirty="0" smtClean="0"/>
              <a:t> </a:t>
            </a:r>
            <a:r>
              <a:rPr lang="en-US" sz="1800" dirty="0" err="1" smtClean="0"/>
              <a:t>chức</a:t>
            </a:r>
            <a:r>
              <a:rPr lang="en-US" sz="1800" dirty="0" smtClean="0"/>
              <a:t> </a:t>
            </a:r>
            <a:r>
              <a:rPr lang="en-US" sz="1800" dirty="0" err="1" smtClean="0"/>
              <a:t>năng</a:t>
            </a:r>
            <a:r>
              <a:rPr lang="en-US" sz="1800" dirty="0" smtClean="0"/>
              <a:t> </a:t>
            </a:r>
            <a:r>
              <a:rPr lang="en-US" sz="1800" dirty="0" err="1" smtClean="0"/>
              <a:t>và</a:t>
            </a:r>
            <a:r>
              <a:rPr lang="en-US" sz="1800" dirty="0" smtClean="0"/>
              <a:t> </a:t>
            </a:r>
            <a:r>
              <a:rPr lang="en-US" sz="1800" dirty="0" err="1" smtClean="0"/>
              <a:t>hiện</a:t>
            </a:r>
            <a:r>
              <a:rPr lang="en-US" sz="1800" dirty="0" smtClean="0"/>
              <a:t> </a:t>
            </a:r>
            <a:r>
              <a:rPr lang="en-US" sz="1800" dirty="0" err="1" smtClean="0"/>
              <a:t>thực</a:t>
            </a:r>
            <a:r>
              <a:rPr lang="en-US" sz="1800" dirty="0" smtClean="0"/>
              <a:t>.  </a:t>
            </a:r>
            <a:r>
              <a:rPr lang="en-US" sz="1800" dirty="0" err="1" smtClean="0"/>
              <a:t>Các</a:t>
            </a:r>
            <a:r>
              <a:rPr lang="en-US" sz="1800" dirty="0" smtClean="0"/>
              <a:t> </a:t>
            </a:r>
            <a:r>
              <a:rPr lang="en-US" sz="1800" dirty="0" err="1" smtClean="0"/>
              <a:t>dịch</a:t>
            </a:r>
            <a:r>
              <a:rPr lang="en-US" sz="1800" dirty="0" smtClean="0"/>
              <a:t> </a:t>
            </a:r>
            <a:r>
              <a:rPr lang="en-US" sz="1800" dirty="0" err="1" smtClean="0"/>
              <a:t>vụ</a:t>
            </a:r>
            <a:r>
              <a:rPr lang="en-US" sz="1800" dirty="0" smtClean="0"/>
              <a:t> </a:t>
            </a:r>
            <a:r>
              <a:rPr lang="en-US" sz="1800" dirty="0" err="1" smtClean="0"/>
              <a:t>chỉ</a:t>
            </a:r>
            <a:r>
              <a:rPr lang="en-US" sz="1800" dirty="0" smtClean="0"/>
              <a:t> </a:t>
            </a:r>
            <a:r>
              <a:rPr lang="en-US" sz="1800" dirty="0" err="1" smtClean="0"/>
              <a:t>nên</a:t>
            </a:r>
            <a:r>
              <a:rPr lang="en-US" sz="1800" dirty="0" smtClean="0"/>
              <a:t> </a:t>
            </a:r>
            <a:r>
              <a:rPr lang="en-US" sz="1800" dirty="0" err="1" smtClean="0"/>
              <a:t>giao</a:t>
            </a:r>
            <a:r>
              <a:rPr lang="en-US" sz="1800" dirty="0" smtClean="0"/>
              <a:t> </a:t>
            </a:r>
            <a:r>
              <a:rPr lang="en-US" sz="1800" dirty="0" err="1" smtClean="0"/>
              <a:t>tiếp</a:t>
            </a:r>
            <a:r>
              <a:rPr lang="en-US" sz="1800" dirty="0" smtClean="0"/>
              <a:t> </a:t>
            </a:r>
            <a:r>
              <a:rPr lang="en-US" sz="1800" dirty="0" err="1" smtClean="0"/>
              <a:t>với</a:t>
            </a:r>
            <a:r>
              <a:rPr lang="en-US" sz="1800" dirty="0" smtClean="0"/>
              <a:t> </a:t>
            </a:r>
            <a:r>
              <a:rPr lang="en-US" sz="1800" dirty="0" err="1" smtClean="0"/>
              <a:t>các</a:t>
            </a:r>
            <a:r>
              <a:rPr lang="en-US" sz="1800" dirty="0" smtClean="0"/>
              <a:t> </a:t>
            </a:r>
            <a:r>
              <a:rPr lang="en-US" sz="1800" dirty="0" err="1" smtClean="0"/>
              <a:t>dịch</a:t>
            </a:r>
            <a:r>
              <a:rPr lang="en-US" sz="1800" dirty="0" smtClean="0"/>
              <a:t> </a:t>
            </a:r>
            <a:r>
              <a:rPr lang="en-US" sz="1800" dirty="0" err="1" smtClean="0"/>
              <a:t>vụ</a:t>
            </a:r>
            <a:r>
              <a:rPr lang="en-US" sz="1800" dirty="0" smtClean="0"/>
              <a:t> </a:t>
            </a:r>
            <a:r>
              <a:rPr lang="en-US" sz="1800" dirty="0" err="1" smtClean="0"/>
              <a:t>khác</a:t>
            </a:r>
            <a:r>
              <a:rPr lang="en-US" sz="1800" dirty="0" smtClean="0"/>
              <a:t> </a:t>
            </a:r>
            <a:r>
              <a:rPr lang="en-US" sz="1800" dirty="0" err="1" smtClean="0"/>
              <a:t>thông</a:t>
            </a:r>
            <a:r>
              <a:rPr lang="en-US" sz="1800" dirty="0" smtClean="0"/>
              <a:t> qua </a:t>
            </a:r>
            <a:r>
              <a:rPr lang="en-US" sz="1800" dirty="0" err="1" smtClean="0"/>
              <a:t>những</a:t>
            </a:r>
            <a:r>
              <a:rPr lang="en-US" sz="1800" dirty="0" smtClean="0"/>
              <a:t> </a:t>
            </a:r>
            <a:r>
              <a:rPr lang="en-US" sz="1800" dirty="0" err="1" smtClean="0"/>
              <a:t>giao</a:t>
            </a:r>
            <a:r>
              <a:rPr lang="en-US" sz="1800" dirty="0" smtClean="0"/>
              <a:t> </a:t>
            </a:r>
            <a:r>
              <a:rPr lang="en-US" sz="1800" dirty="0" err="1" smtClean="0"/>
              <a:t>diện</a:t>
            </a:r>
            <a:r>
              <a:rPr lang="en-US" sz="1800" dirty="0" smtClean="0"/>
              <a:t> </a:t>
            </a:r>
            <a:r>
              <a:rPr lang="en-US" sz="1800" dirty="0" err="1" smtClean="0"/>
              <a:t>được</a:t>
            </a:r>
            <a:r>
              <a:rPr lang="en-US" sz="1800" dirty="0" smtClean="0"/>
              <a:t>  </a:t>
            </a:r>
            <a:r>
              <a:rPr lang="en-US" sz="1800" dirty="0" err="1" smtClean="0"/>
              <a:t>định</a:t>
            </a:r>
            <a:r>
              <a:rPr lang="en-US" sz="1800" dirty="0" smtClean="0"/>
              <a:t> </a:t>
            </a:r>
            <a:r>
              <a:rPr lang="en-US" sz="1800" dirty="0" err="1" smtClean="0"/>
              <a:t>nghĩa</a:t>
            </a:r>
            <a:r>
              <a:rPr lang="en-US" sz="1800" dirty="0" smtClean="0"/>
              <a:t> </a:t>
            </a:r>
            <a:r>
              <a:rPr lang="en-US" sz="1800" dirty="0" err="1" smtClean="0"/>
              <a:t>một</a:t>
            </a:r>
            <a:r>
              <a:rPr lang="en-US" sz="1800" dirty="0" smtClean="0"/>
              <a:t> </a:t>
            </a:r>
            <a:r>
              <a:rPr lang="en-US" sz="1800" dirty="0" err="1" smtClean="0"/>
              <a:t>các</a:t>
            </a:r>
            <a:r>
              <a:rPr lang="en-US" sz="1800" dirty="0" smtClean="0"/>
              <a:t> </a:t>
            </a:r>
            <a:r>
              <a:rPr lang="en-US" sz="1800" dirty="0" err="1" smtClean="0"/>
              <a:t>rõ</a:t>
            </a:r>
            <a:r>
              <a:rPr lang="en-US" sz="1800" dirty="0" smtClean="0"/>
              <a:t> </a:t>
            </a:r>
            <a:r>
              <a:rPr lang="en-US" sz="1800" dirty="0" err="1" smtClean="0"/>
              <a:t>ràng</a:t>
            </a:r>
            <a:r>
              <a:rPr lang="en-US" sz="1800" dirty="0" smtClean="0"/>
              <a:t>. </a:t>
            </a:r>
            <a:r>
              <a:rPr lang="en-US" sz="1800" dirty="0" err="1" smtClean="0"/>
              <a:t>Dịch</a:t>
            </a:r>
            <a:r>
              <a:rPr lang="en-US" sz="1800" dirty="0" smtClean="0"/>
              <a:t> </a:t>
            </a:r>
            <a:r>
              <a:rPr lang="en-US" sz="1800" dirty="0" err="1" smtClean="0"/>
              <a:t>vụ</a:t>
            </a:r>
            <a:r>
              <a:rPr lang="en-US" sz="1800" dirty="0" smtClean="0"/>
              <a:t> </a:t>
            </a:r>
            <a:r>
              <a:rPr lang="en-US" sz="1800" dirty="0" err="1" smtClean="0"/>
              <a:t>có</a:t>
            </a:r>
            <a:r>
              <a:rPr lang="en-US" sz="1800" dirty="0" smtClean="0"/>
              <a:t> </a:t>
            </a:r>
            <a:r>
              <a:rPr lang="en-US" sz="1800" dirty="0" err="1" smtClean="0"/>
              <a:t>thể</a:t>
            </a:r>
            <a:r>
              <a:rPr lang="en-US" sz="1800" dirty="0" smtClean="0"/>
              <a:t> </a:t>
            </a:r>
            <a:r>
              <a:rPr lang="en-US" sz="1800" dirty="0" err="1" smtClean="0"/>
              <a:t>được</a:t>
            </a:r>
            <a:r>
              <a:rPr lang="en-US" sz="1800" dirty="0" smtClean="0"/>
              <a:t> </a:t>
            </a:r>
            <a:r>
              <a:rPr lang="en-US" sz="1800" dirty="0" err="1" smtClean="0"/>
              <a:t>truy</a:t>
            </a:r>
            <a:r>
              <a:rPr lang="en-US" sz="1800" dirty="0" smtClean="0"/>
              <a:t> </a:t>
            </a:r>
            <a:r>
              <a:rPr lang="en-US" sz="1800" dirty="0" err="1" smtClean="0"/>
              <a:t>xuất</a:t>
            </a:r>
            <a:r>
              <a:rPr lang="en-US" sz="1800" dirty="0" smtClean="0"/>
              <a:t> </a:t>
            </a:r>
            <a:r>
              <a:rPr lang="en-US" sz="1800" dirty="0" err="1" smtClean="0"/>
              <a:t>thông</a:t>
            </a:r>
            <a:r>
              <a:rPr lang="en-US" sz="1800" dirty="0" smtClean="0"/>
              <a:t> qua </a:t>
            </a:r>
            <a:r>
              <a:rPr lang="en-US" sz="1800" dirty="0" err="1" smtClean="0"/>
              <a:t>những</a:t>
            </a:r>
            <a:r>
              <a:rPr lang="en-US" sz="1800" dirty="0" smtClean="0"/>
              <a:t> </a:t>
            </a:r>
            <a:r>
              <a:rPr lang="en-US" sz="1800" dirty="0" err="1" smtClean="0"/>
              <a:t>chuẩn</a:t>
            </a:r>
            <a:r>
              <a:rPr lang="en-US" sz="1800" dirty="0" smtClean="0"/>
              <a:t>   </a:t>
            </a:r>
            <a:r>
              <a:rPr lang="en-US" sz="1800" dirty="0" err="1" smtClean="0"/>
              <a:t>dùng</a:t>
            </a:r>
            <a:r>
              <a:rPr lang="en-US" sz="1800" dirty="0" smtClean="0"/>
              <a:t> </a:t>
            </a:r>
            <a:r>
              <a:rPr lang="en-US" sz="1800" dirty="0" err="1" smtClean="0"/>
              <a:t>trong</a:t>
            </a:r>
            <a:r>
              <a:rPr lang="en-US" sz="1800" dirty="0" smtClean="0"/>
              <a:t> </a:t>
            </a:r>
            <a:r>
              <a:rPr lang="en-US" sz="1800" dirty="0" err="1" smtClean="0"/>
              <a:t>môi</a:t>
            </a:r>
            <a:r>
              <a:rPr lang="en-US" sz="1800" dirty="0" smtClean="0"/>
              <a:t> </a:t>
            </a:r>
            <a:r>
              <a:rPr lang="en-US" sz="1800" dirty="0" err="1" smtClean="0"/>
              <a:t>trường</a:t>
            </a:r>
            <a:r>
              <a:rPr lang="en-US" sz="1800" dirty="0" smtClean="0"/>
              <a:t> </a:t>
            </a:r>
            <a:r>
              <a:rPr lang="en-US" sz="1800" dirty="0" err="1" smtClean="0"/>
              <a:t>giao</a:t>
            </a:r>
            <a:r>
              <a:rPr lang="en-US" sz="1800" dirty="0" smtClean="0"/>
              <a:t> </a:t>
            </a:r>
            <a:r>
              <a:rPr lang="en-US" sz="1800" dirty="0" err="1" smtClean="0"/>
              <a:t>tiếp</a:t>
            </a:r>
            <a:r>
              <a:rPr lang="en-US" sz="1800" dirty="0" smtClean="0"/>
              <a:t> </a:t>
            </a:r>
            <a:r>
              <a:rPr lang="en-US" sz="1800" dirty="0" err="1" smtClean="0"/>
              <a:t>rộng</a:t>
            </a:r>
            <a:r>
              <a:rPr lang="en-US" sz="1800" dirty="0" smtClean="0"/>
              <a:t> </a:t>
            </a:r>
            <a:r>
              <a:rPr lang="en-US" sz="1800" dirty="0" err="1" smtClean="0"/>
              <a:t>như</a:t>
            </a:r>
            <a:r>
              <a:rPr lang="en-US" sz="1800" dirty="0" smtClean="0"/>
              <a:t> SOAP,WSDL, XML, HTTP, UDDI… </a:t>
            </a:r>
            <a:r>
              <a:rPr lang="en-US" sz="1800" dirty="0" err="1" smtClean="0"/>
              <a:t>và</a:t>
            </a:r>
            <a:r>
              <a:rPr lang="en-US" sz="1800" dirty="0" smtClean="0"/>
              <a:t> </a:t>
            </a:r>
            <a:r>
              <a:rPr lang="en-US" sz="1800" dirty="0" err="1" smtClean="0"/>
              <a:t>không</a:t>
            </a:r>
            <a:r>
              <a:rPr lang="en-US" sz="1800" dirty="0" smtClean="0"/>
              <a:t> </a:t>
            </a:r>
            <a:r>
              <a:rPr lang="en-US" sz="1800" dirty="0" err="1" smtClean="0"/>
              <a:t>nên</a:t>
            </a:r>
            <a:r>
              <a:rPr lang="en-US" sz="1800" dirty="0" smtClean="0"/>
              <a:t> </a:t>
            </a:r>
            <a:r>
              <a:rPr lang="en-US" sz="1800" dirty="0" err="1" smtClean="0"/>
              <a:t>có</a:t>
            </a:r>
            <a:r>
              <a:rPr lang="en-US" sz="1800" dirty="0" smtClean="0"/>
              <a:t> </a:t>
            </a:r>
            <a:r>
              <a:rPr lang="en-US" sz="1800" dirty="0" err="1" smtClean="0"/>
              <a:t>ràng</a:t>
            </a:r>
            <a:r>
              <a:rPr lang="en-US" sz="1800" dirty="0" smtClean="0"/>
              <a:t> </a:t>
            </a:r>
            <a:r>
              <a:rPr lang="en-US" sz="1800" dirty="0" err="1" smtClean="0"/>
              <a:t>buộc</a:t>
            </a:r>
            <a:r>
              <a:rPr lang="en-US" sz="1800" dirty="0" smtClean="0"/>
              <a:t> </a:t>
            </a:r>
            <a:r>
              <a:rPr lang="en-US" sz="1800" dirty="0" err="1" smtClean="0"/>
              <a:t>quá</a:t>
            </a:r>
            <a:r>
              <a:rPr lang="en-US" sz="1800" dirty="0" smtClean="0"/>
              <a:t> </a:t>
            </a:r>
            <a:r>
              <a:rPr lang="en-US" sz="1800" dirty="0" err="1" smtClean="0"/>
              <a:t>chặt</a:t>
            </a:r>
            <a:r>
              <a:rPr lang="en-US" sz="1800" dirty="0" smtClean="0"/>
              <a:t> </a:t>
            </a:r>
            <a:r>
              <a:rPr lang="en-US" sz="1800" dirty="0" err="1" smtClean="0"/>
              <a:t>chẽ</a:t>
            </a:r>
            <a:r>
              <a:rPr lang="en-US" sz="1800" dirty="0" smtClean="0"/>
              <a:t>.</a:t>
            </a:r>
          </a:p>
          <a:p>
            <a:pPr>
              <a:buFont typeface="Wingdings" pitchFamily="2" charset="2"/>
              <a:buChar char="Ø"/>
            </a:pPr>
            <a:endParaRPr lang="en-US" sz="1800" dirty="0"/>
          </a:p>
        </p:txBody>
      </p:sp>
      <p:sp>
        <p:nvSpPr>
          <p:cNvPr id="4" name="Title 1"/>
          <p:cNvSpPr>
            <a:spLocks noGrp="1"/>
          </p:cNvSpPr>
          <p:nvPr>
            <p:ph type="title"/>
          </p:nvPr>
        </p:nvSpPr>
        <p:spPr>
          <a:xfrm>
            <a:off x="457200" y="350838"/>
            <a:ext cx="8229600" cy="715962"/>
          </a:xfrm>
        </p:spPr>
        <p:txBody>
          <a:bodyPr>
            <a:normAutofit fontScale="90000"/>
          </a:bodyPr>
          <a:lstStyle/>
          <a:p>
            <a:r>
              <a:rPr lang="en-US" dirty="0" err="1" smtClean="0">
                <a:solidFill>
                  <a:srgbClr val="FF0000"/>
                </a:solidFill>
              </a:rPr>
              <a:t>Các</a:t>
            </a:r>
            <a:r>
              <a:rPr lang="en-US" dirty="0" smtClean="0">
                <a:solidFill>
                  <a:srgbClr val="FF0000"/>
                </a:solidFill>
              </a:rPr>
              <a:t> </a:t>
            </a:r>
            <a:r>
              <a:rPr lang="en-US" dirty="0" err="1" smtClean="0">
                <a:solidFill>
                  <a:srgbClr val="FF0000"/>
                </a:solidFill>
              </a:rPr>
              <a:t>dịch</a:t>
            </a:r>
            <a:r>
              <a:rPr lang="en-US" dirty="0" smtClean="0">
                <a:solidFill>
                  <a:srgbClr val="FF0000"/>
                </a:solidFill>
              </a:rPr>
              <a:t> </a:t>
            </a:r>
            <a:r>
              <a:rPr lang="en-US" dirty="0" err="1" smtClean="0">
                <a:solidFill>
                  <a:srgbClr val="FF0000"/>
                </a:solidFill>
              </a:rPr>
              <a:t>vụ</a:t>
            </a:r>
            <a:endParaRPr lang="en-US"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dirty="0" err="1" smtClean="0">
                <a:solidFill>
                  <a:srgbClr val="FF0000"/>
                </a:solidFill>
              </a:rPr>
              <a:t>Mô</a:t>
            </a:r>
            <a:r>
              <a:rPr lang="en-US" dirty="0" smtClean="0">
                <a:solidFill>
                  <a:srgbClr val="FF0000"/>
                </a:solidFill>
              </a:rPr>
              <a:t> </a:t>
            </a:r>
            <a:r>
              <a:rPr lang="en-US" dirty="0" err="1" smtClean="0">
                <a:solidFill>
                  <a:srgbClr val="FF0000"/>
                </a:solidFill>
              </a:rPr>
              <a:t>hình</a:t>
            </a:r>
            <a:r>
              <a:rPr lang="en-US" dirty="0" smtClean="0">
                <a:solidFill>
                  <a:srgbClr val="FF0000"/>
                </a:solidFill>
              </a:rPr>
              <a:t> </a:t>
            </a:r>
            <a:r>
              <a:rPr lang="en-US" dirty="0" err="1" smtClean="0">
                <a:solidFill>
                  <a:srgbClr val="FF0000"/>
                </a:solidFill>
              </a:rPr>
              <a:t>cặp</a:t>
            </a:r>
            <a:r>
              <a:rPr lang="en-US" dirty="0" smtClean="0">
                <a:solidFill>
                  <a:srgbClr val="FF0000"/>
                </a:solidFill>
              </a:rPr>
              <a:t> </a:t>
            </a:r>
            <a:r>
              <a:rPr lang="en-US" dirty="0" err="1" smtClean="0">
                <a:solidFill>
                  <a:srgbClr val="FF0000"/>
                </a:solidFill>
              </a:rPr>
              <a:t>lỏng</a:t>
            </a:r>
            <a:endParaRPr lang="en-US" dirty="0">
              <a:solidFill>
                <a:srgbClr val="FF0000"/>
              </a:solidFill>
            </a:endParaRPr>
          </a:p>
        </p:txBody>
      </p:sp>
      <p:sp>
        <p:nvSpPr>
          <p:cNvPr id="3" name="Content Placeholder 2"/>
          <p:cNvSpPr>
            <a:spLocks noGrp="1"/>
          </p:cNvSpPr>
          <p:nvPr>
            <p:ph idx="1"/>
          </p:nvPr>
        </p:nvSpPr>
        <p:spPr>
          <a:xfrm>
            <a:off x="457200" y="808037"/>
            <a:ext cx="8229600" cy="4906963"/>
          </a:xfrm>
        </p:spPr>
        <p:txBody>
          <a:bodyPr>
            <a:noAutofit/>
          </a:bodyPr>
          <a:lstStyle/>
          <a:p>
            <a:pPr algn="just">
              <a:buFont typeface="Wingdings" pitchFamily="2" charset="2"/>
              <a:buChar char="Ø"/>
            </a:pPr>
            <a:r>
              <a:rPr lang="en-US" sz="1900" dirty="0" err="1" smtClean="0"/>
              <a:t>Khái</a:t>
            </a:r>
            <a:r>
              <a:rPr lang="en-US" sz="1900" dirty="0" smtClean="0"/>
              <a:t> </a:t>
            </a:r>
            <a:r>
              <a:rPr lang="en-US" sz="1900" dirty="0" err="1" smtClean="0"/>
              <a:t>niệm</a:t>
            </a:r>
            <a:r>
              <a:rPr lang="en-US" sz="1900" dirty="0" smtClean="0"/>
              <a:t> </a:t>
            </a:r>
            <a:r>
              <a:rPr lang="en-US" sz="1900" dirty="0" err="1" smtClean="0"/>
              <a:t>gắn</a:t>
            </a:r>
            <a:r>
              <a:rPr lang="en-US" sz="1900" dirty="0" smtClean="0"/>
              <a:t> </a:t>
            </a:r>
            <a:r>
              <a:rPr lang="en-US" sz="1900" dirty="0" err="1" smtClean="0"/>
              <a:t>kết</a:t>
            </a:r>
            <a:r>
              <a:rPr lang="en-US" sz="1900" dirty="0" smtClean="0"/>
              <a:t> (coupling) </a:t>
            </a:r>
            <a:r>
              <a:rPr lang="en-US" sz="1900" dirty="0" err="1" smtClean="0"/>
              <a:t>là</a:t>
            </a:r>
            <a:r>
              <a:rPr lang="en-US" sz="1900" dirty="0" smtClean="0"/>
              <a:t> </a:t>
            </a:r>
            <a:r>
              <a:rPr lang="en-US" sz="1900" dirty="0" err="1" smtClean="0"/>
              <a:t>các</a:t>
            </a:r>
            <a:r>
              <a:rPr lang="en-US" sz="1900" dirty="0" smtClean="0"/>
              <a:t> </a:t>
            </a:r>
            <a:r>
              <a:rPr lang="en-US" sz="1900" dirty="0" err="1" smtClean="0"/>
              <a:t>điều</a:t>
            </a:r>
            <a:r>
              <a:rPr lang="en-US" sz="1900" dirty="0" smtClean="0"/>
              <a:t> </a:t>
            </a:r>
            <a:r>
              <a:rPr lang="en-US" sz="1900" dirty="0" err="1" smtClean="0"/>
              <a:t>kiện</a:t>
            </a:r>
            <a:r>
              <a:rPr lang="en-US" sz="1900" dirty="0" smtClean="0"/>
              <a:t> </a:t>
            </a:r>
            <a:r>
              <a:rPr lang="en-US" sz="1900" dirty="0" err="1" smtClean="0"/>
              <a:t>ràng</a:t>
            </a:r>
            <a:r>
              <a:rPr lang="en-US" sz="1900" dirty="0" smtClean="0"/>
              <a:t> </a:t>
            </a:r>
            <a:r>
              <a:rPr lang="en-US" sz="1900" dirty="0" err="1" smtClean="0"/>
              <a:t>buộc</a:t>
            </a:r>
            <a:r>
              <a:rPr lang="en-US" sz="1900" dirty="0" smtClean="0"/>
              <a:t> </a:t>
            </a:r>
            <a:r>
              <a:rPr lang="en-US" sz="1900" dirty="0" err="1" smtClean="0"/>
              <a:t>giữa</a:t>
            </a:r>
            <a:r>
              <a:rPr lang="en-US" sz="1900" dirty="0" smtClean="0"/>
              <a:t> </a:t>
            </a:r>
            <a:r>
              <a:rPr lang="en-US" sz="1900" dirty="0" err="1" smtClean="0"/>
              <a:t>các</a:t>
            </a:r>
            <a:r>
              <a:rPr lang="en-US" sz="1900" dirty="0" smtClean="0"/>
              <a:t> </a:t>
            </a:r>
            <a:r>
              <a:rPr lang="en-US" sz="1900" dirty="0" err="1" smtClean="0"/>
              <a:t>thành</a:t>
            </a:r>
            <a:r>
              <a:rPr lang="en-US" sz="1900" dirty="0" smtClean="0"/>
              <a:t> </a:t>
            </a:r>
            <a:r>
              <a:rPr lang="en-US" sz="1900" dirty="0" err="1" smtClean="0"/>
              <a:t>phần</a:t>
            </a:r>
            <a:r>
              <a:rPr lang="en-US" sz="1900" dirty="0" smtClean="0"/>
              <a:t> </a:t>
            </a:r>
            <a:r>
              <a:rPr lang="en-US" sz="1900" dirty="0" err="1" smtClean="0"/>
              <a:t>với</a:t>
            </a:r>
            <a:r>
              <a:rPr lang="en-US" sz="1900" dirty="0" smtClean="0"/>
              <a:t> </a:t>
            </a:r>
            <a:r>
              <a:rPr lang="en-US" sz="1900" dirty="0" err="1" smtClean="0"/>
              <a:t>nhau</a:t>
            </a:r>
            <a:r>
              <a:rPr lang="en-US" sz="1900" dirty="0" smtClean="0"/>
              <a:t>, </a:t>
            </a:r>
            <a:r>
              <a:rPr lang="en-US" sz="1900" dirty="0" err="1" smtClean="0"/>
              <a:t>có</a:t>
            </a:r>
            <a:r>
              <a:rPr lang="en-US" sz="1900" dirty="0" smtClean="0"/>
              <a:t> </a:t>
            </a:r>
            <a:r>
              <a:rPr lang="en-US" sz="1900" dirty="0" err="1" smtClean="0"/>
              <a:t>thể</a:t>
            </a:r>
            <a:r>
              <a:rPr lang="en-US" sz="1900" dirty="0" smtClean="0"/>
              <a:t> </a:t>
            </a:r>
            <a:r>
              <a:rPr lang="en-US" sz="1900" dirty="0" err="1" smtClean="0"/>
              <a:t>là</a:t>
            </a:r>
            <a:r>
              <a:rPr lang="en-US" sz="1900" dirty="0" smtClean="0"/>
              <a:t> </a:t>
            </a:r>
            <a:r>
              <a:rPr lang="en-US" sz="1900" dirty="0" err="1" smtClean="0"/>
              <a:t>điều</a:t>
            </a:r>
            <a:r>
              <a:rPr lang="en-US" sz="1900" dirty="0" smtClean="0"/>
              <a:t> </a:t>
            </a:r>
            <a:r>
              <a:rPr lang="en-US" sz="1900" dirty="0" err="1" smtClean="0"/>
              <a:t>kiện</a:t>
            </a:r>
            <a:r>
              <a:rPr lang="en-US" sz="1900" dirty="0" smtClean="0"/>
              <a:t> </a:t>
            </a:r>
            <a:r>
              <a:rPr lang="en-US" sz="1900" dirty="0" err="1" smtClean="0"/>
              <a:t>chặt</a:t>
            </a:r>
            <a:r>
              <a:rPr lang="en-US" sz="1900" dirty="0" smtClean="0"/>
              <a:t> </a:t>
            </a:r>
            <a:r>
              <a:rPr lang="en-US" sz="1900" dirty="0" err="1" smtClean="0"/>
              <a:t>hoặc</a:t>
            </a:r>
            <a:r>
              <a:rPr lang="en-US" sz="1900" dirty="0" smtClean="0"/>
              <a:t> </a:t>
            </a:r>
            <a:r>
              <a:rPr lang="en-US" sz="1900" dirty="0" err="1" smtClean="0"/>
              <a:t>lỏng</a:t>
            </a:r>
            <a:r>
              <a:rPr lang="en-US" sz="1900" dirty="0" smtClean="0"/>
              <a:t> </a:t>
            </a:r>
            <a:r>
              <a:rPr lang="en-US" sz="1900" dirty="0" err="1" smtClean="0"/>
              <a:t>hoặc</a:t>
            </a:r>
            <a:r>
              <a:rPr lang="en-US" sz="1900" dirty="0" smtClean="0"/>
              <a:t> </a:t>
            </a:r>
            <a:r>
              <a:rPr lang="en-US" sz="1900" dirty="0" err="1" smtClean="0"/>
              <a:t>những</a:t>
            </a:r>
            <a:r>
              <a:rPr lang="en-US" sz="1900" dirty="0" smtClean="0"/>
              <a:t> </a:t>
            </a:r>
            <a:r>
              <a:rPr lang="en-US" sz="1900" dirty="0" err="1" smtClean="0"/>
              <a:t>ràng</a:t>
            </a:r>
            <a:r>
              <a:rPr lang="en-US" sz="1900" dirty="0" smtClean="0"/>
              <a:t> </a:t>
            </a:r>
            <a:r>
              <a:rPr lang="en-US" sz="1900" dirty="0" err="1" smtClean="0"/>
              <a:t>buộc</a:t>
            </a:r>
            <a:r>
              <a:rPr lang="en-US" sz="1900" dirty="0" smtClean="0"/>
              <a:t> </a:t>
            </a:r>
            <a:r>
              <a:rPr lang="en-US" sz="1900" dirty="0" err="1" smtClean="0"/>
              <a:t>không</a:t>
            </a:r>
            <a:r>
              <a:rPr lang="en-US" sz="1900" dirty="0" smtClean="0"/>
              <a:t> </a:t>
            </a:r>
            <a:r>
              <a:rPr lang="en-US" sz="1900" dirty="0" err="1" smtClean="0"/>
              <a:t>hề</a:t>
            </a:r>
            <a:r>
              <a:rPr lang="en-US" sz="1900" dirty="0" smtClean="0"/>
              <a:t> </a:t>
            </a:r>
            <a:r>
              <a:rPr lang="en-US" sz="1900" dirty="0" err="1" smtClean="0"/>
              <a:t>được</a:t>
            </a:r>
            <a:r>
              <a:rPr lang="en-US" sz="1900" dirty="0" smtClean="0"/>
              <a:t> </a:t>
            </a:r>
            <a:r>
              <a:rPr lang="en-US" sz="1900" dirty="0" err="1" smtClean="0"/>
              <a:t>biết</a:t>
            </a:r>
            <a:r>
              <a:rPr lang="en-US" sz="1900" dirty="0" smtClean="0"/>
              <a:t> </a:t>
            </a:r>
            <a:r>
              <a:rPr lang="en-US" sz="1900" dirty="0" err="1" smtClean="0"/>
              <a:t>trước</a:t>
            </a:r>
            <a:r>
              <a:rPr lang="en-US" sz="1900" dirty="0" smtClean="0"/>
              <a:t>. </a:t>
            </a:r>
            <a:r>
              <a:rPr lang="en-US" sz="1900" dirty="0" err="1" smtClean="0"/>
              <a:t>Các</a:t>
            </a:r>
            <a:r>
              <a:rPr lang="en-US" sz="1900" dirty="0" smtClean="0"/>
              <a:t> </a:t>
            </a:r>
            <a:r>
              <a:rPr lang="en-US" sz="1900" dirty="0" err="1" smtClean="0"/>
              <a:t>kiến</a:t>
            </a:r>
            <a:r>
              <a:rPr lang="en-US" sz="1900" dirty="0" smtClean="0"/>
              <a:t> </a:t>
            </a:r>
            <a:r>
              <a:rPr lang="en-US" sz="1900" dirty="0" err="1" smtClean="0"/>
              <a:t>trúc</a:t>
            </a:r>
            <a:r>
              <a:rPr lang="en-US" sz="1900" dirty="0" smtClean="0"/>
              <a:t> </a:t>
            </a:r>
            <a:r>
              <a:rPr lang="en-US" sz="1900" dirty="0" err="1" smtClean="0"/>
              <a:t>phần</a:t>
            </a:r>
            <a:r>
              <a:rPr lang="en-US" sz="1900" dirty="0" smtClean="0"/>
              <a:t> </a:t>
            </a:r>
            <a:r>
              <a:rPr lang="en-US" sz="1900" dirty="0" err="1" smtClean="0"/>
              <a:t>mềm</a:t>
            </a:r>
            <a:r>
              <a:rPr lang="en-US" sz="1900" dirty="0" smtClean="0"/>
              <a:t> </a:t>
            </a:r>
            <a:r>
              <a:rPr lang="en-US" sz="1900" dirty="0" err="1" smtClean="0"/>
              <a:t>đều</a:t>
            </a:r>
            <a:r>
              <a:rPr lang="en-US" sz="1900" dirty="0" smtClean="0"/>
              <a:t> </a:t>
            </a:r>
            <a:r>
              <a:rPr lang="en-US" sz="1900" dirty="0" err="1" smtClean="0"/>
              <a:t>hướng</a:t>
            </a:r>
            <a:r>
              <a:rPr lang="en-US" sz="1900" dirty="0" smtClean="0"/>
              <a:t> </a:t>
            </a:r>
            <a:r>
              <a:rPr lang="en-US" sz="1900" dirty="0" err="1" smtClean="0"/>
              <a:t>đến</a:t>
            </a:r>
            <a:r>
              <a:rPr lang="en-US" sz="1900" dirty="0" smtClean="0"/>
              <a:t> </a:t>
            </a:r>
            <a:r>
              <a:rPr lang="en-US" sz="1900" dirty="0" err="1" smtClean="0"/>
              <a:t>tính</a:t>
            </a:r>
            <a:r>
              <a:rPr lang="en-US" sz="1900" dirty="0" smtClean="0"/>
              <a:t> </a:t>
            </a:r>
            <a:r>
              <a:rPr lang="en-US" sz="1900" dirty="0" err="1" smtClean="0"/>
              <a:t>ràng</a:t>
            </a:r>
            <a:r>
              <a:rPr lang="en-US" sz="1900" dirty="0" smtClean="0"/>
              <a:t> </a:t>
            </a:r>
            <a:r>
              <a:rPr lang="en-US" sz="1900" dirty="0" err="1" smtClean="0"/>
              <a:t>buộc</a:t>
            </a:r>
            <a:r>
              <a:rPr lang="en-US" sz="1900" dirty="0" smtClean="0"/>
              <a:t> </a:t>
            </a:r>
            <a:r>
              <a:rPr lang="en-US" sz="1900" dirty="0" err="1" smtClean="0"/>
              <a:t>lỏng</a:t>
            </a:r>
            <a:r>
              <a:rPr lang="en-US" sz="1900" dirty="0" smtClean="0"/>
              <a:t> </a:t>
            </a:r>
            <a:r>
              <a:rPr lang="en-US" sz="1900" dirty="0" err="1" smtClean="0"/>
              <a:t>và</a:t>
            </a:r>
            <a:r>
              <a:rPr lang="en-US" sz="1900" dirty="0" smtClean="0"/>
              <a:t> </a:t>
            </a:r>
            <a:r>
              <a:rPr lang="en-US" sz="1900" dirty="0" err="1" smtClean="0"/>
              <a:t>gọi</a:t>
            </a:r>
            <a:r>
              <a:rPr lang="en-US" sz="1900" dirty="0" smtClean="0"/>
              <a:t> </a:t>
            </a:r>
            <a:r>
              <a:rPr lang="en-US" sz="1900" dirty="0" err="1" smtClean="0"/>
              <a:t>là</a:t>
            </a:r>
            <a:r>
              <a:rPr lang="en-US" sz="1900" dirty="0" smtClean="0"/>
              <a:t> </a:t>
            </a:r>
            <a:r>
              <a:rPr lang="en-US" sz="1900" dirty="0" err="1" smtClean="0"/>
              <a:t>mô</a:t>
            </a:r>
            <a:r>
              <a:rPr lang="en-US" sz="1900" dirty="0" smtClean="0"/>
              <a:t> </a:t>
            </a:r>
            <a:r>
              <a:rPr lang="en-US" sz="1900" dirty="0" err="1" smtClean="0"/>
              <a:t>hình</a:t>
            </a:r>
            <a:r>
              <a:rPr lang="en-US" sz="1900" dirty="0" smtClean="0"/>
              <a:t> </a:t>
            </a:r>
            <a:r>
              <a:rPr lang="en-US" sz="1900" dirty="0" err="1" smtClean="0"/>
              <a:t>cặp</a:t>
            </a:r>
            <a:r>
              <a:rPr lang="en-US" sz="1900" dirty="0" smtClean="0"/>
              <a:t> </a:t>
            </a:r>
            <a:r>
              <a:rPr lang="en-US" sz="1900" dirty="0" err="1" smtClean="0"/>
              <a:t>lỏng</a:t>
            </a:r>
            <a:r>
              <a:rPr lang="en-US" sz="1900" dirty="0" smtClean="0"/>
              <a:t>. </a:t>
            </a:r>
            <a:r>
              <a:rPr lang="en-US" sz="1900" dirty="0" err="1" smtClean="0"/>
              <a:t>Mức</a:t>
            </a:r>
            <a:r>
              <a:rPr lang="en-US" sz="1900" dirty="0" smtClean="0"/>
              <a:t> </a:t>
            </a:r>
            <a:r>
              <a:rPr lang="en-US" sz="1900" dirty="0" err="1" smtClean="0"/>
              <a:t>độ</a:t>
            </a:r>
            <a:r>
              <a:rPr lang="en-US" sz="1900" dirty="0" smtClean="0"/>
              <a:t> </a:t>
            </a:r>
            <a:r>
              <a:rPr lang="en-US" sz="1900" dirty="0" err="1" smtClean="0"/>
              <a:t>gắn</a:t>
            </a:r>
            <a:r>
              <a:rPr lang="en-US" sz="1900" dirty="0" smtClean="0"/>
              <a:t> </a:t>
            </a:r>
            <a:r>
              <a:rPr lang="en-US" sz="1900" dirty="0" err="1" smtClean="0"/>
              <a:t>kết</a:t>
            </a:r>
            <a:r>
              <a:rPr lang="en-US" sz="1900" dirty="0" smtClean="0"/>
              <a:t> </a:t>
            </a:r>
            <a:r>
              <a:rPr lang="en-US" sz="1900" dirty="0" err="1" smtClean="0"/>
              <a:t>ảnh</a:t>
            </a:r>
            <a:r>
              <a:rPr lang="en-US" sz="1900" dirty="0" smtClean="0"/>
              <a:t> </a:t>
            </a:r>
            <a:r>
              <a:rPr lang="en-US" sz="1900" dirty="0" err="1" smtClean="0"/>
              <a:t>hưởng</a:t>
            </a:r>
            <a:r>
              <a:rPr lang="en-US" sz="1900" dirty="0" smtClean="0"/>
              <a:t> </a:t>
            </a:r>
            <a:r>
              <a:rPr lang="en-US" sz="1900" dirty="0" err="1" smtClean="0"/>
              <a:t>trực</a:t>
            </a:r>
            <a:r>
              <a:rPr lang="en-US" sz="1900" dirty="0" smtClean="0"/>
              <a:t> </a:t>
            </a:r>
            <a:r>
              <a:rPr lang="en-US" sz="1900" dirty="0" err="1" smtClean="0"/>
              <a:t>tiếp</a:t>
            </a:r>
            <a:r>
              <a:rPr lang="en-US" sz="1900" dirty="0" smtClean="0"/>
              <a:t> </a:t>
            </a:r>
            <a:r>
              <a:rPr lang="en-US" sz="1900" dirty="0" err="1" smtClean="0"/>
              <a:t>đến</a:t>
            </a:r>
            <a:r>
              <a:rPr lang="en-US" sz="1900" dirty="0" smtClean="0"/>
              <a:t> </a:t>
            </a:r>
            <a:r>
              <a:rPr lang="en-US" sz="1900" dirty="0" err="1" smtClean="0"/>
              <a:t>khả</a:t>
            </a:r>
            <a:r>
              <a:rPr lang="en-US" sz="1900" dirty="0" smtClean="0"/>
              <a:t> </a:t>
            </a:r>
            <a:r>
              <a:rPr lang="en-US" sz="1900" dirty="0" err="1" smtClean="0"/>
              <a:t>năng</a:t>
            </a:r>
            <a:r>
              <a:rPr lang="en-US" sz="1900" dirty="0" smtClean="0"/>
              <a:t> </a:t>
            </a:r>
            <a:r>
              <a:rPr lang="en-US" sz="1900" dirty="0" err="1" smtClean="0"/>
              <a:t>chỉnh</a:t>
            </a:r>
            <a:r>
              <a:rPr lang="en-US" sz="1900" dirty="0" smtClean="0"/>
              <a:t> </a:t>
            </a:r>
            <a:r>
              <a:rPr lang="en-US" sz="1900" dirty="0" err="1" smtClean="0"/>
              <a:t>sửa</a:t>
            </a:r>
            <a:r>
              <a:rPr lang="en-US" sz="1900" dirty="0" smtClean="0"/>
              <a:t> </a:t>
            </a:r>
            <a:r>
              <a:rPr lang="en-US" sz="1900" dirty="0" err="1" smtClean="0"/>
              <a:t>hệ</a:t>
            </a:r>
            <a:r>
              <a:rPr lang="en-US" sz="1900" dirty="0" smtClean="0"/>
              <a:t> </a:t>
            </a:r>
            <a:r>
              <a:rPr lang="en-US" sz="1900" dirty="0" err="1" smtClean="0"/>
              <a:t>thống</a:t>
            </a:r>
            <a:r>
              <a:rPr lang="en-US" sz="1900" dirty="0" smtClean="0"/>
              <a:t>. </a:t>
            </a:r>
            <a:r>
              <a:rPr lang="en-US" sz="1900" dirty="0" err="1" smtClean="0"/>
              <a:t>Mức</a:t>
            </a:r>
            <a:r>
              <a:rPr lang="en-US" sz="1900" dirty="0" smtClean="0"/>
              <a:t> </a:t>
            </a:r>
            <a:r>
              <a:rPr lang="en-US" sz="1900" dirty="0" err="1" smtClean="0"/>
              <a:t>độ</a:t>
            </a:r>
            <a:r>
              <a:rPr lang="en-US" sz="1900" dirty="0" smtClean="0"/>
              <a:t> </a:t>
            </a:r>
            <a:r>
              <a:rPr lang="en-US" sz="1900" dirty="0" err="1" smtClean="0"/>
              <a:t>gắn</a:t>
            </a:r>
            <a:r>
              <a:rPr lang="en-US" sz="1900" dirty="0" smtClean="0"/>
              <a:t> </a:t>
            </a:r>
            <a:r>
              <a:rPr lang="en-US" sz="1900" dirty="0" err="1" smtClean="0"/>
              <a:t>kết</a:t>
            </a:r>
            <a:r>
              <a:rPr lang="en-US" sz="1900" dirty="0" smtClean="0"/>
              <a:t> </a:t>
            </a:r>
            <a:r>
              <a:rPr lang="en-US" sz="1900" dirty="0" err="1" smtClean="0"/>
              <a:t>tăng</a:t>
            </a:r>
            <a:r>
              <a:rPr lang="en-US" sz="1900" dirty="0" smtClean="0"/>
              <a:t> </a:t>
            </a:r>
            <a:r>
              <a:rPr lang="en-US" sz="1900" dirty="0" err="1" smtClean="0"/>
              <a:t>dần</a:t>
            </a:r>
            <a:r>
              <a:rPr lang="en-US" sz="1900" dirty="0" smtClean="0"/>
              <a:t> </a:t>
            </a:r>
            <a:r>
              <a:rPr lang="en-US" sz="1900" dirty="0" err="1" smtClean="0"/>
              <a:t>khi</a:t>
            </a:r>
            <a:r>
              <a:rPr lang="en-US" sz="1900" dirty="0" smtClean="0"/>
              <a:t> </a:t>
            </a:r>
            <a:r>
              <a:rPr lang="en-US" sz="1900" dirty="0" err="1" smtClean="0"/>
              <a:t>khi</a:t>
            </a:r>
            <a:r>
              <a:rPr lang="en-US" sz="1900" dirty="0" smtClean="0"/>
              <a:t> </a:t>
            </a:r>
            <a:r>
              <a:rPr lang="en-US" sz="1900" dirty="0" err="1" smtClean="0"/>
              <a:t>bên</a:t>
            </a:r>
            <a:r>
              <a:rPr lang="en-US" sz="1900" dirty="0" smtClean="0"/>
              <a:t> </a:t>
            </a:r>
            <a:r>
              <a:rPr lang="en-US" sz="1900" dirty="0" err="1" smtClean="0"/>
              <a:t>sử</a:t>
            </a:r>
            <a:r>
              <a:rPr lang="en-US" sz="1900" dirty="0" smtClean="0"/>
              <a:t> </a:t>
            </a:r>
            <a:r>
              <a:rPr lang="en-US" sz="1900" dirty="0" err="1" smtClean="0"/>
              <a:t>dụng</a:t>
            </a:r>
            <a:r>
              <a:rPr lang="en-US" sz="1900" dirty="0" smtClean="0"/>
              <a:t> </a:t>
            </a:r>
            <a:r>
              <a:rPr lang="en-US" sz="1900" dirty="0" err="1" smtClean="0"/>
              <a:t>dịch</a:t>
            </a:r>
            <a:r>
              <a:rPr lang="en-US" sz="1900" dirty="0" smtClean="0"/>
              <a:t> </a:t>
            </a:r>
            <a:r>
              <a:rPr lang="en-US" sz="1900" dirty="0" err="1" smtClean="0"/>
              <a:t>vụ</a:t>
            </a:r>
            <a:r>
              <a:rPr lang="en-US" sz="1900" dirty="0" smtClean="0"/>
              <a:t> </a:t>
            </a:r>
            <a:r>
              <a:rPr lang="en-US" sz="1900" dirty="0" err="1" smtClean="0"/>
              <a:t>biết</a:t>
            </a:r>
            <a:r>
              <a:rPr lang="en-US" sz="1900" dirty="0" smtClean="0"/>
              <a:t> </a:t>
            </a:r>
            <a:r>
              <a:rPr lang="en-US" sz="1900" dirty="0" err="1" smtClean="0"/>
              <a:t>nhiều</a:t>
            </a:r>
            <a:r>
              <a:rPr lang="en-US" sz="1900" dirty="0" smtClean="0"/>
              <a:t> </a:t>
            </a:r>
            <a:r>
              <a:rPr lang="en-US" sz="1900" dirty="0" err="1" smtClean="0"/>
              <a:t>thông</a:t>
            </a:r>
            <a:r>
              <a:rPr lang="en-US" sz="1900" dirty="0" smtClean="0"/>
              <a:t> tin </a:t>
            </a:r>
            <a:r>
              <a:rPr lang="en-US" sz="1900" dirty="0" err="1" smtClean="0"/>
              <a:t>của</a:t>
            </a:r>
            <a:r>
              <a:rPr lang="en-US" sz="1900" dirty="0" smtClean="0"/>
              <a:t> </a:t>
            </a:r>
            <a:r>
              <a:rPr lang="en-US" sz="1900" dirty="0" err="1" smtClean="0"/>
              <a:t>bên</a:t>
            </a:r>
            <a:r>
              <a:rPr lang="en-US" sz="1900" dirty="0" smtClean="0"/>
              <a:t> </a:t>
            </a:r>
            <a:r>
              <a:rPr lang="en-US" sz="1900" dirty="0" err="1" smtClean="0"/>
              <a:t>cung</a:t>
            </a:r>
            <a:r>
              <a:rPr lang="en-US" sz="1900" dirty="0" smtClean="0"/>
              <a:t> </a:t>
            </a:r>
            <a:r>
              <a:rPr lang="en-US" sz="1900" dirty="0" err="1" smtClean="0"/>
              <a:t>cấp</a:t>
            </a:r>
            <a:r>
              <a:rPr lang="en-US" sz="1900" dirty="0" smtClean="0"/>
              <a:t> </a:t>
            </a:r>
            <a:r>
              <a:rPr lang="en-US" sz="1900" dirty="0" err="1" smtClean="0"/>
              <a:t>dịch</a:t>
            </a:r>
            <a:r>
              <a:rPr lang="en-US" sz="1900" dirty="0" smtClean="0"/>
              <a:t> </a:t>
            </a:r>
            <a:r>
              <a:rPr lang="en-US" sz="1900" dirty="0" err="1" smtClean="0"/>
              <a:t>vụ</a:t>
            </a:r>
            <a:r>
              <a:rPr lang="en-US" sz="1900" dirty="0" smtClean="0"/>
              <a:t>. </a:t>
            </a:r>
          </a:p>
          <a:p>
            <a:pPr algn="just">
              <a:buFont typeface="Wingdings" pitchFamily="2" charset="2"/>
              <a:buChar char="Ø"/>
            </a:pPr>
            <a:r>
              <a:rPr lang="en-US" sz="1900" dirty="0" err="1" smtClean="0"/>
              <a:t>Kiến</a:t>
            </a:r>
            <a:r>
              <a:rPr lang="en-US" sz="1900" dirty="0" smtClean="0"/>
              <a:t> </a:t>
            </a:r>
            <a:r>
              <a:rPr lang="en-US" sz="1900" dirty="0" err="1" smtClean="0"/>
              <a:t>trúc</a:t>
            </a:r>
            <a:r>
              <a:rPr lang="en-US" sz="1900" dirty="0" smtClean="0"/>
              <a:t> SOA </a:t>
            </a:r>
            <a:r>
              <a:rPr lang="en-US" sz="1900" dirty="0" err="1" smtClean="0"/>
              <a:t>hỗ</a:t>
            </a:r>
            <a:r>
              <a:rPr lang="en-US" sz="1900" dirty="0" smtClean="0"/>
              <a:t> </a:t>
            </a:r>
            <a:r>
              <a:rPr lang="en-US" sz="1900" dirty="0" err="1" smtClean="0"/>
              <a:t>trợ</a:t>
            </a:r>
            <a:r>
              <a:rPr lang="en-US" sz="1900" dirty="0" smtClean="0"/>
              <a:t> </a:t>
            </a:r>
            <a:r>
              <a:rPr lang="en-US" sz="1900" dirty="0" err="1" smtClean="0"/>
              <a:t>gắn</a:t>
            </a:r>
            <a:r>
              <a:rPr lang="en-US" sz="1900" dirty="0" smtClean="0"/>
              <a:t> </a:t>
            </a:r>
            <a:r>
              <a:rPr lang="en-US" sz="1900" dirty="0" err="1" smtClean="0"/>
              <a:t>kết</a:t>
            </a:r>
            <a:r>
              <a:rPr lang="en-US" sz="1900" dirty="0" smtClean="0"/>
              <a:t> </a:t>
            </a:r>
            <a:r>
              <a:rPr lang="en-US" sz="1900" dirty="0" err="1" smtClean="0"/>
              <a:t>lỏng</a:t>
            </a:r>
            <a:r>
              <a:rPr lang="en-US" sz="1900" dirty="0" smtClean="0"/>
              <a:t> </a:t>
            </a:r>
            <a:r>
              <a:rPr lang="en-US" sz="1900" dirty="0" err="1" smtClean="0"/>
              <a:t>thông</a:t>
            </a:r>
            <a:r>
              <a:rPr lang="en-US" sz="1900" dirty="0" smtClean="0"/>
              <a:t> qua </a:t>
            </a:r>
            <a:r>
              <a:rPr lang="en-US" sz="1900" dirty="0" err="1" smtClean="0"/>
              <a:t>việc</a:t>
            </a:r>
            <a:r>
              <a:rPr lang="en-US" sz="1900" dirty="0" smtClean="0"/>
              <a:t> </a:t>
            </a:r>
            <a:r>
              <a:rPr lang="en-US" sz="1900" dirty="0" err="1" smtClean="0"/>
              <a:t>sử</a:t>
            </a:r>
            <a:r>
              <a:rPr lang="en-US" sz="1900" dirty="0" smtClean="0"/>
              <a:t> </a:t>
            </a:r>
            <a:r>
              <a:rPr lang="en-US" sz="1900" dirty="0" err="1" smtClean="0"/>
              <a:t>dụng</a:t>
            </a:r>
            <a:r>
              <a:rPr lang="en-US" sz="1900" dirty="0" smtClean="0"/>
              <a:t> </a:t>
            </a:r>
            <a:r>
              <a:rPr lang="en-US" sz="1900" dirty="0" err="1" smtClean="0"/>
              <a:t>hợp</a:t>
            </a:r>
            <a:r>
              <a:rPr lang="en-US" sz="1900" dirty="0" smtClean="0"/>
              <a:t> </a:t>
            </a:r>
            <a:r>
              <a:rPr lang="en-US" sz="1900" dirty="0" err="1" smtClean="0"/>
              <a:t>đồng</a:t>
            </a:r>
            <a:r>
              <a:rPr lang="en-US" sz="1900" dirty="0" smtClean="0"/>
              <a:t> </a:t>
            </a:r>
            <a:r>
              <a:rPr lang="en-US" sz="1900" dirty="0" err="1" smtClean="0"/>
              <a:t>và</a:t>
            </a:r>
            <a:r>
              <a:rPr lang="en-US" sz="1900" dirty="0" smtClean="0"/>
              <a:t> </a:t>
            </a:r>
            <a:r>
              <a:rPr lang="en-US" sz="1900" dirty="0" err="1" smtClean="0"/>
              <a:t>nhúng</a:t>
            </a:r>
            <a:r>
              <a:rPr lang="en-US" sz="1900" dirty="0" smtClean="0"/>
              <a:t> (contract and binding). </a:t>
            </a:r>
            <a:r>
              <a:rPr lang="en-US" sz="1900" dirty="0" err="1" smtClean="0"/>
              <a:t>Người</a:t>
            </a:r>
            <a:r>
              <a:rPr lang="en-US" sz="1900" dirty="0" smtClean="0"/>
              <a:t> </a:t>
            </a:r>
            <a:r>
              <a:rPr lang="en-US" sz="1900" dirty="0" err="1" smtClean="0"/>
              <a:t>dùng</a:t>
            </a:r>
            <a:r>
              <a:rPr lang="en-US" sz="1900" dirty="0" smtClean="0"/>
              <a:t> </a:t>
            </a:r>
            <a:r>
              <a:rPr lang="en-US" sz="1900" dirty="0" err="1" smtClean="0"/>
              <a:t>truy</a:t>
            </a:r>
            <a:r>
              <a:rPr lang="en-US" sz="1900" dirty="0" smtClean="0"/>
              <a:t> </a:t>
            </a:r>
            <a:r>
              <a:rPr lang="en-US" sz="1900" dirty="0" err="1" smtClean="0"/>
              <a:t>vấn</a:t>
            </a:r>
            <a:r>
              <a:rPr lang="en-US" sz="1900" dirty="0" smtClean="0"/>
              <a:t> </a:t>
            </a:r>
            <a:r>
              <a:rPr lang="en-US" sz="1900" dirty="0" err="1" smtClean="0"/>
              <a:t>đến</a:t>
            </a:r>
            <a:r>
              <a:rPr lang="en-US" sz="1900" dirty="0" smtClean="0"/>
              <a:t> </a:t>
            </a:r>
            <a:r>
              <a:rPr lang="en-US" sz="1900" dirty="0" err="1" smtClean="0"/>
              <a:t>nơi</a:t>
            </a:r>
            <a:r>
              <a:rPr lang="en-US" sz="1900" dirty="0" smtClean="0"/>
              <a:t> </a:t>
            </a:r>
            <a:r>
              <a:rPr lang="en-US" sz="1900" dirty="0" err="1" smtClean="0"/>
              <a:t>lưu</a:t>
            </a:r>
            <a:r>
              <a:rPr lang="en-US" sz="1900" dirty="0" smtClean="0"/>
              <a:t> </a:t>
            </a:r>
            <a:r>
              <a:rPr lang="en-US" sz="1900" dirty="0" err="1" smtClean="0"/>
              <a:t>trữ</a:t>
            </a:r>
            <a:r>
              <a:rPr lang="en-US" sz="1900" dirty="0" smtClean="0"/>
              <a:t> </a:t>
            </a:r>
            <a:r>
              <a:rPr lang="en-US" sz="1900" dirty="0" err="1" smtClean="0"/>
              <a:t>và</a:t>
            </a:r>
            <a:r>
              <a:rPr lang="en-US" sz="1900" dirty="0" smtClean="0"/>
              <a:t> </a:t>
            </a:r>
            <a:r>
              <a:rPr lang="en-US" sz="1900" dirty="0" err="1" smtClean="0"/>
              <a:t>cung</a:t>
            </a:r>
            <a:r>
              <a:rPr lang="en-US" sz="1900" dirty="0" smtClean="0"/>
              <a:t> </a:t>
            </a:r>
            <a:r>
              <a:rPr lang="en-US" sz="1900" dirty="0" err="1" smtClean="0"/>
              <a:t>cấp</a:t>
            </a:r>
            <a:r>
              <a:rPr lang="en-US" sz="1900" dirty="0" smtClean="0"/>
              <a:t> </a:t>
            </a:r>
            <a:r>
              <a:rPr lang="en-US" sz="1900" dirty="0" err="1" smtClean="0"/>
              <a:t>thông</a:t>
            </a:r>
            <a:r>
              <a:rPr lang="en-US" sz="1900" dirty="0" smtClean="0"/>
              <a:t> tin </a:t>
            </a:r>
            <a:r>
              <a:rPr lang="en-US" sz="1900" dirty="0" err="1" smtClean="0"/>
              <a:t>dịch</a:t>
            </a:r>
            <a:r>
              <a:rPr lang="en-US" sz="1900" dirty="0" smtClean="0"/>
              <a:t> </a:t>
            </a:r>
            <a:r>
              <a:rPr lang="en-US" sz="1900" dirty="0" err="1" smtClean="0"/>
              <a:t>vụ</a:t>
            </a:r>
            <a:r>
              <a:rPr lang="en-US" sz="1900" dirty="0" smtClean="0"/>
              <a:t> </a:t>
            </a:r>
            <a:r>
              <a:rPr lang="en-US" sz="1900" dirty="0" err="1" smtClean="0"/>
              <a:t>để</a:t>
            </a:r>
            <a:r>
              <a:rPr lang="en-US" sz="1900" dirty="0" smtClean="0"/>
              <a:t> </a:t>
            </a:r>
            <a:r>
              <a:rPr lang="en-US" sz="1900" dirty="0" err="1" smtClean="0"/>
              <a:t>lấy</a:t>
            </a:r>
            <a:r>
              <a:rPr lang="en-US" sz="1900" dirty="0" smtClean="0"/>
              <a:t> </a:t>
            </a:r>
            <a:r>
              <a:rPr lang="en-US" sz="1900" dirty="0" err="1" smtClean="0"/>
              <a:t>thông</a:t>
            </a:r>
            <a:r>
              <a:rPr lang="en-US" sz="1900" dirty="0" smtClean="0"/>
              <a:t> tin, </a:t>
            </a:r>
            <a:r>
              <a:rPr lang="en-US" sz="1900" dirty="0" err="1" smtClean="0"/>
              <a:t>sẽ</a:t>
            </a:r>
            <a:r>
              <a:rPr lang="en-US" sz="1900" dirty="0" smtClean="0"/>
              <a:t> </a:t>
            </a:r>
            <a:r>
              <a:rPr lang="en-US" sz="1900" dirty="0" err="1" smtClean="0"/>
              <a:t>được</a:t>
            </a:r>
            <a:r>
              <a:rPr lang="en-US" sz="1900" dirty="0" smtClean="0"/>
              <a:t> </a:t>
            </a:r>
            <a:r>
              <a:rPr lang="en-US" sz="1900" dirty="0" err="1" smtClean="0"/>
              <a:t>trả</a:t>
            </a:r>
            <a:r>
              <a:rPr lang="en-US" sz="1900" dirty="0" smtClean="0"/>
              <a:t> </a:t>
            </a:r>
            <a:r>
              <a:rPr lang="en-US" sz="1900" dirty="0" err="1" smtClean="0"/>
              <a:t>về</a:t>
            </a:r>
            <a:r>
              <a:rPr lang="en-US" sz="1900" dirty="0" smtClean="0"/>
              <a:t> </a:t>
            </a:r>
            <a:r>
              <a:rPr lang="en-US" sz="1900" dirty="0" err="1" smtClean="0"/>
              <a:t>tất</a:t>
            </a:r>
            <a:r>
              <a:rPr lang="en-US" sz="1900" dirty="0" smtClean="0"/>
              <a:t> </a:t>
            </a:r>
            <a:r>
              <a:rPr lang="en-US" sz="1900" dirty="0" err="1" smtClean="0"/>
              <a:t>cả</a:t>
            </a:r>
            <a:r>
              <a:rPr lang="en-US" sz="1900" dirty="0" smtClean="0"/>
              <a:t> </a:t>
            </a:r>
            <a:r>
              <a:rPr lang="en-US" sz="1900" dirty="0" err="1" smtClean="0"/>
              <a:t>những</a:t>
            </a:r>
            <a:r>
              <a:rPr lang="en-US" sz="1900" dirty="0" smtClean="0"/>
              <a:t> </a:t>
            </a:r>
            <a:r>
              <a:rPr lang="en-US" sz="1900" dirty="0" err="1" smtClean="0"/>
              <a:t>dịch</a:t>
            </a:r>
            <a:r>
              <a:rPr lang="en-US" sz="1900" dirty="0" smtClean="0"/>
              <a:t> </a:t>
            </a:r>
            <a:r>
              <a:rPr lang="en-US" sz="1900" dirty="0" err="1" smtClean="0"/>
              <a:t>vụ</a:t>
            </a:r>
            <a:r>
              <a:rPr lang="en-US" sz="1900" dirty="0" smtClean="0"/>
              <a:t> </a:t>
            </a:r>
            <a:r>
              <a:rPr lang="en-US" sz="1900" dirty="0" err="1" smtClean="0"/>
              <a:t>thỏa</a:t>
            </a:r>
            <a:r>
              <a:rPr lang="en-US" sz="1900" dirty="0" smtClean="0"/>
              <a:t> </a:t>
            </a:r>
            <a:r>
              <a:rPr lang="en-US" sz="1900" dirty="0" err="1" smtClean="0"/>
              <a:t>mãn</a:t>
            </a:r>
            <a:r>
              <a:rPr lang="en-US" sz="1900" dirty="0" smtClean="0"/>
              <a:t> </a:t>
            </a:r>
            <a:r>
              <a:rPr lang="en-US" sz="1900" dirty="0" err="1" smtClean="0"/>
              <a:t>tiêu</a:t>
            </a:r>
            <a:r>
              <a:rPr lang="en-US" sz="1900" dirty="0" smtClean="0"/>
              <a:t> </a:t>
            </a:r>
            <a:r>
              <a:rPr lang="en-US" sz="1900" dirty="0" err="1" smtClean="0"/>
              <a:t>chuẩn</a:t>
            </a:r>
            <a:r>
              <a:rPr lang="en-US" sz="1900" dirty="0" smtClean="0"/>
              <a:t> </a:t>
            </a:r>
            <a:r>
              <a:rPr lang="en-US" sz="1900" dirty="0" err="1" smtClean="0"/>
              <a:t>tìm</a:t>
            </a:r>
            <a:r>
              <a:rPr lang="en-US" sz="1900" dirty="0" smtClean="0"/>
              <a:t> </a:t>
            </a:r>
            <a:r>
              <a:rPr lang="en-US" sz="1900" dirty="0" err="1" smtClean="0"/>
              <a:t>kiếm</a:t>
            </a:r>
            <a:r>
              <a:rPr lang="en-US" sz="1900" dirty="0" smtClean="0"/>
              <a:t>, </a:t>
            </a:r>
            <a:r>
              <a:rPr lang="en-US" sz="1900" dirty="0" err="1" smtClean="0"/>
              <a:t>từ</a:t>
            </a:r>
            <a:r>
              <a:rPr lang="en-US" sz="1900" dirty="0" smtClean="0"/>
              <a:t> </a:t>
            </a:r>
            <a:r>
              <a:rPr lang="en-US" sz="1900" dirty="0" err="1" smtClean="0"/>
              <a:t>đó</a:t>
            </a:r>
            <a:r>
              <a:rPr lang="en-US" sz="1900" dirty="0" smtClean="0"/>
              <a:t> </a:t>
            </a:r>
            <a:r>
              <a:rPr lang="en-US" sz="1900" dirty="0" err="1" smtClean="0"/>
              <a:t>người</a:t>
            </a:r>
            <a:r>
              <a:rPr lang="en-US" sz="1900" dirty="0" smtClean="0"/>
              <a:t> </a:t>
            </a:r>
            <a:r>
              <a:rPr lang="en-US" sz="1900" dirty="0" err="1" smtClean="0"/>
              <a:t>dùng</a:t>
            </a:r>
            <a:r>
              <a:rPr lang="en-US" sz="1900" dirty="0" smtClean="0"/>
              <a:t> </a:t>
            </a:r>
            <a:r>
              <a:rPr lang="en-US" sz="1900" dirty="0" err="1" smtClean="0"/>
              <a:t>chỉ</a:t>
            </a:r>
            <a:r>
              <a:rPr lang="en-US" sz="1900" dirty="0" smtClean="0"/>
              <a:t> </a:t>
            </a:r>
            <a:r>
              <a:rPr lang="en-US" sz="1900" dirty="0" err="1" smtClean="0"/>
              <a:t>việc</a:t>
            </a:r>
            <a:r>
              <a:rPr lang="en-US" sz="1900" dirty="0" smtClean="0"/>
              <a:t> </a:t>
            </a:r>
            <a:r>
              <a:rPr lang="en-US" sz="1900" dirty="0" err="1" smtClean="0"/>
              <a:t>chọn</a:t>
            </a:r>
            <a:r>
              <a:rPr lang="en-US" sz="1900" dirty="0" smtClean="0"/>
              <a:t>  </a:t>
            </a:r>
            <a:r>
              <a:rPr lang="en-US" sz="1900" dirty="0" err="1" smtClean="0"/>
              <a:t>dịch</a:t>
            </a:r>
            <a:r>
              <a:rPr lang="en-US" sz="1900" dirty="0" smtClean="0"/>
              <a:t> </a:t>
            </a:r>
            <a:r>
              <a:rPr lang="en-US" sz="1900" dirty="0" err="1" smtClean="0"/>
              <a:t>vụ</a:t>
            </a:r>
            <a:r>
              <a:rPr lang="en-US" sz="1900" dirty="0" smtClean="0"/>
              <a:t> </a:t>
            </a:r>
            <a:r>
              <a:rPr lang="en-US" sz="1900" dirty="0" err="1" smtClean="0"/>
              <a:t>cần</a:t>
            </a:r>
            <a:r>
              <a:rPr lang="en-US" sz="1900" dirty="0" smtClean="0"/>
              <a:t> </a:t>
            </a:r>
            <a:r>
              <a:rPr lang="en-US" sz="1900" dirty="0" err="1" smtClean="0"/>
              <a:t>thiết</a:t>
            </a:r>
            <a:r>
              <a:rPr lang="en-US" sz="1900" dirty="0" smtClean="0"/>
              <a:t> </a:t>
            </a:r>
            <a:r>
              <a:rPr lang="en-US" sz="1900" dirty="0" err="1" smtClean="0"/>
              <a:t>và</a:t>
            </a:r>
            <a:r>
              <a:rPr lang="en-US" sz="1900" dirty="0" smtClean="0"/>
              <a:t> </a:t>
            </a:r>
            <a:r>
              <a:rPr lang="en-US" sz="1900" dirty="0" err="1" smtClean="0"/>
              <a:t>thực</a:t>
            </a:r>
            <a:r>
              <a:rPr lang="en-US" sz="1900" dirty="0" smtClean="0"/>
              <a:t> </a:t>
            </a:r>
            <a:r>
              <a:rPr lang="en-US" sz="1900" dirty="0" err="1" smtClean="0"/>
              <a:t>thi</a:t>
            </a:r>
            <a:r>
              <a:rPr lang="en-US" sz="1900" dirty="0" smtClean="0"/>
              <a:t> </a:t>
            </a:r>
            <a:r>
              <a:rPr lang="en-US" sz="1900" dirty="0" err="1" smtClean="0"/>
              <a:t>phương</a:t>
            </a:r>
            <a:r>
              <a:rPr lang="en-US" sz="1900" dirty="0" smtClean="0"/>
              <a:t> </a:t>
            </a:r>
            <a:r>
              <a:rPr lang="en-US" sz="1900" dirty="0" err="1" smtClean="0"/>
              <a:t>thức</a:t>
            </a:r>
            <a:r>
              <a:rPr lang="en-US" sz="1900" dirty="0" smtClean="0"/>
              <a:t> </a:t>
            </a:r>
            <a:r>
              <a:rPr lang="en-US" sz="1900" dirty="0" err="1" smtClean="0"/>
              <a:t>trên</a:t>
            </a:r>
            <a:r>
              <a:rPr lang="en-US" sz="1900" dirty="0" smtClean="0"/>
              <a:t> </a:t>
            </a:r>
            <a:r>
              <a:rPr lang="en-US" sz="1900" dirty="0" err="1" smtClean="0"/>
              <a:t>đó</a:t>
            </a:r>
            <a:r>
              <a:rPr lang="en-US" sz="1900" dirty="0" smtClean="0"/>
              <a:t> </a:t>
            </a:r>
            <a:r>
              <a:rPr lang="en-US" sz="1900" dirty="0" err="1" smtClean="0"/>
              <a:t>theo</a:t>
            </a:r>
            <a:r>
              <a:rPr lang="en-US" sz="1900" dirty="0" smtClean="0"/>
              <a:t> </a:t>
            </a:r>
            <a:r>
              <a:rPr lang="en-US" sz="1900" dirty="0" err="1" smtClean="0"/>
              <a:t>mô</a:t>
            </a:r>
            <a:r>
              <a:rPr lang="en-US" sz="1900" dirty="0" smtClean="0"/>
              <a:t> </a:t>
            </a:r>
            <a:r>
              <a:rPr lang="en-US" sz="1900" dirty="0" err="1" smtClean="0"/>
              <a:t>tả</a:t>
            </a:r>
            <a:r>
              <a:rPr lang="en-US" sz="1900" dirty="0" smtClean="0"/>
              <a:t> </a:t>
            </a:r>
            <a:r>
              <a:rPr lang="en-US" sz="1900" dirty="0" err="1" smtClean="0"/>
              <a:t>dịch</a:t>
            </a:r>
            <a:r>
              <a:rPr lang="en-US" sz="1900" dirty="0" smtClean="0"/>
              <a:t> </a:t>
            </a:r>
            <a:r>
              <a:rPr lang="en-US" sz="1900" dirty="0" err="1" smtClean="0"/>
              <a:t>vụ</a:t>
            </a:r>
            <a:r>
              <a:rPr lang="en-US" sz="1900" dirty="0" smtClean="0"/>
              <a:t>. </a:t>
            </a:r>
            <a:r>
              <a:rPr lang="en-US" sz="1900" dirty="0" err="1" smtClean="0"/>
              <a:t>Bên</a:t>
            </a:r>
            <a:r>
              <a:rPr lang="en-US" sz="1900" dirty="0" smtClean="0"/>
              <a:t> </a:t>
            </a:r>
            <a:r>
              <a:rPr lang="en-US" sz="1900" dirty="0" err="1" smtClean="0"/>
              <a:t>sử</a:t>
            </a:r>
            <a:r>
              <a:rPr lang="en-US" sz="1900" dirty="0" smtClean="0"/>
              <a:t> </a:t>
            </a:r>
            <a:r>
              <a:rPr lang="en-US" sz="1900" dirty="0" err="1" smtClean="0"/>
              <a:t>dụng</a:t>
            </a:r>
            <a:r>
              <a:rPr lang="en-US" sz="1900" dirty="0" smtClean="0"/>
              <a:t> </a:t>
            </a:r>
            <a:r>
              <a:rPr lang="en-US" sz="1900" dirty="0" err="1" smtClean="0"/>
              <a:t>dịch</a:t>
            </a:r>
            <a:r>
              <a:rPr lang="en-US" sz="1900" dirty="0" smtClean="0"/>
              <a:t> </a:t>
            </a:r>
            <a:r>
              <a:rPr lang="en-US" sz="1900" dirty="0" err="1" smtClean="0"/>
              <a:t>vụ</a:t>
            </a:r>
            <a:r>
              <a:rPr lang="en-US" sz="1900" dirty="0" smtClean="0"/>
              <a:t> </a:t>
            </a:r>
            <a:r>
              <a:rPr lang="en-US" sz="1900" dirty="0" err="1" smtClean="0"/>
              <a:t>không</a:t>
            </a:r>
            <a:r>
              <a:rPr lang="en-US" sz="1900" dirty="0" smtClean="0"/>
              <a:t> </a:t>
            </a:r>
            <a:r>
              <a:rPr lang="en-US" sz="1900" dirty="0" err="1" smtClean="0"/>
              <a:t>cần</a:t>
            </a:r>
            <a:r>
              <a:rPr lang="en-US" sz="1900" dirty="0" smtClean="0"/>
              <a:t> </a:t>
            </a:r>
            <a:r>
              <a:rPr lang="en-US" sz="1900" dirty="0" err="1" smtClean="0"/>
              <a:t>phụ</a:t>
            </a:r>
            <a:r>
              <a:rPr lang="en-US" sz="1900" dirty="0" smtClean="0"/>
              <a:t> </a:t>
            </a:r>
            <a:r>
              <a:rPr lang="en-US" sz="1900" dirty="0" err="1" smtClean="0"/>
              <a:t>thuộc</a:t>
            </a:r>
            <a:r>
              <a:rPr lang="en-US" sz="1900" dirty="0" smtClean="0"/>
              <a:t> </a:t>
            </a:r>
            <a:r>
              <a:rPr lang="en-US" sz="1900" dirty="0" err="1" smtClean="0"/>
              <a:t>vào</a:t>
            </a:r>
            <a:r>
              <a:rPr lang="en-US" sz="1900" dirty="0" smtClean="0"/>
              <a:t> </a:t>
            </a:r>
            <a:r>
              <a:rPr lang="en-US" sz="1900" dirty="0" err="1" smtClean="0"/>
              <a:t>yêu</a:t>
            </a:r>
            <a:r>
              <a:rPr lang="en-US" sz="1900" dirty="0" smtClean="0"/>
              <a:t> </a:t>
            </a:r>
            <a:r>
              <a:rPr lang="en-US" sz="1900" dirty="0" err="1" smtClean="0"/>
              <a:t>cầu</a:t>
            </a:r>
            <a:r>
              <a:rPr lang="en-US" sz="1900" dirty="0" smtClean="0"/>
              <a:t> </a:t>
            </a:r>
            <a:r>
              <a:rPr lang="en-US" sz="1900" dirty="0" err="1" smtClean="0"/>
              <a:t>của</a:t>
            </a:r>
            <a:r>
              <a:rPr lang="en-US" sz="1900" dirty="0" smtClean="0"/>
              <a:t> </a:t>
            </a:r>
            <a:r>
              <a:rPr lang="en-US" sz="1900" dirty="0" err="1" smtClean="0"/>
              <a:t>dịch</a:t>
            </a:r>
            <a:r>
              <a:rPr lang="en-US" sz="1900" dirty="0" smtClean="0"/>
              <a:t> </a:t>
            </a:r>
            <a:r>
              <a:rPr lang="en-US" sz="1900" dirty="0" err="1" smtClean="0"/>
              <a:t>vụ</a:t>
            </a:r>
            <a:r>
              <a:rPr lang="en-US" sz="1900" dirty="0" smtClean="0"/>
              <a:t> </a:t>
            </a:r>
            <a:r>
              <a:rPr lang="en-US" sz="1900" dirty="0" err="1" smtClean="0"/>
              <a:t>mà</a:t>
            </a:r>
            <a:r>
              <a:rPr lang="en-US" sz="1900" dirty="0" smtClean="0"/>
              <a:t> </a:t>
            </a:r>
            <a:r>
              <a:rPr lang="en-US" sz="1900" dirty="0" err="1" smtClean="0"/>
              <a:t>chỉ</a:t>
            </a:r>
            <a:r>
              <a:rPr lang="en-US" sz="1900" dirty="0" smtClean="0"/>
              <a:t> </a:t>
            </a:r>
            <a:r>
              <a:rPr lang="en-US" sz="1900" dirty="0" err="1" smtClean="0"/>
              <a:t>dựa</a:t>
            </a:r>
            <a:r>
              <a:rPr lang="en-US" sz="1900" dirty="0" smtClean="0"/>
              <a:t> </a:t>
            </a:r>
            <a:r>
              <a:rPr lang="en-US" sz="1900" dirty="0" err="1" smtClean="0"/>
              <a:t>trên</a:t>
            </a:r>
            <a:r>
              <a:rPr lang="en-US" sz="1900" dirty="0" smtClean="0"/>
              <a:t> </a:t>
            </a:r>
            <a:r>
              <a:rPr lang="en-US" sz="1900" dirty="0" err="1" smtClean="0"/>
              <a:t>hợp</a:t>
            </a:r>
            <a:r>
              <a:rPr lang="en-US" sz="1900" dirty="0" smtClean="0"/>
              <a:t> </a:t>
            </a:r>
            <a:r>
              <a:rPr lang="en-US" sz="1900" dirty="0" err="1" smtClean="0"/>
              <a:t>đồng</a:t>
            </a:r>
            <a:r>
              <a:rPr lang="en-US" sz="1900" dirty="0" smtClean="0"/>
              <a:t> </a:t>
            </a:r>
            <a:r>
              <a:rPr lang="en-US" sz="1900" dirty="0" err="1" smtClean="0"/>
              <a:t>mà</a:t>
            </a:r>
            <a:r>
              <a:rPr lang="en-US" sz="1900" dirty="0" smtClean="0"/>
              <a:t> </a:t>
            </a:r>
            <a:r>
              <a:rPr lang="en-US" sz="1900" dirty="0" err="1" smtClean="0"/>
              <a:t>dịch</a:t>
            </a:r>
            <a:r>
              <a:rPr lang="en-US" sz="1900" dirty="0" smtClean="0"/>
              <a:t> </a:t>
            </a:r>
            <a:r>
              <a:rPr lang="en-US" sz="1900" dirty="0" err="1" smtClean="0"/>
              <a:t>vụ</a:t>
            </a:r>
            <a:r>
              <a:rPr lang="en-US" sz="1900" dirty="0" smtClean="0"/>
              <a:t> </a:t>
            </a:r>
            <a:r>
              <a:rPr lang="en-US" sz="1900" dirty="0" err="1" smtClean="0"/>
              <a:t>đó</a:t>
            </a:r>
            <a:r>
              <a:rPr lang="en-US" sz="1900" dirty="0" smtClean="0"/>
              <a:t> </a:t>
            </a:r>
            <a:r>
              <a:rPr lang="en-US" sz="1900" dirty="0" err="1" smtClean="0"/>
              <a:t>hỗ</a:t>
            </a:r>
            <a:r>
              <a:rPr lang="en-US" sz="1900" dirty="0" smtClean="0"/>
              <a:t> </a:t>
            </a:r>
            <a:r>
              <a:rPr lang="en-US" sz="1900" dirty="0" err="1" smtClean="0"/>
              <a:t>trợ</a:t>
            </a:r>
            <a:r>
              <a:rPr lang="en-US" sz="1900" dirty="0" smtClean="0"/>
              <a:t>.</a:t>
            </a:r>
          </a:p>
          <a:p>
            <a:pPr algn="just">
              <a:buFont typeface="Wingdings" pitchFamily="2" charset="2"/>
              <a:buChar char="Ø"/>
            </a:pPr>
            <a:r>
              <a:rPr lang="en-US" sz="1900" dirty="0" err="1" smtClean="0"/>
              <a:t>Mô</a:t>
            </a:r>
            <a:r>
              <a:rPr lang="en-US" sz="1900" dirty="0" smtClean="0"/>
              <a:t> </a:t>
            </a:r>
            <a:r>
              <a:rPr lang="en-US" sz="1900" dirty="0" err="1" smtClean="0"/>
              <a:t>hình</a:t>
            </a:r>
            <a:r>
              <a:rPr lang="en-US" sz="1900" dirty="0" smtClean="0"/>
              <a:t> </a:t>
            </a:r>
            <a:r>
              <a:rPr lang="en-US" sz="1900" dirty="0" err="1" smtClean="0"/>
              <a:t>cặp</a:t>
            </a:r>
            <a:r>
              <a:rPr lang="en-US" sz="1900" dirty="0" smtClean="0"/>
              <a:t> </a:t>
            </a:r>
            <a:r>
              <a:rPr lang="en-US" sz="1900" dirty="0" err="1" smtClean="0"/>
              <a:t>lỏng</a:t>
            </a:r>
            <a:r>
              <a:rPr lang="en-US" sz="1900" dirty="0" smtClean="0"/>
              <a:t> </a:t>
            </a:r>
            <a:r>
              <a:rPr lang="en-US" sz="1900" dirty="0" err="1" smtClean="0"/>
              <a:t>giúp</a:t>
            </a:r>
            <a:r>
              <a:rPr lang="en-US" sz="1900" dirty="0" smtClean="0"/>
              <a:t> </a:t>
            </a:r>
            <a:r>
              <a:rPr lang="en-US" sz="1900" dirty="0" err="1" smtClean="0"/>
              <a:t>gỡ</a:t>
            </a:r>
            <a:r>
              <a:rPr lang="en-US" sz="1900" dirty="0" smtClean="0"/>
              <a:t> </a:t>
            </a:r>
            <a:r>
              <a:rPr lang="en-US" sz="1900" dirty="0" err="1" smtClean="0"/>
              <a:t>bỏ</a:t>
            </a:r>
            <a:r>
              <a:rPr lang="en-US" sz="1900" dirty="0" smtClean="0"/>
              <a:t> </a:t>
            </a:r>
            <a:r>
              <a:rPr lang="en-US" sz="1900" dirty="0" err="1" smtClean="0"/>
              <a:t>những</a:t>
            </a:r>
            <a:r>
              <a:rPr lang="en-US" sz="1900" dirty="0" smtClean="0"/>
              <a:t> </a:t>
            </a:r>
            <a:r>
              <a:rPr lang="en-US" sz="1900" dirty="0" err="1" smtClean="0"/>
              <a:t>ràng</a:t>
            </a:r>
            <a:r>
              <a:rPr lang="en-US" sz="1900" dirty="0" smtClean="0"/>
              <a:t> </a:t>
            </a:r>
            <a:r>
              <a:rPr lang="en-US" sz="1900" dirty="0" err="1" smtClean="0"/>
              <a:t>buộc</a:t>
            </a:r>
            <a:r>
              <a:rPr lang="en-US" sz="1900" dirty="0" smtClean="0"/>
              <a:t>  </a:t>
            </a:r>
            <a:r>
              <a:rPr lang="en-US" sz="1900" dirty="0" err="1" smtClean="0"/>
              <a:t>điều</a:t>
            </a:r>
            <a:r>
              <a:rPr lang="en-US" sz="1900" dirty="0" smtClean="0"/>
              <a:t> </a:t>
            </a:r>
            <a:r>
              <a:rPr lang="en-US" sz="1900" dirty="0" err="1" smtClean="0"/>
              <a:t>khiển</a:t>
            </a:r>
            <a:r>
              <a:rPr lang="en-US" sz="1900" dirty="0" smtClean="0"/>
              <a:t> </a:t>
            </a:r>
            <a:r>
              <a:rPr lang="en-US" sz="1900" dirty="0" err="1" smtClean="0"/>
              <a:t>giữa</a:t>
            </a:r>
            <a:r>
              <a:rPr lang="en-US" sz="1900" dirty="0" smtClean="0"/>
              <a:t> </a:t>
            </a:r>
            <a:r>
              <a:rPr lang="en-US" sz="1900" dirty="0" err="1" smtClean="0"/>
              <a:t>những</a:t>
            </a:r>
            <a:r>
              <a:rPr lang="en-US" sz="1900" dirty="0" smtClean="0"/>
              <a:t> </a:t>
            </a:r>
            <a:r>
              <a:rPr lang="en-US" sz="1900" dirty="0" err="1" smtClean="0"/>
              <a:t>thành</a:t>
            </a:r>
            <a:r>
              <a:rPr lang="en-US" sz="1900" dirty="0" smtClean="0"/>
              <a:t>  </a:t>
            </a:r>
            <a:r>
              <a:rPr lang="en-US" sz="1900" dirty="0" err="1" smtClean="0"/>
              <a:t>phần</a:t>
            </a:r>
            <a:r>
              <a:rPr lang="en-US" sz="1900" dirty="0" smtClean="0"/>
              <a:t> </a:t>
            </a:r>
            <a:r>
              <a:rPr lang="en-US" sz="1900" dirty="0" err="1" smtClean="0"/>
              <a:t>đầu</a:t>
            </a:r>
            <a:r>
              <a:rPr lang="en-US" sz="1900" dirty="0" smtClean="0"/>
              <a:t> </a:t>
            </a:r>
            <a:r>
              <a:rPr lang="en-US" sz="1900" dirty="0" err="1" smtClean="0"/>
              <a:t>cuối</a:t>
            </a:r>
            <a:r>
              <a:rPr lang="en-US" sz="1900" dirty="0" smtClean="0"/>
              <a:t>. </a:t>
            </a:r>
            <a:r>
              <a:rPr lang="en-US" sz="1900" dirty="0" err="1" smtClean="0"/>
              <a:t>Mỗi</a:t>
            </a:r>
            <a:r>
              <a:rPr lang="en-US" sz="1900" dirty="0" smtClean="0"/>
              <a:t> </a:t>
            </a:r>
            <a:r>
              <a:rPr lang="en-US" sz="1900" dirty="0" err="1" smtClean="0"/>
              <a:t>thành</a:t>
            </a:r>
            <a:r>
              <a:rPr lang="en-US" sz="1900" dirty="0" smtClean="0"/>
              <a:t> </a:t>
            </a:r>
            <a:r>
              <a:rPr lang="en-US" sz="1900" dirty="0" err="1" smtClean="0"/>
              <a:t>phần</a:t>
            </a:r>
            <a:r>
              <a:rPr lang="en-US" sz="1900" dirty="0" smtClean="0"/>
              <a:t> </a:t>
            </a:r>
            <a:r>
              <a:rPr lang="en-US" sz="1900" dirty="0" err="1" smtClean="0"/>
              <a:t>trong</a:t>
            </a:r>
            <a:r>
              <a:rPr lang="en-US" sz="1900" dirty="0" smtClean="0"/>
              <a:t> </a:t>
            </a:r>
            <a:r>
              <a:rPr lang="en-US" sz="1900" dirty="0" err="1" smtClean="0"/>
              <a:t>hệ</a:t>
            </a:r>
            <a:r>
              <a:rPr lang="en-US" sz="1900" dirty="0" smtClean="0"/>
              <a:t> </a:t>
            </a:r>
            <a:r>
              <a:rPr lang="en-US" sz="1900" dirty="0" err="1" smtClean="0"/>
              <a:t>thống</a:t>
            </a:r>
            <a:r>
              <a:rPr lang="en-US" sz="1900" dirty="0" smtClean="0"/>
              <a:t> </a:t>
            </a:r>
            <a:r>
              <a:rPr lang="en-US" sz="1900" dirty="0" err="1" smtClean="0"/>
              <a:t>phân</a:t>
            </a:r>
            <a:r>
              <a:rPr lang="en-US" sz="1900" dirty="0" smtClean="0"/>
              <a:t> </a:t>
            </a:r>
            <a:r>
              <a:rPr lang="en-US" sz="1900" dirty="0" err="1" smtClean="0"/>
              <a:t>tán</a:t>
            </a:r>
            <a:r>
              <a:rPr lang="en-US" sz="1900" dirty="0" smtClean="0"/>
              <a:t> </a:t>
            </a:r>
            <a:r>
              <a:rPr lang="en-US" sz="1900" dirty="0" err="1" smtClean="0"/>
              <a:t>có</a:t>
            </a:r>
            <a:r>
              <a:rPr lang="en-US" sz="1900" dirty="0" smtClean="0"/>
              <a:t> </a:t>
            </a:r>
            <a:r>
              <a:rPr lang="en-US" sz="1900" dirty="0" err="1" smtClean="0"/>
              <a:t>thể</a:t>
            </a:r>
            <a:r>
              <a:rPr lang="en-US" sz="1900" dirty="0" smtClean="0"/>
              <a:t> </a:t>
            </a:r>
            <a:r>
              <a:rPr lang="en-US" sz="1900" dirty="0" err="1" smtClean="0"/>
              <a:t>tự</a:t>
            </a:r>
            <a:r>
              <a:rPr lang="en-US" sz="1900" dirty="0" smtClean="0"/>
              <a:t> </a:t>
            </a:r>
            <a:r>
              <a:rPr lang="en-US" sz="1900" dirty="0" err="1" smtClean="0"/>
              <a:t>quản</a:t>
            </a:r>
            <a:r>
              <a:rPr lang="en-US" sz="1900" dirty="0" smtClean="0"/>
              <a:t> </a:t>
            </a:r>
            <a:r>
              <a:rPr lang="en-US" sz="1900" dirty="0" err="1" smtClean="0"/>
              <a:t>lý</a:t>
            </a:r>
            <a:r>
              <a:rPr lang="en-US" sz="1900" dirty="0" smtClean="0"/>
              <a:t> </a:t>
            </a:r>
            <a:r>
              <a:rPr lang="en-US" sz="1900" dirty="0" err="1" smtClean="0"/>
              <a:t>độc</a:t>
            </a:r>
            <a:r>
              <a:rPr lang="en-US" sz="1900" dirty="0" smtClean="0"/>
              <a:t> </a:t>
            </a:r>
            <a:r>
              <a:rPr lang="en-US" sz="1900" dirty="0" err="1" smtClean="0"/>
              <a:t>lập</a:t>
            </a:r>
            <a:r>
              <a:rPr lang="en-US" sz="1900" dirty="0" smtClean="0"/>
              <a:t> </a:t>
            </a:r>
            <a:r>
              <a:rPr lang="en-US" sz="1900" dirty="0" err="1" smtClean="0"/>
              <a:t>nhằm</a:t>
            </a:r>
            <a:r>
              <a:rPr lang="en-US" sz="1900" dirty="0" smtClean="0"/>
              <a:t> </a:t>
            </a:r>
            <a:r>
              <a:rPr lang="en-US" sz="1900" dirty="0" err="1" smtClean="0"/>
              <a:t>tăng</a:t>
            </a:r>
            <a:r>
              <a:rPr lang="en-US" sz="1900" dirty="0" smtClean="0"/>
              <a:t> </a:t>
            </a:r>
            <a:r>
              <a:rPr lang="en-US" sz="1900" dirty="0" err="1" smtClean="0"/>
              <a:t>hiệu</a:t>
            </a:r>
            <a:r>
              <a:rPr lang="en-US" sz="1900" dirty="0" smtClean="0"/>
              <a:t> </a:t>
            </a:r>
            <a:r>
              <a:rPr lang="en-US" sz="1900" dirty="0" err="1" smtClean="0"/>
              <a:t>suất</a:t>
            </a:r>
            <a:r>
              <a:rPr lang="en-US" sz="1900" dirty="0" smtClean="0"/>
              <a:t>, </a:t>
            </a:r>
            <a:r>
              <a:rPr lang="en-US" sz="1900" dirty="0" err="1" smtClean="0"/>
              <a:t>khả</a:t>
            </a:r>
            <a:r>
              <a:rPr lang="en-US" sz="1900" dirty="0" smtClean="0"/>
              <a:t> </a:t>
            </a:r>
            <a:r>
              <a:rPr lang="en-US" sz="1900" dirty="0" err="1" smtClean="0"/>
              <a:t>năng</a:t>
            </a:r>
            <a:r>
              <a:rPr lang="en-US" sz="1900" dirty="0" smtClean="0"/>
              <a:t> </a:t>
            </a:r>
            <a:r>
              <a:rPr lang="en-US" sz="1900" dirty="0" err="1" smtClean="0"/>
              <a:t>mở</a:t>
            </a:r>
            <a:r>
              <a:rPr lang="en-US" sz="1900" dirty="0" smtClean="0"/>
              <a:t> </a:t>
            </a:r>
            <a:r>
              <a:rPr lang="en-US" sz="1900" dirty="0" err="1" smtClean="0"/>
              <a:t>rộng</a:t>
            </a:r>
            <a:r>
              <a:rPr lang="en-US" sz="1900" dirty="0" smtClean="0"/>
              <a:t> </a:t>
            </a:r>
            <a:r>
              <a:rPr lang="en-US" sz="1900" dirty="0" err="1" smtClean="0"/>
              <a:t>và</a:t>
            </a:r>
            <a:r>
              <a:rPr lang="en-US" sz="1900" dirty="0" smtClean="0"/>
              <a:t> </a:t>
            </a:r>
            <a:r>
              <a:rPr lang="en-US" sz="1900" dirty="0" err="1" smtClean="0"/>
              <a:t>khả</a:t>
            </a:r>
            <a:r>
              <a:rPr lang="en-US" sz="1900" dirty="0" smtClean="0"/>
              <a:t> </a:t>
            </a:r>
            <a:r>
              <a:rPr lang="en-US" sz="1900" dirty="0" err="1" smtClean="0"/>
              <a:t>năng</a:t>
            </a:r>
            <a:r>
              <a:rPr lang="en-US" sz="1900" dirty="0" smtClean="0"/>
              <a:t> </a:t>
            </a:r>
            <a:r>
              <a:rPr lang="en-US" sz="1900" dirty="0" err="1" smtClean="0"/>
              <a:t>đáp</a:t>
            </a:r>
            <a:r>
              <a:rPr lang="en-US" sz="1900" dirty="0" smtClean="0"/>
              <a:t> </a:t>
            </a:r>
            <a:r>
              <a:rPr lang="en-US" sz="1900" dirty="0" err="1" smtClean="0"/>
              <a:t>ứng</a:t>
            </a:r>
            <a:r>
              <a:rPr lang="en-US" sz="1900" dirty="0" smtClean="0"/>
              <a:t> </a:t>
            </a:r>
            <a:r>
              <a:rPr lang="en-US" sz="1900" dirty="0" err="1" smtClean="0"/>
              <a:t>cao</a:t>
            </a:r>
            <a:r>
              <a:rPr lang="en-US" sz="1900" dirty="0" smtClean="0"/>
              <a:t>. </a:t>
            </a:r>
            <a:r>
              <a:rPr lang="en-US" sz="1900" dirty="0" err="1" smtClean="0"/>
              <a:t>Những</a:t>
            </a:r>
            <a:r>
              <a:rPr lang="en-US" sz="1900" dirty="0" smtClean="0"/>
              <a:t> </a:t>
            </a:r>
            <a:r>
              <a:rPr lang="en-US" sz="1900" dirty="0" err="1" smtClean="0"/>
              <a:t>thay</a:t>
            </a:r>
            <a:r>
              <a:rPr lang="en-US" sz="1900" dirty="0" smtClean="0"/>
              <a:t> </a:t>
            </a:r>
            <a:r>
              <a:rPr lang="en-US" sz="1900" dirty="0" err="1" smtClean="0"/>
              <a:t>đổi</a:t>
            </a:r>
            <a:r>
              <a:rPr lang="en-US" sz="1900" dirty="0" smtClean="0"/>
              <a:t> </a:t>
            </a:r>
            <a:r>
              <a:rPr lang="en-US" sz="1900" dirty="0" err="1" smtClean="0"/>
              <a:t>cài</a:t>
            </a:r>
            <a:r>
              <a:rPr lang="en-US" sz="1900" dirty="0" smtClean="0"/>
              <a:t> </a:t>
            </a:r>
            <a:r>
              <a:rPr lang="en-US" sz="1900" dirty="0" err="1" smtClean="0"/>
              <a:t>đặt</a:t>
            </a:r>
            <a:r>
              <a:rPr lang="en-US" sz="1900" dirty="0" smtClean="0"/>
              <a:t>  </a:t>
            </a:r>
            <a:r>
              <a:rPr lang="en-US" sz="1900" dirty="0" err="1" smtClean="0"/>
              <a:t>cũng</a:t>
            </a:r>
            <a:r>
              <a:rPr lang="en-US" sz="1900" dirty="0" smtClean="0"/>
              <a:t> </a:t>
            </a:r>
            <a:r>
              <a:rPr lang="en-US" sz="1900" dirty="0" err="1" smtClean="0"/>
              <a:t>được</a:t>
            </a:r>
            <a:r>
              <a:rPr lang="en-US" sz="1900" dirty="0" smtClean="0"/>
              <a:t> </a:t>
            </a:r>
            <a:r>
              <a:rPr lang="en-US" sz="1900" dirty="0" err="1" smtClean="0"/>
              <a:t>che</a:t>
            </a:r>
            <a:r>
              <a:rPr lang="en-US" sz="1900" dirty="0" smtClean="0"/>
              <a:t> </a:t>
            </a:r>
            <a:r>
              <a:rPr lang="en-US" sz="1900" dirty="0" err="1" smtClean="0"/>
              <a:t>dấu</a:t>
            </a:r>
            <a:r>
              <a:rPr lang="en-US" sz="1900" dirty="0" smtClean="0"/>
              <a:t> </a:t>
            </a:r>
            <a:r>
              <a:rPr lang="en-US" sz="1900" dirty="0" err="1" smtClean="0"/>
              <a:t>đi</a:t>
            </a:r>
            <a:r>
              <a:rPr lang="en-US" sz="1900" dirty="0" smtClean="0"/>
              <a:t>. </a:t>
            </a:r>
            <a:r>
              <a:rPr lang="en-US" sz="1900" dirty="0" err="1" smtClean="0"/>
              <a:t>Gắn</a:t>
            </a:r>
            <a:r>
              <a:rPr lang="en-US" sz="1900" dirty="0" smtClean="0"/>
              <a:t> </a:t>
            </a:r>
            <a:r>
              <a:rPr lang="en-US" sz="1900" dirty="0" err="1" smtClean="0"/>
              <a:t>kết</a:t>
            </a:r>
            <a:r>
              <a:rPr lang="en-US" sz="1900" dirty="0" smtClean="0"/>
              <a:t> </a:t>
            </a:r>
            <a:r>
              <a:rPr lang="en-US" sz="1900" dirty="0" err="1" smtClean="0"/>
              <a:t>lỏng</a:t>
            </a:r>
            <a:r>
              <a:rPr lang="en-US" sz="1900" dirty="0" smtClean="0"/>
              <a:t> </a:t>
            </a:r>
            <a:r>
              <a:rPr lang="en-US" sz="1900" dirty="0" err="1" smtClean="0"/>
              <a:t>đảm</a:t>
            </a:r>
            <a:r>
              <a:rPr lang="en-US" sz="1900" dirty="0" smtClean="0"/>
              <a:t> </a:t>
            </a:r>
            <a:r>
              <a:rPr lang="en-US" sz="1900" dirty="0" err="1" smtClean="0"/>
              <a:t>bảo</a:t>
            </a:r>
            <a:r>
              <a:rPr lang="en-US" sz="1900" dirty="0" smtClean="0"/>
              <a:t> </a:t>
            </a:r>
            <a:r>
              <a:rPr lang="en-US" sz="1900" dirty="0" err="1" smtClean="0"/>
              <a:t>tính</a:t>
            </a:r>
            <a:r>
              <a:rPr lang="en-US" sz="1900" dirty="0" smtClean="0"/>
              <a:t> </a:t>
            </a:r>
            <a:r>
              <a:rPr lang="en-US" sz="1900" dirty="0" err="1" smtClean="0"/>
              <a:t>độc</a:t>
            </a:r>
            <a:r>
              <a:rPr lang="en-US" sz="1900" dirty="0" smtClean="0"/>
              <a:t> </a:t>
            </a:r>
            <a:r>
              <a:rPr lang="en-US" sz="1900" dirty="0" err="1" smtClean="0"/>
              <a:t>lập</a:t>
            </a:r>
            <a:r>
              <a:rPr lang="en-US" sz="1900" dirty="0" smtClean="0"/>
              <a:t> </a:t>
            </a:r>
            <a:r>
              <a:rPr lang="en-US" sz="1900" dirty="0" err="1" smtClean="0"/>
              <a:t>giữa</a:t>
            </a:r>
            <a:r>
              <a:rPr lang="en-US" sz="1900" dirty="0" smtClean="0"/>
              <a:t> </a:t>
            </a:r>
            <a:r>
              <a:rPr lang="en-US" sz="1900" dirty="0" err="1" smtClean="0"/>
              <a:t>bên</a:t>
            </a:r>
            <a:r>
              <a:rPr lang="en-US" sz="1900" dirty="0" smtClean="0"/>
              <a:t> </a:t>
            </a:r>
            <a:r>
              <a:rPr lang="en-US" sz="1900" dirty="0" err="1" smtClean="0"/>
              <a:t>cung</a:t>
            </a:r>
            <a:r>
              <a:rPr lang="en-US" sz="1900" dirty="0" smtClean="0"/>
              <a:t> </a:t>
            </a:r>
            <a:r>
              <a:rPr lang="en-US" sz="1900" dirty="0" err="1" smtClean="0"/>
              <a:t>cấp</a:t>
            </a:r>
            <a:r>
              <a:rPr lang="en-US" sz="1900" dirty="0" smtClean="0"/>
              <a:t> </a:t>
            </a:r>
            <a:r>
              <a:rPr lang="en-US" sz="1900" dirty="0" err="1" smtClean="0"/>
              <a:t>và</a:t>
            </a:r>
            <a:r>
              <a:rPr lang="en-US" sz="1900" dirty="0" smtClean="0"/>
              <a:t> </a:t>
            </a:r>
            <a:r>
              <a:rPr lang="en-US" sz="1900" dirty="0" err="1" smtClean="0"/>
              <a:t>bên</a:t>
            </a:r>
            <a:r>
              <a:rPr lang="en-US" sz="1900" dirty="0" smtClean="0"/>
              <a:t> </a:t>
            </a:r>
            <a:r>
              <a:rPr lang="en-US" sz="1900" dirty="0" err="1" smtClean="0"/>
              <a:t>sử</a:t>
            </a:r>
            <a:r>
              <a:rPr lang="en-US" sz="1900" dirty="0" smtClean="0"/>
              <a:t> </a:t>
            </a:r>
            <a:r>
              <a:rPr lang="en-US" sz="1900" dirty="0" err="1" smtClean="0"/>
              <a:t>dụng</a:t>
            </a:r>
            <a:r>
              <a:rPr lang="en-US" sz="1900" dirty="0" smtClean="0"/>
              <a:t> </a:t>
            </a:r>
            <a:r>
              <a:rPr lang="en-US" sz="1900" dirty="0" err="1" smtClean="0"/>
              <a:t>nhưng</a:t>
            </a:r>
            <a:r>
              <a:rPr lang="en-US" sz="1900" dirty="0" smtClean="0"/>
              <a:t> </a:t>
            </a:r>
            <a:r>
              <a:rPr lang="en-US" sz="1900" dirty="0" err="1" smtClean="0"/>
              <a:t>nó</a:t>
            </a:r>
            <a:r>
              <a:rPr lang="en-US" sz="1900" dirty="0" smtClean="0"/>
              <a:t> </a:t>
            </a:r>
            <a:r>
              <a:rPr lang="en-US" sz="1900" dirty="0" err="1" smtClean="0"/>
              <a:t>đòi</a:t>
            </a:r>
            <a:r>
              <a:rPr lang="en-US" sz="1900" dirty="0" smtClean="0"/>
              <a:t> </a:t>
            </a:r>
            <a:r>
              <a:rPr lang="en-US" sz="1900" dirty="0" err="1" smtClean="0"/>
              <a:t>hỏi</a:t>
            </a:r>
            <a:r>
              <a:rPr lang="en-US" sz="1900" dirty="0" smtClean="0"/>
              <a:t> </a:t>
            </a:r>
            <a:r>
              <a:rPr lang="en-US" sz="1900" dirty="0" err="1" smtClean="0"/>
              <a:t>các</a:t>
            </a:r>
            <a:r>
              <a:rPr lang="en-US" sz="1900" dirty="0" smtClean="0"/>
              <a:t> </a:t>
            </a:r>
            <a:r>
              <a:rPr lang="en-US" sz="1900" dirty="0" err="1" smtClean="0"/>
              <a:t>giao</a:t>
            </a:r>
            <a:r>
              <a:rPr lang="en-US" sz="1900" dirty="0" smtClean="0"/>
              <a:t> </a:t>
            </a:r>
            <a:r>
              <a:rPr lang="en-US" sz="1900" dirty="0" err="1" smtClean="0"/>
              <a:t>diện</a:t>
            </a:r>
            <a:r>
              <a:rPr lang="en-US" sz="1900" dirty="0" smtClean="0"/>
              <a:t> </a:t>
            </a:r>
            <a:r>
              <a:rPr lang="en-US" sz="1900" dirty="0" err="1" smtClean="0"/>
              <a:t>phải</a:t>
            </a:r>
            <a:r>
              <a:rPr lang="en-US" sz="1900" dirty="0" smtClean="0"/>
              <a:t> </a:t>
            </a:r>
            <a:r>
              <a:rPr lang="en-US" sz="1900" dirty="0" err="1" smtClean="0"/>
              <a:t>theo</a:t>
            </a:r>
            <a:r>
              <a:rPr lang="en-US" sz="1900" dirty="0" smtClean="0"/>
              <a:t> </a:t>
            </a:r>
            <a:r>
              <a:rPr lang="en-US" sz="1900" dirty="0" err="1" smtClean="0"/>
              <a:t>chuẩn</a:t>
            </a:r>
            <a:r>
              <a:rPr lang="en-US" sz="1900" dirty="0" smtClean="0"/>
              <a:t> </a:t>
            </a:r>
            <a:r>
              <a:rPr lang="en-US" sz="1900" dirty="0" err="1" smtClean="0"/>
              <a:t>và</a:t>
            </a:r>
            <a:r>
              <a:rPr lang="en-US" sz="1900" dirty="0" smtClean="0"/>
              <a:t> </a:t>
            </a:r>
            <a:r>
              <a:rPr lang="en-US" sz="1900" dirty="0" err="1" smtClean="0"/>
              <a:t>cần</a:t>
            </a:r>
            <a:r>
              <a:rPr lang="en-US" sz="1900" dirty="0" smtClean="0"/>
              <a:t> </a:t>
            </a:r>
            <a:r>
              <a:rPr lang="en-US" sz="1900" dirty="0" err="1" smtClean="0"/>
              <a:t>một</a:t>
            </a:r>
            <a:r>
              <a:rPr lang="en-US" sz="1900" dirty="0" smtClean="0"/>
              <a:t> </a:t>
            </a:r>
            <a:r>
              <a:rPr lang="en-US" sz="1900" dirty="0" err="1" smtClean="0"/>
              <a:t>thành</a:t>
            </a:r>
            <a:r>
              <a:rPr lang="en-US" sz="1900" dirty="0" smtClean="0"/>
              <a:t> </a:t>
            </a:r>
            <a:r>
              <a:rPr lang="en-US" sz="1900" dirty="0" err="1" smtClean="0"/>
              <a:t>phần</a:t>
            </a:r>
            <a:r>
              <a:rPr lang="en-US" sz="1900" dirty="0" smtClean="0"/>
              <a:t> </a:t>
            </a:r>
            <a:r>
              <a:rPr lang="en-US" sz="1900" dirty="0" err="1" smtClean="0"/>
              <a:t>trung</a:t>
            </a:r>
            <a:r>
              <a:rPr lang="en-US" sz="1900" dirty="0" smtClean="0"/>
              <a:t> </a:t>
            </a:r>
            <a:r>
              <a:rPr lang="en-US" sz="1900" dirty="0" err="1" smtClean="0"/>
              <a:t>gian</a:t>
            </a:r>
            <a:r>
              <a:rPr lang="en-US" sz="1900" dirty="0" smtClean="0"/>
              <a:t> </a:t>
            </a:r>
            <a:r>
              <a:rPr lang="en-US" sz="1900" dirty="0" err="1" smtClean="0"/>
              <a:t>quản</a:t>
            </a:r>
            <a:r>
              <a:rPr lang="en-US" sz="1900" dirty="0" smtClean="0"/>
              <a:t> </a:t>
            </a:r>
            <a:r>
              <a:rPr lang="en-US" sz="1900" dirty="0" err="1" smtClean="0"/>
              <a:t>lý</a:t>
            </a:r>
            <a:r>
              <a:rPr lang="en-US" sz="1900" dirty="0" smtClean="0"/>
              <a:t>, </a:t>
            </a:r>
            <a:r>
              <a:rPr lang="en-US" sz="1900" dirty="0" err="1" smtClean="0"/>
              <a:t>trung</a:t>
            </a:r>
            <a:r>
              <a:rPr lang="en-US" sz="1900" dirty="0" smtClean="0"/>
              <a:t> </a:t>
            </a:r>
            <a:r>
              <a:rPr lang="en-US" sz="1900" dirty="0" err="1" smtClean="0"/>
              <a:t>chuyển</a:t>
            </a:r>
            <a:r>
              <a:rPr lang="en-US" sz="1900" dirty="0" smtClean="0"/>
              <a:t> </a:t>
            </a:r>
            <a:r>
              <a:rPr lang="en-US" sz="1900" dirty="0" err="1" smtClean="0"/>
              <a:t>yêu</a:t>
            </a:r>
            <a:r>
              <a:rPr lang="en-US" sz="1900" dirty="0" smtClean="0"/>
              <a:t> </a:t>
            </a:r>
            <a:r>
              <a:rPr lang="en-US" sz="1900" dirty="0" err="1" smtClean="0"/>
              <a:t>cầu</a:t>
            </a:r>
            <a:r>
              <a:rPr lang="en-US" sz="1900" dirty="0" smtClean="0"/>
              <a:t> </a:t>
            </a:r>
            <a:r>
              <a:rPr lang="en-US" sz="1900" dirty="0" err="1" smtClean="0"/>
              <a:t>giữa</a:t>
            </a:r>
            <a:r>
              <a:rPr lang="en-US" sz="1900" dirty="0" smtClean="0"/>
              <a:t> </a:t>
            </a:r>
            <a:r>
              <a:rPr lang="en-US" sz="1900" dirty="0" err="1" smtClean="0"/>
              <a:t>các</a:t>
            </a:r>
            <a:r>
              <a:rPr lang="en-US" sz="1900" dirty="0" smtClean="0"/>
              <a:t> </a:t>
            </a:r>
            <a:r>
              <a:rPr lang="en-US" sz="1900" dirty="0" err="1" smtClean="0"/>
              <a:t>thành</a:t>
            </a:r>
            <a:r>
              <a:rPr lang="en-US" sz="1900" dirty="0" smtClean="0"/>
              <a:t> </a:t>
            </a:r>
            <a:r>
              <a:rPr lang="en-US" sz="1900" dirty="0" err="1" smtClean="0"/>
              <a:t>phần</a:t>
            </a:r>
            <a:r>
              <a:rPr lang="en-US" sz="1900" dirty="0" smtClean="0"/>
              <a:t> </a:t>
            </a:r>
            <a:r>
              <a:rPr lang="en-US" sz="1900" dirty="0" err="1" smtClean="0"/>
              <a:t>đầu</a:t>
            </a:r>
            <a:r>
              <a:rPr lang="en-US" sz="1900" dirty="0" smtClean="0"/>
              <a:t> </a:t>
            </a:r>
            <a:r>
              <a:rPr lang="en-US" sz="1900" dirty="0" err="1" smtClean="0"/>
              <a:t>cuối</a:t>
            </a:r>
            <a:r>
              <a:rPr lang="en-US" sz="1900" dirty="0" smtClean="0"/>
              <a:t>.</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Chu </a:t>
            </a:r>
            <a:r>
              <a:rPr lang="en-US" dirty="0" err="1" smtClean="0">
                <a:solidFill>
                  <a:srgbClr val="FF0000"/>
                </a:solidFill>
              </a:rPr>
              <a:t>kỳ</a:t>
            </a:r>
            <a:r>
              <a:rPr lang="en-US" dirty="0" smtClean="0">
                <a:solidFill>
                  <a:srgbClr val="FF0000"/>
                </a:solidFill>
              </a:rPr>
              <a:t> </a:t>
            </a:r>
            <a:r>
              <a:rPr lang="en-US" dirty="0" err="1" smtClean="0">
                <a:solidFill>
                  <a:srgbClr val="FF0000"/>
                </a:solidFill>
              </a:rPr>
              <a:t>sống</a:t>
            </a:r>
            <a:endParaRPr lang="en-US"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pPr marL="0" indent="404813">
              <a:buNone/>
            </a:pPr>
            <a:r>
              <a:rPr lang="en-US" dirty="0" err="1" smtClean="0"/>
              <a:t>Dịch</a:t>
            </a:r>
            <a:r>
              <a:rPr lang="en-US" dirty="0" smtClean="0"/>
              <a:t> </a:t>
            </a:r>
            <a:r>
              <a:rPr lang="en-US" dirty="0" err="1" smtClean="0"/>
              <a:t>vụ</a:t>
            </a:r>
            <a:r>
              <a:rPr lang="en-US" dirty="0" smtClean="0"/>
              <a:t> </a:t>
            </a:r>
            <a:r>
              <a:rPr lang="en-US" dirty="0" err="1" smtClean="0"/>
              <a:t>là</a:t>
            </a:r>
            <a:r>
              <a:rPr lang="en-US" dirty="0" smtClean="0"/>
              <a:t> </a:t>
            </a:r>
            <a:r>
              <a:rPr lang="en-US" dirty="0" err="1" smtClean="0"/>
              <a:t>một</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trong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phân</a:t>
            </a:r>
            <a:r>
              <a:rPr lang="en-US" dirty="0" smtClean="0"/>
              <a:t> </a:t>
            </a:r>
            <a:r>
              <a:rPr lang="en-US" dirty="0" err="1" smtClean="0"/>
              <a:t>tán</a:t>
            </a:r>
            <a:r>
              <a:rPr lang="en-US" dirty="0" smtClean="0"/>
              <a:t>, do </a:t>
            </a:r>
            <a:r>
              <a:rPr lang="en-US" dirty="0" err="1" smtClean="0"/>
              <a:t>đó</a:t>
            </a:r>
            <a:r>
              <a:rPr lang="en-US" dirty="0" smtClean="0"/>
              <a:t> </a:t>
            </a:r>
            <a:r>
              <a:rPr lang="en-US" dirty="0" err="1" smtClean="0"/>
              <a:t>chu</a:t>
            </a:r>
            <a:r>
              <a:rPr lang="en-US" dirty="0" smtClean="0"/>
              <a:t> </a:t>
            </a:r>
            <a:r>
              <a:rPr lang="en-US" dirty="0" err="1" smtClean="0"/>
              <a:t>kỳ</a:t>
            </a:r>
            <a:r>
              <a:rPr lang="en-US" dirty="0" smtClean="0"/>
              <a:t> </a:t>
            </a:r>
            <a:r>
              <a:rPr lang="en-US" dirty="0" err="1" smtClean="0"/>
              <a:t>sống</a:t>
            </a:r>
            <a:r>
              <a:rPr lang="en-US" dirty="0" smtClean="0"/>
              <a:t> </a:t>
            </a:r>
            <a:r>
              <a:rPr lang="en-US" dirty="0" err="1" smtClean="0"/>
              <a:t>của</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cũng</a:t>
            </a:r>
            <a:r>
              <a:rPr lang="en-US" dirty="0" smtClean="0"/>
              <a:t> </a:t>
            </a:r>
            <a:r>
              <a:rPr lang="en-US" dirty="0" err="1" smtClean="0"/>
              <a:t>gần</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a:t>
            </a:r>
            <a:r>
              <a:rPr lang="en-US" dirty="0" err="1" smtClean="0"/>
              <a:t>chu</a:t>
            </a:r>
            <a:r>
              <a:rPr lang="en-US" dirty="0" smtClean="0"/>
              <a:t> </a:t>
            </a:r>
            <a:r>
              <a:rPr lang="en-US" dirty="0" err="1" smtClean="0"/>
              <a:t>kỳ</a:t>
            </a:r>
            <a:r>
              <a:rPr lang="en-US" dirty="0" smtClean="0"/>
              <a:t> </a:t>
            </a:r>
            <a:r>
              <a:rPr lang="en-US" dirty="0" err="1" smtClean="0"/>
              <a:t>sống</a:t>
            </a:r>
            <a:r>
              <a:rPr lang="en-US" dirty="0" smtClean="0"/>
              <a:t> </a:t>
            </a:r>
            <a:r>
              <a:rPr lang="en-US" dirty="0" err="1" smtClean="0"/>
              <a:t>của</a:t>
            </a:r>
            <a:r>
              <a:rPr lang="en-US" dirty="0" smtClean="0"/>
              <a:t> </a:t>
            </a:r>
            <a:r>
              <a:rPr lang="en-US" dirty="0" err="1" smtClean="0"/>
              <a:t>phần</a:t>
            </a:r>
            <a:r>
              <a:rPr lang="en-US" dirty="0" smtClean="0"/>
              <a:t> </a:t>
            </a:r>
            <a:r>
              <a:rPr lang="en-US" dirty="0" err="1" smtClean="0"/>
              <a:t>mềm</a:t>
            </a:r>
            <a:r>
              <a:rPr lang="en-US" dirty="0" smtClean="0"/>
              <a:t>. </a:t>
            </a:r>
          </a:p>
          <a:p>
            <a:pPr>
              <a:buFont typeface="Wingdings" pitchFamily="2" charset="2"/>
              <a:buChar char="Ø"/>
            </a:pPr>
            <a:r>
              <a:rPr lang="en-US" dirty="0" smtClean="0"/>
              <a:t>Ở </a:t>
            </a:r>
            <a:r>
              <a:rPr lang="en-US" dirty="0" err="1" smtClean="0"/>
              <a:t>giai</a:t>
            </a:r>
            <a:r>
              <a:rPr lang="en-US" dirty="0" smtClean="0"/>
              <a:t> </a:t>
            </a:r>
            <a:r>
              <a:rPr lang="en-US" dirty="0" err="1" smtClean="0"/>
              <a:t>đoạn</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hoặc</a:t>
            </a:r>
            <a:r>
              <a:rPr lang="en-US" dirty="0" smtClean="0"/>
              <a:t> </a:t>
            </a:r>
            <a:r>
              <a:rPr lang="en-US" dirty="0" err="1" smtClean="0"/>
              <a:t>đã</a:t>
            </a:r>
            <a:r>
              <a:rPr lang="en-US" dirty="0" smtClean="0"/>
              <a:t> </a:t>
            </a:r>
            <a:r>
              <a:rPr lang="en-US" dirty="0" err="1" smtClean="0"/>
              <a:t>đưa</a:t>
            </a:r>
            <a:r>
              <a:rPr lang="en-US" dirty="0" smtClean="0"/>
              <a:t> </a:t>
            </a:r>
            <a:r>
              <a:rPr lang="en-US" dirty="0" err="1" smtClean="0"/>
              <a:t>vào</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sản</a:t>
            </a:r>
            <a:r>
              <a:rPr lang="en-US" dirty="0" smtClean="0"/>
              <a:t> </a:t>
            </a:r>
            <a:r>
              <a:rPr lang="en-US" dirty="0" err="1" smtClean="0"/>
              <a:t>xuất</a:t>
            </a:r>
            <a:r>
              <a:rPr lang="en-US" dirty="0" smtClean="0"/>
              <a:t> </a:t>
            </a:r>
            <a:r>
              <a:rPr lang="en-US" dirty="0" err="1" smtClean="0"/>
              <a:t>kinh</a:t>
            </a:r>
            <a:r>
              <a:rPr lang="en-US" dirty="0" smtClean="0"/>
              <a:t> </a:t>
            </a:r>
            <a:r>
              <a:rPr lang="en-US" dirty="0" err="1" smtClean="0"/>
              <a:t>doanh</a:t>
            </a:r>
            <a:r>
              <a:rPr lang="en-US" dirty="0" smtClean="0"/>
              <a:t>. </a:t>
            </a:r>
            <a:r>
              <a:rPr lang="en-US" dirty="0" err="1" smtClean="0"/>
              <a:t>Nếu</a:t>
            </a:r>
            <a:r>
              <a:rPr lang="en-US" dirty="0" smtClean="0"/>
              <a:t> ở </a:t>
            </a:r>
            <a:r>
              <a:rPr lang="en-US" dirty="0" err="1" smtClean="0"/>
              <a:t>giai</a:t>
            </a:r>
            <a:r>
              <a:rPr lang="en-US" dirty="0" smtClean="0"/>
              <a:t> </a:t>
            </a:r>
            <a:r>
              <a:rPr lang="en-US" dirty="0" err="1" smtClean="0"/>
              <a:t>đoạn</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chỉ</a:t>
            </a:r>
            <a:r>
              <a:rPr lang="en-US" dirty="0" smtClean="0"/>
              <a:t> </a:t>
            </a:r>
            <a:r>
              <a:rPr lang="en-US" dirty="0" err="1" smtClean="0"/>
              <a:t>ra</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và</a:t>
            </a:r>
            <a:r>
              <a:rPr lang="en-US" dirty="0" smtClean="0"/>
              <a:t> </a:t>
            </a:r>
            <a:r>
              <a:rPr lang="en-US" dirty="0" err="1" smtClean="0"/>
              <a:t>chỉ</a:t>
            </a:r>
            <a:r>
              <a:rPr lang="en-US" dirty="0" smtClean="0"/>
              <a:t> </a:t>
            </a:r>
            <a:r>
              <a:rPr lang="en-US" dirty="0" err="1" smtClean="0"/>
              <a:t>ra</a:t>
            </a:r>
            <a:r>
              <a:rPr lang="en-US" dirty="0" smtClean="0"/>
              <a:t> </a:t>
            </a:r>
            <a:r>
              <a:rPr lang="en-US" dirty="0" err="1" smtClean="0"/>
              <a:t>những</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cần</a:t>
            </a:r>
            <a:r>
              <a:rPr lang="en-US" dirty="0" smtClean="0"/>
              <a:t> </a:t>
            </a:r>
            <a:r>
              <a:rPr lang="en-US" dirty="0" err="1" smtClean="0"/>
              <a:t>thiết</a:t>
            </a:r>
            <a:r>
              <a:rPr lang="en-US" dirty="0" smtClean="0"/>
              <a:t> </a:t>
            </a:r>
            <a:r>
              <a:rPr lang="en-US" dirty="0" err="1" smtClean="0"/>
              <a:t>phải</a:t>
            </a:r>
            <a:r>
              <a:rPr lang="en-US" dirty="0" smtClean="0"/>
              <a:t> </a:t>
            </a:r>
            <a:r>
              <a:rPr lang="en-US" dirty="0" err="1" smtClean="0"/>
              <a:t>xây</a:t>
            </a:r>
            <a:r>
              <a:rPr lang="en-US" dirty="0" smtClean="0"/>
              <a:t> </a:t>
            </a:r>
            <a:r>
              <a:rPr lang="en-US" dirty="0" err="1" smtClean="0"/>
              <a:t>dựng</a:t>
            </a:r>
            <a:r>
              <a:rPr lang="en-US" dirty="0" smtClean="0"/>
              <a:t>, do </a:t>
            </a:r>
            <a:r>
              <a:rPr lang="en-US" dirty="0" err="1" smtClean="0"/>
              <a:t>đó</a:t>
            </a:r>
            <a:r>
              <a:rPr lang="en-US" dirty="0" smtClean="0"/>
              <a:t> </a:t>
            </a:r>
            <a:r>
              <a:rPr lang="en-US" dirty="0" err="1" smtClean="0"/>
              <a:t>dịch</a:t>
            </a:r>
            <a:r>
              <a:rPr lang="en-US" dirty="0" smtClean="0"/>
              <a:t> </a:t>
            </a:r>
            <a:r>
              <a:rPr lang="en-US" dirty="0" err="1" smtClean="0"/>
              <a:t>vụ</a:t>
            </a:r>
            <a:r>
              <a:rPr lang="en-US" dirty="0" smtClean="0"/>
              <a:t> ở </a:t>
            </a:r>
            <a:r>
              <a:rPr lang="en-US" dirty="0" err="1" smtClean="0"/>
              <a:t>giai</a:t>
            </a:r>
            <a:r>
              <a:rPr lang="en-US" dirty="0" smtClean="0"/>
              <a:t> </a:t>
            </a:r>
            <a:r>
              <a:rPr lang="en-US" dirty="0" err="1" smtClean="0"/>
              <a:t>đoạn</a:t>
            </a:r>
            <a:r>
              <a:rPr lang="en-US" dirty="0" smtClean="0"/>
              <a:t> </a:t>
            </a:r>
            <a:r>
              <a:rPr lang="en-US" dirty="0" err="1" smtClean="0"/>
              <a:t>này</a:t>
            </a:r>
            <a:r>
              <a:rPr lang="en-US" dirty="0" smtClean="0"/>
              <a:t> </a:t>
            </a:r>
            <a:r>
              <a:rPr lang="en-US" dirty="0" err="1" smtClean="0"/>
              <a:t>được</a:t>
            </a:r>
            <a:r>
              <a:rPr lang="en-US" dirty="0" smtClean="0"/>
              <a:t> </a:t>
            </a:r>
            <a:r>
              <a:rPr lang="en-US" dirty="0" err="1" smtClean="0"/>
              <a:t>hiểu</a:t>
            </a:r>
            <a:r>
              <a:rPr lang="en-US" dirty="0" smtClean="0"/>
              <a:t> </a:t>
            </a:r>
            <a:r>
              <a:rPr lang="en-US" dirty="0" err="1" smtClean="0"/>
              <a:t>là</a:t>
            </a:r>
            <a:r>
              <a:rPr lang="en-US" dirty="0" smtClean="0"/>
              <a:t>  </a:t>
            </a:r>
            <a:r>
              <a:rPr lang="en-US" dirty="0" err="1" smtClean="0"/>
              <a:t>một</a:t>
            </a:r>
            <a:r>
              <a:rPr lang="en-US" dirty="0" smtClean="0"/>
              <a:t>  </a:t>
            </a:r>
            <a:r>
              <a:rPr lang="en-US" dirty="0" err="1" smtClean="0"/>
              <a:t>phần</a:t>
            </a:r>
            <a:r>
              <a:rPr lang="en-US" dirty="0" smtClean="0"/>
              <a:t> </a:t>
            </a:r>
            <a:r>
              <a:rPr lang="en-US" dirty="0" err="1" smtClean="0"/>
              <a:t>xây</a:t>
            </a:r>
            <a:r>
              <a:rPr lang="en-US" dirty="0" smtClean="0"/>
              <a:t> </a:t>
            </a:r>
            <a:r>
              <a:rPr lang="en-US" dirty="0" err="1" smtClean="0"/>
              <a:t>dựng</a:t>
            </a:r>
            <a:r>
              <a:rPr lang="en-US" dirty="0" smtClean="0"/>
              <a:t> qui </a:t>
            </a:r>
            <a:r>
              <a:rPr lang="en-US" dirty="0" err="1" smtClean="0"/>
              <a:t>trình</a:t>
            </a:r>
            <a:r>
              <a:rPr lang="en-US" dirty="0" smtClean="0"/>
              <a:t>  </a:t>
            </a:r>
            <a:r>
              <a:rPr lang="en-US" dirty="0" err="1" smtClean="0"/>
              <a:t>kinh</a:t>
            </a:r>
            <a:r>
              <a:rPr lang="en-US" dirty="0" smtClean="0"/>
              <a:t> </a:t>
            </a:r>
            <a:r>
              <a:rPr lang="en-US" dirty="0" err="1" smtClean="0"/>
              <a:t>doanh</a:t>
            </a:r>
            <a:r>
              <a:rPr lang="en-US" dirty="0" smtClean="0"/>
              <a:t>. </a:t>
            </a:r>
          </a:p>
          <a:p>
            <a:pPr>
              <a:buFont typeface="Wingdings" pitchFamily="2" charset="2"/>
              <a:buChar char="Ø"/>
            </a:pPr>
            <a:r>
              <a:rPr lang="en-US" dirty="0" err="1" smtClean="0"/>
              <a:t>Phần</a:t>
            </a:r>
            <a:r>
              <a:rPr lang="en-US" dirty="0" smtClean="0"/>
              <a:t> </a:t>
            </a:r>
            <a:r>
              <a:rPr lang="en-US" dirty="0" err="1" smtClean="0"/>
              <a:t>mềm</a:t>
            </a:r>
            <a:r>
              <a:rPr lang="en-US" dirty="0" smtClean="0"/>
              <a:t> </a:t>
            </a:r>
            <a:r>
              <a:rPr lang="en-US" dirty="0" err="1" smtClean="0"/>
              <a:t>đã</a:t>
            </a:r>
            <a:r>
              <a:rPr lang="en-US" dirty="0" smtClean="0"/>
              <a:t> </a:t>
            </a:r>
            <a:r>
              <a:rPr lang="en-US" dirty="0" err="1" smtClean="0"/>
              <a:t>được</a:t>
            </a:r>
            <a:r>
              <a:rPr lang="en-US" dirty="0" smtClean="0"/>
              <a:t> </a:t>
            </a:r>
            <a:r>
              <a:rPr lang="en-US" dirty="0" err="1" smtClean="0"/>
              <a:t>đưa</a:t>
            </a:r>
            <a:r>
              <a:rPr lang="en-US" dirty="0" smtClean="0"/>
              <a:t> </a:t>
            </a:r>
            <a:r>
              <a:rPr lang="en-US" dirty="0" err="1" smtClean="0"/>
              <a:t>vào</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kinh</a:t>
            </a:r>
            <a:r>
              <a:rPr lang="en-US" dirty="0" smtClean="0"/>
              <a:t> </a:t>
            </a:r>
            <a:r>
              <a:rPr lang="en-US" dirty="0" err="1" smtClean="0"/>
              <a:t>doanh</a:t>
            </a:r>
            <a:r>
              <a:rPr lang="en-US" dirty="0" smtClean="0"/>
              <a:t> </a:t>
            </a:r>
            <a:r>
              <a:rPr lang="en-US" dirty="0" err="1" smtClean="0"/>
              <a:t>sẽ</a:t>
            </a:r>
            <a:r>
              <a:rPr lang="en-US" dirty="0" smtClean="0"/>
              <a:t> </a:t>
            </a:r>
            <a:r>
              <a:rPr lang="en-US" dirty="0" err="1" smtClean="0"/>
              <a:t>phát</a:t>
            </a:r>
            <a:r>
              <a:rPr lang="en-US" dirty="0" smtClean="0"/>
              <a:t> </a:t>
            </a:r>
            <a:r>
              <a:rPr lang="en-US" dirty="0" err="1" smtClean="0"/>
              <a:t>sinh</a:t>
            </a:r>
            <a:r>
              <a:rPr lang="en-US" dirty="0" smtClean="0"/>
              <a:t> </a:t>
            </a:r>
            <a:r>
              <a:rPr lang="en-US" dirty="0" err="1" smtClean="0"/>
              <a:t>ra</a:t>
            </a:r>
            <a:r>
              <a:rPr lang="en-US" dirty="0" smtClean="0"/>
              <a:t>  </a:t>
            </a:r>
            <a:r>
              <a:rPr lang="en-US" dirty="0" err="1" smtClean="0"/>
              <a:t>nhiều</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và</a:t>
            </a:r>
            <a:r>
              <a:rPr lang="en-US" dirty="0" smtClean="0"/>
              <a:t> </a:t>
            </a:r>
            <a:r>
              <a:rPr lang="en-US" dirty="0" err="1" smtClean="0"/>
              <a:t>yêu</a:t>
            </a:r>
            <a:r>
              <a:rPr lang="en-US" dirty="0" smtClean="0"/>
              <a:t> </a:t>
            </a:r>
            <a:r>
              <a:rPr lang="en-US" dirty="0" err="1" smtClean="0"/>
              <a:t>cầu</a:t>
            </a:r>
            <a:r>
              <a:rPr lang="en-US" dirty="0" smtClean="0"/>
              <a:t> </a:t>
            </a:r>
            <a:r>
              <a:rPr lang="en-US" dirty="0" err="1" smtClean="0"/>
              <a:t>mới</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chỉnh</a:t>
            </a:r>
            <a:r>
              <a:rPr lang="en-US" dirty="0" smtClean="0"/>
              <a:t> </a:t>
            </a:r>
            <a:r>
              <a:rPr lang="en-US" dirty="0" err="1" smtClean="0"/>
              <a:t>sửa</a:t>
            </a:r>
            <a:r>
              <a:rPr lang="en-US" dirty="0" smtClean="0"/>
              <a:t> </a:t>
            </a:r>
            <a:r>
              <a:rPr lang="en-US" dirty="0" err="1" smtClean="0"/>
              <a:t>hoặc</a:t>
            </a:r>
            <a:r>
              <a:rPr lang="en-US" dirty="0" smtClean="0"/>
              <a:t> </a:t>
            </a:r>
            <a:r>
              <a:rPr lang="en-US" dirty="0" err="1" smtClean="0"/>
              <a:t>nâng</a:t>
            </a:r>
            <a:r>
              <a:rPr lang="en-US" dirty="0" smtClean="0"/>
              <a:t> </a:t>
            </a:r>
            <a:r>
              <a:rPr lang="en-US" dirty="0" err="1" smtClean="0"/>
              <a:t>cấp</a:t>
            </a:r>
            <a:r>
              <a:rPr lang="en-US" dirty="0" smtClean="0"/>
              <a:t>, </a:t>
            </a:r>
            <a:r>
              <a:rPr lang="en-US" dirty="0" err="1" smtClean="0"/>
              <a:t>có</a:t>
            </a:r>
            <a:r>
              <a:rPr lang="en-US" dirty="0" smtClean="0"/>
              <a:t> </a:t>
            </a:r>
            <a:r>
              <a:rPr lang="en-US" dirty="0" err="1" smtClean="0"/>
              <a:t>một</a:t>
            </a:r>
            <a:r>
              <a:rPr lang="en-US" dirty="0" smtClean="0"/>
              <a:t> </a:t>
            </a:r>
            <a:r>
              <a:rPr lang="en-US" dirty="0" err="1" smtClean="0"/>
              <a:t>số</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sửa</a:t>
            </a:r>
            <a:r>
              <a:rPr lang="en-US" dirty="0" smtClean="0"/>
              <a:t> </a:t>
            </a:r>
            <a:r>
              <a:rPr lang="en-US" dirty="0" err="1" smtClean="0"/>
              <a:t>trực</a:t>
            </a:r>
            <a:r>
              <a:rPr lang="en-US" dirty="0" smtClean="0"/>
              <a:t> </a:t>
            </a:r>
            <a:r>
              <a:rPr lang="en-US" dirty="0" err="1" smtClean="0"/>
              <a:t>tiếp</a:t>
            </a:r>
            <a:r>
              <a:rPr lang="en-US" dirty="0" smtClean="0"/>
              <a:t> </a:t>
            </a:r>
            <a:r>
              <a:rPr lang="en-US" dirty="0" err="1" smtClean="0"/>
              <a:t>trong</a:t>
            </a:r>
            <a:r>
              <a:rPr lang="en-US" dirty="0" smtClean="0"/>
              <a:t> </a:t>
            </a:r>
            <a:r>
              <a:rPr lang="en-US" dirty="0" err="1" smtClean="0"/>
              <a:t>khi</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vẫn</a:t>
            </a:r>
            <a:r>
              <a:rPr lang="en-US" dirty="0" smtClean="0"/>
              <a:t> </a:t>
            </a:r>
            <a:r>
              <a:rPr lang="en-US" dirty="0" err="1" smtClean="0"/>
              <a:t>đang</a:t>
            </a:r>
            <a:r>
              <a:rPr lang="en-US" dirty="0" smtClean="0"/>
              <a:t> </a:t>
            </a:r>
            <a:r>
              <a:rPr lang="en-US" dirty="0" err="1" smtClean="0"/>
              <a:t>vận</a:t>
            </a:r>
            <a:r>
              <a:rPr lang="en-US" dirty="0" smtClean="0"/>
              <a:t> </a:t>
            </a:r>
            <a:r>
              <a:rPr lang="en-US" dirty="0" err="1" smtClean="0"/>
              <a:t>hành</a:t>
            </a:r>
            <a:r>
              <a:rPr lang="en-US" dirty="0" smtClean="0"/>
              <a:t>. </a:t>
            </a:r>
          </a:p>
          <a:p>
            <a:pPr>
              <a:buFont typeface="Wingdings" pitchFamily="2" charset="2"/>
              <a:buChar char="Ø"/>
            </a:pPr>
            <a:r>
              <a:rPr lang="en-US" dirty="0" err="1" smtClean="0"/>
              <a:t>Tuy</a:t>
            </a:r>
            <a:r>
              <a:rPr lang="en-US" dirty="0" smtClean="0"/>
              <a:t> </a:t>
            </a:r>
            <a:r>
              <a:rPr lang="en-US" dirty="0" err="1" smtClean="0"/>
              <a:t>nhiên</a:t>
            </a:r>
            <a:r>
              <a:rPr lang="en-US" dirty="0" smtClean="0"/>
              <a:t>, </a:t>
            </a:r>
            <a:r>
              <a:rPr lang="en-US" dirty="0" err="1" smtClean="0"/>
              <a:t>nhiều</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phức</a:t>
            </a:r>
            <a:r>
              <a:rPr lang="en-US" dirty="0" smtClean="0"/>
              <a:t> </a:t>
            </a:r>
            <a:r>
              <a:rPr lang="en-US" dirty="0" err="1" smtClean="0"/>
              <a:t>tạp</a:t>
            </a:r>
            <a:r>
              <a:rPr lang="en-US" dirty="0" smtClean="0"/>
              <a:t> </a:t>
            </a:r>
            <a:r>
              <a:rPr lang="en-US" dirty="0" err="1" smtClean="0"/>
              <a:t>sẽ</a:t>
            </a:r>
            <a:r>
              <a:rPr lang="en-US" dirty="0" smtClean="0"/>
              <a:t> </a:t>
            </a:r>
            <a:r>
              <a:rPr lang="en-US" dirty="0" err="1" smtClean="0"/>
              <a:t>đòi</a:t>
            </a:r>
            <a:r>
              <a:rPr lang="en-US" dirty="0" smtClean="0"/>
              <a:t> </a:t>
            </a:r>
            <a:r>
              <a:rPr lang="en-US" dirty="0" err="1" smtClean="0"/>
              <a:t>hỏi</a:t>
            </a:r>
            <a:r>
              <a:rPr lang="en-US" dirty="0" smtClean="0"/>
              <a:t> </a:t>
            </a:r>
            <a:r>
              <a:rPr lang="en-US" dirty="0" err="1" smtClean="0"/>
              <a:t>phải</a:t>
            </a:r>
            <a:r>
              <a:rPr lang="en-US" dirty="0" smtClean="0"/>
              <a:t> </a:t>
            </a:r>
            <a:r>
              <a:rPr lang="en-US" dirty="0" err="1" smtClean="0"/>
              <a:t>tạm</a:t>
            </a:r>
            <a:r>
              <a:rPr lang="en-US" dirty="0" smtClean="0"/>
              <a:t> </a:t>
            </a:r>
            <a:r>
              <a:rPr lang="en-US" dirty="0" err="1" smtClean="0"/>
              <a:t>thời</a:t>
            </a:r>
            <a:r>
              <a:rPr lang="en-US" dirty="0" smtClean="0"/>
              <a:t> </a:t>
            </a:r>
            <a:r>
              <a:rPr lang="en-US" dirty="0" err="1" smtClean="0"/>
              <a:t>ngừng</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để</a:t>
            </a:r>
            <a:r>
              <a:rPr lang="en-US" dirty="0" smtClean="0"/>
              <a:t> </a:t>
            </a:r>
            <a:r>
              <a:rPr lang="en-US" dirty="0" err="1" smtClean="0"/>
              <a:t>tập</a:t>
            </a:r>
            <a:r>
              <a:rPr lang="en-US" dirty="0" smtClean="0"/>
              <a:t> </a:t>
            </a:r>
            <a:r>
              <a:rPr lang="en-US" dirty="0" err="1" smtClean="0"/>
              <a:t>trung</a:t>
            </a:r>
            <a:r>
              <a:rPr lang="en-US" dirty="0" smtClean="0"/>
              <a:t> </a:t>
            </a:r>
            <a:r>
              <a:rPr lang="en-US" dirty="0" err="1" smtClean="0"/>
              <a:t>cho</a:t>
            </a:r>
            <a:r>
              <a:rPr lang="en-US" dirty="0" smtClean="0"/>
              <a:t> </a:t>
            </a:r>
            <a:r>
              <a:rPr lang="en-US" dirty="0" err="1" smtClean="0"/>
              <a:t>việc</a:t>
            </a:r>
            <a:r>
              <a:rPr lang="en-US" dirty="0" smtClean="0"/>
              <a:t> </a:t>
            </a:r>
            <a:r>
              <a:rPr lang="en-US" dirty="0" err="1" smtClean="0"/>
              <a:t>sửa</a:t>
            </a:r>
            <a:r>
              <a:rPr lang="en-US" dirty="0" smtClean="0"/>
              <a:t> </a:t>
            </a:r>
            <a:r>
              <a:rPr lang="en-US" dirty="0" err="1" smtClean="0"/>
              <a:t>đổi</a:t>
            </a:r>
            <a:r>
              <a:rPr lang="en-US" dirty="0" smtClean="0"/>
              <a:t> </a:t>
            </a:r>
            <a:r>
              <a:rPr lang="en-US" dirty="0" err="1" smtClean="0"/>
              <a:t>và</a:t>
            </a:r>
            <a:r>
              <a:rPr lang="en-US" dirty="0" smtClean="0"/>
              <a:t> </a:t>
            </a:r>
            <a:r>
              <a:rPr lang="en-US" dirty="0" err="1" smtClean="0"/>
              <a:t>nâng</a:t>
            </a:r>
            <a:r>
              <a:rPr lang="en-US" dirty="0" smtClean="0"/>
              <a:t> </a:t>
            </a:r>
            <a:r>
              <a:rPr lang="en-US" dirty="0" err="1" smtClean="0"/>
              <a:t>cấp</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Phân</a:t>
            </a:r>
            <a:r>
              <a:rPr lang="en-US" dirty="0" smtClean="0">
                <a:solidFill>
                  <a:srgbClr val="FF0000"/>
                </a:solidFill>
              </a:rPr>
              <a:t> </a:t>
            </a:r>
            <a:r>
              <a:rPr lang="en-US" dirty="0" err="1" smtClean="0">
                <a:solidFill>
                  <a:srgbClr val="FF0000"/>
                </a:solidFill>
              </a:rPr>
              <a:t>loại</a:t>
            </a:r>
            <a:r>
              <a:rPr lang="en-US" dirty="0" smtClean="0">
                <a:solidFill>
                  <a:srgbClr val="FF0000"/>
                </a:solidFill>
              </a:rPr>
              <a:t> </a:t>
            </a:r>
            <a:r>
              <a:rPr lang="en-US" dirty="0" err="1" smtClean="0">
                <a:solidFill>
                  <a:srgbClr val="FF0000"/>
                </a:solidFill>
              </a:rPr>
              <a:t>dịch</a:t>
            </a:r>
            <a:r>
              <a:rPr lang="en-US" dirty="0" smtClean="0">
                <a:solidFill>
                  <a:srgbClr val="FF0000"/>
                </a:solidFill>
              </a:rPr>
              <a:t> </a:t>
            </a:r>
            <a:r>
              <a:rPr lang="en-US" dirty="0" err="1" smtClean="0">
                <a:solidFill>
                  <a:srgbClr val="FF0000"/>
                </a:solidFill>
              </a:rPr>
              <a:t>vụ</a:t>
            </a:r>
            <a:endParaRPr lang="en-US" dirty="0">
              <a:solidFill>
                <a:srgbClr val="FF0000"/>
              </a:solidFill>
            </a:endParaRPr>
          </a:p>
        </p:txBody>
      </p:sp>
      <p:sp>
        <p:nvSpPr>
          <p:cNvPr id="3" name="Content Placeholder 2"/>
          <p:cNvSpPr>
            <a:spLocks noGrp="1"/>
          </p:cNvSpPr>
          <p:nvPr>
            <p:ph idx="1"/>
          </p:nvPr>
        </p:nvSpPr>
        <p:spPr>
          <a:xfrm>
            <a:off x="457200" y="1524000"/>
            <a:ext cx="8229600" cy="4602163"/>
          </a:xfrm>
        </p:spPr>
        <p:txBody>
          <a:bodyPr>
            <a:normAutofit lnSpcReduction="10000"/>
          </a:bodyPr>
          <a:lstStyle/>
          <a:p>
            <a:pPr marL="0" indent="346075">
              <a:buNone/>
            </a:pPr>
            <a:r>
              <a:rPr lang="en-US" sz="2000" dirty="0" err="1" smtClean="0"/>
              <a:t>Kiến</a:t>
            </a:r>
            <a:r>
              <a:rPr lang="en-US" sz="2000" dirty="0" smtClean="0"/>
              <a:t> </a:t>
            </a:r>
            <a:r>
              <a:rPr lang="en-US" sz="2000" dirty="0" err="1" smtClean="0"/>
              <a:t>trúc</a:t>
            </a:r>
            <a:r>
              <a:rPr lang="en-US" sz="2000" dirty="0" smtClean="0"/>
              <a:t> SOA </a:t>
            </a:r>
            <a:r>
              <a:rPr lang="en-US" sz="2000" dirty="0" err="1" smtClean="0"/>
              <a:t>phân</a:t>
            </a:r>
            <a:r>
              <a:rPr lang="en-US" sz="2000" dirty="0" smtClean="0"/>
              <a:t> </a:t>
            </a:r>
            <a:r>
              <a:rPr lang="en-US" sz="2000" dirty="0" err="1" smtClean="0"/>
              <a:t>các</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thành</a:t>
            </a:r>
            <a:r>
              <a:rPr lang="en-US" sz="2000" dirty="0" smtClean="0"/>
              <a:t> </a:t>
            </a:r>
            <a:r>
              <a:rPr lang="en-US" sz="2000" dirty="0" err="1" smtClean="0"/>
              <a:t>ba</a:t>
            </a:r>
            <a:r>
              <a:rPr lang="en-US" sz="2000" dirty="0" smtClean="0"/>
              <a:t> </a:t>
            </a:r>
            <a:r>
              <a:rPr lang="en-US" sz="2000" dirty="0" err="1" smtClean="0"/>
              <a:t>nhóm</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cơ</a:t>
            </a:r>
            <a:r>
              <a:rPr lang="en-US" sz="2000" dirty="0" smtClean="0"/>
              <a:t> </a:t>
            </a:r>
            <a:r>
              <a:rPr lang="en-US" sz="2000" dirty="0" err="1" smtClean="0"/>
              <a:t>bản</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tích</a:t>
            </a:r>
            <a:r>
              <a:rPr lang="en-US" sz="2000" dirty="0" smtClean="0"/>
              <a:t>  </a:t>
            </a:r>
            <a:r>
              <a:rPr lang="en-US" sz="2000" dirty="0" err="1" smtClean="0"/>
              <a:t>hợp</a:t>
            </a:r>
            <a:r>
              <a:rPr lang="en-US" sz="2000" dirty="0" smtClean="0"/>
              <a:t> </a:t>
            </a:r>
            <a:r>
              <a:rPr lang="en-US" sz="2000" dirty="0" err="1" smtClean="0"/>
              <a:t>và</a:t>
            </a:r>
            <a:r>
              <a:rPr lang="en-US" sz="2000" dirty="0" smtClean="0"/>
              <a:t> </a:t>
            </a:r>
            <a:r>
              <a:rPr lang="en-US" sz="2000" dirty="0" err="1" smtClean="0"/>
              <a:t>dịch</a:t>
            </a:r>
            <a:r>
              <a:rPr lang="en-US" sz="2000" dirty="0" smtClean="0"/>
              <a:t> </a:t>
            </a:r>
            <a:r>
              <a:rPr lang="en-US" sz="2000" dirty="0" err="1" smtClean="0"/>
              <a:t>vụ</a:t>
            </a:r>
            <a:r>
              <a:rPr lang="en-US" sz="2000" dirty="0" smtClean="0"/>
              <a:t> qui </a:t>
            </a:r>
            <a:r>
              <a:rPr lang="en-US" sz="2000" dirty="0" err="1" smtClean="0"/>
              <a:t>trình</a:t>
            </a:r>
            <a:endParaRPr lang="en-US" sz="2000" dirty="0" smtClean="0"/>
          </a:p>
          <a:p>
            <a:pPr marL="0" indent="346075">
              <a:buNone/>
            </a:pPr>
            <a:r>
              <a:rPr lang="en-US" sz="2000" dirty="0" err="1" smtClean="0"/>
              <a:t>Ba</a:t>
            </a:r>
            <a:r>
              <a:rPr lang="en-US" sz="2000" dirty="0" smtClean="0"/>
              <a:t> </a:t>
            </a:r>
            <a:r>
              <a:rPr lang="en-US" sz="2000" dirty="0" err="1" smtClean="0"/>
              <a:t>loại</a:t>
            </a:r>
            <a:r>
              <a:rPr lang="en-US" sz="2000" dirty="0" smtClean="0"/>
              <a:t> </a:t>
            </a:r>
            <a:r>
              <a:rPr lang="en-US" sz="2000" dirty="0" err="1" smtClean="0"/>
              <a:t>này</a:t>
            </a:r>
            <a:r>
              <a:rPr lang="en-US" sz="2000" dirty="0" smtClean="0"/>
              <a:t> </a:t>
            </a:r>
            <a:r>
              <a:rPr lang="en-US" sz="2000" dirty="0" err="1" smtClean="0"/>
              <a:t>liên</a:t>
            </a:r>
            <a:r>
              <a:rPr lang="en-US" sz="2000" dirty="0" smtClean="0"/>
              <a:t> </a:t>
            </a:r>
            <a:r>
              <a:rPr lang="en-US" sz="2000" dirty="0" err="1" smtClean="0"/>
              <a:t>quan</a:t>
            </a:r>
            <a:r>
              <a:rPr lang="en-US" sz="2000" dirty="0" smtClean="0"/>
              <a:t> </a:t>
            </a:r>
            <a:r>
              <a:rPr lang="en-US" sz="2000" dirty="0" err="1" smtClean="0"/>
              <a:t>mật</a:t>
            </a:r>
            <a:r>
              <a:rPr lang="en-US" sz="2000" dirty="0" smtClean="0"/>
              <a:t> </a:t>
            </a:r>
            <a:r>
              <a:rPr lang="en-US" sz="2000" dirty="0" err="1" smtClean="0"/>
              <a:t>thiết</a:t>
            </a:r>
            <a:r>
              <a:rPr lang="en-US" sz="2000" dirty="0" smtClean="0"/>
              <a:t> </a:t>
            </a:r>
            <a:r>
              <a:rPr lang="en-US" sz="2000" dirty="0" err="1" smtClean="0"/>
              <a:t>đến</a:t>
            </a:r>
            <a:r>
              <a:rPr lang="en-US" sz="2000" dirty="0" smtClean="0"/>
              <a:t> </a:t>
            </a:r>
            <a:r>
              <a:rPr lang="en-US" sz="2000" dirty="0" err="1" smtClean="0"/>
              <a:t>quá</a:t>
            </a:r>
            <a:r>
              <a:rPr lang="en-US" sz="2000" dirty="0" smtClean="0"/>
              <a:t> </a:t>
            </a:r>
            <a:r>
              <a:rPr lang="en-US" sz="2000" dirty="0" err="1" smtClean="0"/>
              <a:t>trình</a:t>
            </a:r>
            <a:r>
              <a:rPr lang="en-US" sz="2000" dirty="0" smtClean="0"/>
              <a:t> </a:t>
            </a:r>
            <a:r>
              <a:rPr lang="en-US" sz="2000" dirty="0" err="1" smtClean="0"/>
              <a:t>cung</a:t>
            </a:r>
            <a:r>
              <a:rPr lang="en-US" sz="2000" dirty="0" smtClean="0"/>
              <a:t> </a:t>
            </a:r>
            <a:r>
              <a:rPr lang="en-US" sz="2000" dirty="0" err="1" smtClean="0"/>
              <a:t>cấp</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của</a:t>
            </a:r>
            <a:r>
              <a:rPr lang="en-US" sz="2000" dirty="0" smtClean="0"/>
              <a:t> </a:t>
            </a:r>
            <a:r>
              <a:rPr lang="en-US" sz="2000" dirty="0" err="1" smtClean="0"/>
              <a:t>kiến</a:t>
            </a:r>
            <a:r>
              <a:rPr lang="en-US" sz="2000" dirty="0" smtClean="0"/>
              <a:t> </a:t>
            </a:r>
            <a:r>
              <a:rPr lang="en-US" sz="2000" dirty="0" err="1" smtClean="0"/>
              <a:t>trúc</a:t>
            </a:r>
            <a:r>
              <a:rPr lang="en-US" sz="2000" dirty="0" smtClean="0"/>
              <a:t> SOA. </a:t>
            </a:r>
          </a:p>
          <a:p>
            <a:pPr marL="0" indent="346075">
              <a:buFont typeface="Wingdings" pitchFamily="2" charset="2"/>
              <a:buChar char="Ø"/>
            </a:pPr>
            <a:r>
              <a:rPr lang="en-US" sz="2000" dirty="0" err="1" smtClean="0"/>
              <a:t>Dịch</a:t>
            </a:r>
            <a:r>
              <a:rPr lang="en-US" sz="2000" dirty="0" smtClean="0"/>
              <a:t> </a:t>
            </a:r>
            <a:r>
              <a:rPr lang="en-US" sz="2000" dirty="0" err="1" smtClean="0"/>
              <a:t>vụ</a:t>
            </a:r>
            <a:r>
              <a:rPr lang="en-US" sz="2000" dirty="0" smtClean="0"/>
              <a:t> </a:t>
            </a:r>
            <a:r>
              <a:rPr lang="en-US" sz="2000" dirty="0" err="1" smtClean="0"/>
              <a:t>cơ</a:t>
            </a:r>
            <a:r>
              <a:rPr lang="en-US" sz="2000" dirty="0" smtClean="0"/>
              <a:t> </a:t>
            </a:r>
            <a:r>
              <a:rPr lang="en-US" sz="2000" dirty="0" err="1" smtClean="0"/>
              <a:t>bản</a:t>
            </a:r>
            <a:r>
              <a:rPr lang="en-US" sz="2000" dirty="0" smtClean="0"/>
              <a:t> </a:t>
            </a:r>
            <a:r>
              <a:rPr lang="en-US" sz="2000" dirty="0" err="1" smtClean="0"/>
              <a:t>cung</a:t>
            </a:r>
            <a:r>
              <a:rPr lang="en-US" sz="2000" dirty="0" smtClean="0"/>
              <a:t> </a:t>
            </a:r>
            <a:r>
              <a:rPr lang="en-US" sz="2000" dirty="0" err="1" smtClean="0"/>
              <a:t>cấp</a:t>
            </a:r>
            <a:r>
              <a:rPr lang="en-US" sz="2000" dirty="0" smtClean="0"/>
              <a:t> </a:t>
            </a:r>
            <a:r>
              <a:rPr lang="en-US" sz="2000" dirty="0" err="1" smtClean="0"/>
              <a:t>các</a:t>
            </a:r>
            <a:r>
              <a:rPr lang="en-US" sz="2000" dirty="0" smtClean="0"/>
              <a:t> </a:t>
            </a:r>
            <a:r>
              <a:rPr lang="en-US" sz="2000" dirty="0" err="1" smtClean="0"/>
              <a:t>tính</a:t>
            </a:r>
            <a:r>
              <a:rPr lang="en-US" sz="2000" dirty="0" smtClean="0"/>
              <a:t> </a:t>
            </a:r>
            <a:r>
              <a:rPr lang="en-US" sz="2000" dirty="0" err="1" smtClean="0"/>
              <a:t>năng</a:t>
            </a:r>
            <a:r>
              <a:rPr lang="en-US" sz="2000" dirty="0" smtClean="0"/>
              <a:t> </a:t>
            </a:r>
            <a:r>
              <a:rPr lang="en-US" sz="2000" dirty="0" err="1" smtClean="0"/>
              <a:t>kinh</a:t>
            </a:r>
            <a:r>
              <a:rPr lang="en-US" sz="2000" dirty="0" smtClean="0"/>
              <a:t> </a:t>
            </a:r>
            <a:r>
              <a:rPr lang="en-US" sz="2000" dirty="0" err="1" smtClean="0"/>
              <a:t>doanh</a:t>
            </a:r>
            <a:r>
              <a:rPr lang="en-US" sz="2000" dirty="0" smtClean="0"/>
              <a:t> </a:t>
            </a:r>
            <a:r>
              <a:rPr lang="en-US" sz="2000" dirty="0" err="1" smtClean="0"/>
              <a:t>cơ</a:t>
            </a:r>
            <a:r>
              <a:rPr lang="en-US" sz="2000" dirty="0" smtClean="0"/>
              <a:t> </a:t>
            </a:r>
            <a:r>
              <a:rPr lang="en-US" sz="2000" dirty="0" err="1" smtClean="0"/>
              <a:t>bản</a:t>
            </a:r>
            <a:r>
              <a:rPr lang="en-US" sz="2000" dirty="0" smtClean="0"/>
              <a:t> </a:t>
            </a:r>
            <a:r>
              <a:rPr lang="en-US" sz="2000" dirty="0" err="1" smtClean="0"/>
              <a:t>nhất</a:t>
            </a:r>
            <a:r>
              <a:rPr lang="en-US" sz="2000" dirty="0" smtClean="0"/>
              <a:t>, </a:t>
            </a:r>
            <a:r>
              <a:rPr lang="en-US" sz="2000" dirty="0" err="1" smtClean="0"/>
              <a:t>chúng</a:t>
            </a:r>
            <a:r>
              <a:rPr lang="en-US" sz="2000" dirty="0" smtClean="0"/>
              <a:t> </a:t>
            </a:r>
            <a:r>
              <a:rPr lang="en-US" sz="2000" dirty="0" err="1" smtClean="0"/>
              <a:t>chưa</a:t>
            </a:r>
            <a:r>
              <a:rPr lang="en-US" sz="2000" dirty="0" smtClean="0"/>
              <a:t> </a:t>
            </a:r>
            <a:r>
              <a:rPr lang="en-US" sz="2000" dirty="0" err="1" smtClean="0"/>
              <a:t>được</a:t>
            </a:r>
            <a:r>
              <a:rPr lang="en-US" sz="2000" dirty="0" smtClean="0"/>
              <a:t> </a:t>
            </a:r>
            <a:r>
              <a:rPr lang="en-US" sz="2000" dirty="0" err="1" smtClean="0"/>
              <a:t>phân</a:t>
            </a:r>
            <a:r>
              <a:rPr lang="en-US" sz="2000" dirty="0" smtClean="0"/>
              <a:t> </a:t>
            </a:r>
            <a:r>
              <a:rPr lang="en-US" sz="2000" dirty="0" err="1" smtClean="0"/>
              <a:t>cho</a:t>
            </a:r>
            <a:r>
              <a:rPr lang="en-US" sz="2000" dirty="0" smtClean="0"/>
              <a:t> </a:t>
            </a:r>
            <a:r>
              <a:rPr lang="en-US" sz="2000" dirty="0" err="1" smtClean="0"/>
              <a:t>các</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khác</a:t>
            </a:r>
            <a:r>
              <a:rPr lang="en-US" sz="2000" dirty="0" smtClean="0"/>
              <a:t>. </a:t>
            </a:r>
            <a:r>
              <a:rPr lang="en-US" sz="2000" dirty="0" err="1" smtClean="0"/>
              <a:t>Đặc</a:t>
            </a:r>
            <a:r>
              <a:rPr lang="en-US" sz="2000" dirty="0" smtClean="0"/>
              <a:t> </a:t>
            </a:r>
            <a:r>
              <a:rPr lang="en-US" sz="2000" dirty="0" err="1" smtClean="0"/>
              <a:t>điểm</a:t>
            </a:r>
            <a:r>
              <a:rPr lang="en-US" sz="2000" dirty="0" smtClean="0"/>
              <a:t> </a:t>
            </a:r>
            <a:r>
              <a:rPr lang="en-US" sz="2000" dirty="0" err="1" smtClean="0"/>
              <a:t>của</a:t>
            </a:r>
            <a:r>
              <a:rPr lang="en-US" sz="2000" dirty="0" smtClean="0"/>
              <a:t> </a:t>
            </a:r>
            <a:r>
              <a:rPr lang="en-US" sz="2000" dirty="0" err="1" smtClean="0"/>
              <a:t>chúng</a:t>
            </a:r>
            <a:r>
              <a:rPr lang="en-US" sz="2000" dirty="0" smtClean="0"/>
              <a:t> </a:t>
            </a:r>
            <a:r>
              <a:rPr lang="en-US" sz="2000" dirty="0" err="1" smtClean="0"/>
              <a:t>là</a:t>
            </a:r>
            <a:r>
              <a:rPr lang="en-US" sz="2000" dirty="0" smtClean="0"/>
              <a:t> </a:t>
            </a:r>
            <a:r>
              <a:rPr lang="en-US" sz="2000" dirty="0" err="1" smtClean="0"/>
              <a:t>thời</a:t>
            </a:r>
            <a:r>
              <a:rPr lang="en-US" sz="2000" dirty="0" smtClean="0"/>
              <a:t> </a:t>
            </a:r>
            <a:r>
              <a:rPr lang="en-US" sz="2000" dirty="0" err="1" smtClean="0"/>
              <a:t>gian</a:t>
            </a:r>
            <a:r>
              <a:rPr lang="en-US" sz="2000" dirty="0" smtClean="0"/>
              <a:t> </a:t>
            </a:r>
            <a:r>
              <a:rPr lang="en-US" sz="2000" dirty="0" err="1" smtClean="0"/>
              <a:t>chạy</a:t>
            </a:r>
            <a:r>
              <a:rPr lang="en-US" sz="2000" dirty="0" smtClean="0"/>
              <a:t> </a:t>
            </a:r>
            <a:r>
              <a:rPr lang="en-US" sz="2000" dirty="0" err="1" smtClean="0"/>
              <a:t>tương</a:t>
            </a:r>
            <a:r>
              <a:rPr lang="en-US" sz="2000" dirty="0" smtClean="0"/>
              <a:t> </a:t>
            </a:r>
            <a:r>
              <a:rPr lang="en-US" sz="2000" dirty="0" err="1" smtClean="0"/>
              <a:t>đối</a:t>
            </a:r>
            <a:r>
              <a:rPr lang="en-US" sz="2000" dirty="0" smtClean="0"/>
              <a:t> </a:t>
            </a:r>
            <a:r>
              <a:rPr lang="en-US" sz="2000" dirty="0" err="1" smtClean="0"/>
              <a:t>ngắn</a:t>
            </a:r>
            <a:r>
              <a:rPr lang="en-US" sz="2000" dirty="0" smtClean="0"/>
              <a:t> </a:t>
            </a:r>
            <a:r>
              <a:rPr lang="en-US" sz="2000" dirty="0" err="1" smtClean="0"/>
              <a:t>và</a:t>
            </a:r>
            <a:r>
              <a:rPr lang="en-US" sz="2000" dirty="0" smtClean="0"/>
              <a:t> </a:t>
            </a:r>
            <a:r>
              <a:rPr lang="en-US" sz="2000" dirty="0" err="1" smtClean="0"/>
              <a:t>thuộc</a:t>
            </a:r>
            <a:r>
              <a:rPr lang="en-US" sz="2000" dirty="0" smtClean="0"/>
              <a:t> </a:t>
            </a:r>
            <a:r>
              <a:rPr lang="en-US" sz="2000" dirty="0" err="1" smtClean="0"/>
              <a:t>loại</a:t>
            </a:r>
            <a:r>
              <a:rPr lang="en-US" sz="2000" dirty="0" smtClean="0"/>
              <a:t> </a:t>
            </a:r>
            <a:r>
              <a:rPr lang="en-US" sz="2000" dirty="0" err="1" smtClean="0"/>
              <a:t>không</a:t>
            </a:r>
            <a:r>
              <a:rPr lang="en-US" sz="2000" dirty="0" smtClean="0"/>
              <a:t> </a:t>
            </a:r>
            <a:r>
              <a:rPr lang="en-US" sz="2000" dirty="0" err="1" smtClean="0"/>
              <a:t>trạng</a:t>
            </a:r>
            <a:r>
              <a:rPr lang="en-US" sz="2000" dirty="0" smtClean="0"/>
              <a:t> </a:t>
            </a:r>
            <a:r>
              <a:rPr lang="en-US" sz="2000" dirty="0" err="1" smtClean="0"/>
              <a:t>thái</a:t>
            </a:r>
            <a:r>
              <a:rPr lang="en-US" sz="2000" dirty="0" smtClean="0"/>
              <a:t>, do </a:t>
            </a:r>
            <a:r>
              <a:rPr lang="en-US" sz="2000" dirty="0" err="1" smtClean="0"/>
              <a:t>đó</a:t>
            </a:r>
            <a:r>
              <a:rPr lang="en-US" sz="2000" dirty="0" smtClean="0"/>
              <a:t> </a:t>
            </a:r>
            <a:r>
              <a:rPr lang="en-US" sz="2000" dirty="0" err="1" smtClean="0"/>
              <a:t>các</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này</a:t>
            </a:r>
            <a:r>
              <a:rPr lang="en-US" sz="2000" dirty="0" smtClean="0"/>
              <a:t> </a:t>
            </a:r>
            <a:r>
              <a:rPr lang="en-US" sz="2000" dirty="0" err="1" smtClean="0"/>
              <a:t>rất</a:t>
            </a:r>
            <a:r>
              <a:rPr lang="en-US" sz="2000" dirty="0" smtClean="0"/>
              <a:t> </a:t>
            </a:r>
            <a:r>
              <a:rPr lang="en-US" sz="2000" dirty="0" err="1" smtClean="0"/>
              <a:t>phù</a:t>
            </a:r>
            <a:r>
              <a:rPr lang="en-US" sz="2000" dirty="0" smtClean="0"/>
              <a:t> </a:t>
            </a:r>
            <a:r>
              <a:rPr lang="en-US" sz="2000" dirty="0" err="1" smtClean="0"/>
              <a:t>hợp</a:t>
            </a:r>
            <a:r>
              <a:rPr lang="en-US" sz="2000" dirty="0" smtClean="0"/>
              <a:t> </a:t>
            </a:r>
            <a:r>
              <a:rPr lang="en-US" sz="2000" dirty="0" err="1" smtClean="0"/>
              <a:t>với</a:t>
            </a:r>
            <a:r>
              <a:rPr lang="en-US" sz="2000" dirty="0" smtClean="0"/>
              <a:t> </a:t>
            </a:r>
            <a:r>
              <a:rPr lang="en-US" sz="2000" dirty="0" err="1" smtClean="0"/>
              <a:t>phương</a:t>
            </a:r>
            <a:r>
              <a:rPr lang="en-US" sz="2000" dirty="0" smtClean="0"/>
              <a:t> </a:t>
            </a:r>
            <a:r>
              <a:rPr lang="en-US" sz="2000" dirty="0" err="1" smtClean="0"/>
              <a:t>thức</a:t>
            </a:r>
            <a:r>
              <a:rPr lang="en-US" sz="2000" dirty="0" smtClean="0"/>
              <a:t> </a:t>
            </a:r>
            <a:r>
              <a:rPr lang="en-US" sz="2000" dirty="0" err="1" smtClean="0"/>
              <a:t>gọi</a:t>
            </a:r>
            <a:r>
              <a:rPr lang="en-US" sz="2000" dirty="0" smtClean="0"/>
              <a:t> </a:t>
            </a:r>
            <a:r>
              <a:rPr lang="en-US" sz="2000" dirty="0" err="1" smtClean="0"/>
              <a:t>đồng</a:t>
            </a:r>
            <a:r>
              <a:rPr lang="en-US" sz="2000" dirty="0" smtClean="0"/>
              <a:t> </a:t>
            </a:r>
            <a:r>
              <a:rPr lang="en-US" sz="2000" dirty="0" err="1" smtClean="0"/>
              <a:t>bộ</a:t>
            </a:r>
            <a:r>
              <a:rPr lang="en-US" sz="2000" dirty="0" smtClean="0"/>
              <a:t>. </a:t>
            </a:r>
            <a:r>
              <a:rPr lang="en-US" sz="2000" dirty="0" err="1" smtClean="0"/>
              <a:t>Thực</a:t>
            </a:r>
            <a:r>
              <a:rPr lang="en-US" sz="2000" dirty="0" smtClean="0"/>
              <a:t> </a:t>
            </a:r>
            <a:r>
              <a:rPr lang="en-US" sz="2000" dirty="0" err="1" smtClean="0"/>
              <a:t>tế</a:t>
            </a:r>
            <a:r>
              <a:rPr lang="en-US" sz="2000" dirty="0" smtClean="0"/>
              <a:t>, </a:t>
            </a:r>
            <a:r>
              <a:rPr lang="en-US" sz="2000" dirty="0" err="1" smtClean="0"/>
              <a:t>các</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cơ</a:t>
            </a:r>
            <a:r>
              <a:rPr lang="en-US" sz="2000" dirty="0" smtClean="0"/>
              <a:t> </a:t>
            </a:r>
            <a:r>
              <a:rPr lang="en-US" sz="2000" dirty="0" err="1" smtClean="0"/>
              <a:t>bản</a:t>
            </a:r>
            <a:r>
              <a:rPr lang="en-US" sz="2000" dirty="0" smtClean="0"/>
              <a:t> </a:t>
            </a:r>
            <a:r>
              <a:rPr lang="en-US" sz="2000" dirty="0" err="1" smtClean="0"/>
              <a:t>thường</a:t>
            </a:r>
            <a:r>
              <a:rPr lang="en-US" sz="2000" dirty="0" smtClean="0"/>
              <a:t> </a:t>
            </a:r>
            <a:r>
              <a:rPr lang="en-US" sz="2000" dirty="0" err="1" smtClean="0"/>
              <a:t>được</a:t>
            </a:r>
            <a:r>
              <a:rPr lang="en-US" sz="2000" dirty="0" smtClean="0"/>
              <a:t> </a:t>
            </a:r>
            <a:r>
              <a:rPr lang="en-US" sz="2000" dirty="0" err="1" smtClean="0"/>
              <a:t>cài</a:t>
            </a:r>
            <a:r>
              <a:rPr lang="en-US" sz="2000" dirty="0" smtClean="0"/>
              <a:t> </a:t>
            </a:r>
            <a:r>
              <a:rPr lang="en-US" sz="2000" dirty="0" err="1" smtClean="0"/>
              <a:t>đặt</a:t>
            </a:r>
            <a:r>
              <a:rPr lang="en-US" sz="2000" dirty="0" smtClean="0"/>
              <a:t> </a:t>
            </a:r>
            <a:r>
              <a:rPr lang="en-US" sz="2000" dirty="0" err="1" smtClean="0"/>
              <a:t>để</a:t>
            </a:r>
            <a:r>
              <a:rPr lang="en-US" sz="2000" dirty="0" smtClean="0"/>
              <a:t> </a:t>
            </a:r>
            <a:r>
              <a:rPr lang="en-US" sz="2000" dirty="0" err="1" smtClean="0"/>
              <a:t>truy</a:t>
            </a:r>
            <a:r>
              <a:rPr lang="en-US" sz="2000" dirty="0" smtClean="0"/>
              <a:t>   </a:t>
            </a:r>
            <a:r>
              <a:rPr lang="en-US" sz="2000" dirty="0" err="1" smtClean="0"/>
              <a:t>nhập</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và</a:t>
            </a:r>
            <a:r>
              <a:rPr lang="en-US" sz="2000" dirty="0" smtClean="0"/>
              <a:t> </a:t>
            </a:r>
            <a:r>
              <a:rPr lang="en-US" sz="2000" dirty="0" err="1" smtClean="0"/>
              <a:t>một</a:t>
            </a:r>
            <a:r>
              <a:rPr lang="en-US" sz="2000" dirty="0" smtClean="0"/>
              <a:t> </a:t>
            </a:r>
            <a:r>
              <a:rPr lang="en-US" sz="2000" dirty="0" err="1" smtClean="0"/>
              <a:t>số</a:t>
            </a:r>
            <a:r>
              <a:rPr lang="en-US" sz="2000" dirty="0" smtClean="0"/>
              <a:t> </a:t>
            </a:r>
            <a:r>
              <a:rPr lang="en-US" sz="2000" dirty="0" err="1" smtClean="0"/>
              <a:t>nghiệp</a:t>
            </a:r>
            <a:r>
              <a:rPr lang="en-US" sz="2000" dirty="0" smtClean="0"/>
              <a:t> </a:t>
            </a:r>
            <a:r>
              <a:rPr lang="en-US" sz="2000" dirty="0" err="1" smtClean="0"/>
              <a:t>vụ</a:t>
            </a:r>
            <a:r>
              <a:rPr lang="en-US" sz="2000" dirty="0" smtClean="0"/>
              <a:t> </a:t>
            </a:r>
            <a:r>
              <a:rPr lang="en-US" sz="2000" dirty="0" err="1" smtClean="0"/>
              <a:t>cơ</a:t>
            </a:r>
            <a:r>
              <a:rPr lang="en-US" sz="2000" dirty="0" smtClean="0"/>
              <a:t> </a:t>
            </a:r>
            <a:r>
              <a:rPr lang="en-US" sz="2000" dirty="0" err="1" smtClean="0"/>
              <a:t>bản</a:t>
            </a:r>
            <a:r>
              <a:rPr lang="en-US" sz="2000" dirty="0" smtClean="0"/>
              <a:t>, </a:t>
            </a:r>
            <a:r>
              <a:rPr lang="en-US" sz="2000" dirty="0" err="1" smtClean="0"/>
              <a:t>ví</a:t>
            </a:r>
            <a:r>
              <a:rPr lang="en-US" sz="2000" dirty="0" smtClean="0"/>
              <a:t> </a:t>
            </a:r>
            <a:r>
              <a:rPr lang="en-US" sz="2000" dirty="0" err="1" smtClean="0"/>
              <a:t>dụ</a:t>
            </a:r>
            <a:r>
              <a:rPr lang="en-US" sz="2000" dirty="0" smtClean="0"/>
              <a:t> </a:t>
            </a:r>
            <a:r>
              <a:rPr lang="en-US" sz="2000" dirty="0" err="1" smtClean="0"/>
              <a:t>như</a:t>
            </a:r>
            <a:r>
              <a:rPr lang="en-US" sz="2000" dirty="0" smtClean="0"/>
              <a:t> </a:t>
            </a:r>
            <a:r>
              <a:rPr lang="en-US" sz="2000" dirty="0" err="1" smtClean="0"/>
              <a:t>tạo</a:t>
            </a:r>
            <a:r>
              <a:rPr lang="en-US" sz="2000" dirty="0" smtClean="0"/>
              <a:t> </a:t>
            </a:r>
            <a:r>
              <a:rPr lang="en-US" sz="2000" dirty="0" err="1" smtClean="0"/>
              <a:t>một</a:t>
            </a:r>
            <a:r>
              <a:rPr lang="en-US" sz="2000" dirty="0" smtClean="0"/>
              <a:t> </a:t>
            </a:r>
            <a:r>
              <a:rPr lang="en-US" sz="2000" dirty="0" err="1" smtClean="0"/>
              <a:t>người</a:t>
            </a:r>
            <a:r>
              <a:rPr lang="en-US" sz="2000" dirty="0" smtClean="0"/>
              <a:t> </a:t>
            </a:r>
            <a:r>
              <a:rPr lang="en-US" sz="2000" dirty="0" err="1" smtClean="0"/>
              <a:t>dùng</a:t>
            </a:r>
            <a:r>
              <a:rPr lang="en-US" sz="2000" dirty="0" smtClean="0"/>
              <a:t> </a:t>
            </a:r>
            <a:r>
              <a:rPr lang="en-US" sz="2000" dirty="0" err="1" smtClean="0"/>
              <a:t>mới</a:t>
            </a:r>
            <a:r>
              <a:rPr lang="en-US" sz="2000" dirty="0" smtClean="0"/>
              <a:t> </a:t>
            </a:r>
            <a:r>
              <a:rPr lang="en-US" sz="2000" dirty="0" err="1" smtClean="0"/>
              <a:t>hoặc</a:t>
            </a:r>
            <a:r>
              <a:rPr lang="en-US" sz="2000" dirty="0" smtClean="0"/>
              <a:t> </a:t>
            </a:r>
            <a:r>
              <a:rPr lang="en-US" sz="2000" dirty="0" err="1" smtClean="0"/>
              <a:t>thay</a:t>
            </a:r>
            <a:r>
              <a:rPr lang="en-US" sz="2000" dirty="0" smtClean="0"/>
              <a:t> </a:t>
            </a:r>
            <a:r>
              <a:rPr lang="en-US" sz="2000" dirty="0" err="1" smtClean="0"/>
              <a:t>đổi</a:t>
            </a:r>
            <a:r>
              <a:rPr lang="en-US" sz="2000" dirty="0" smtClean="0"/>
              <a:t> </a:t>
            </a:r>
            <a:r>
              <a:rPr lang="en-US" sz="2000" dirty="0" err="1" smtClean="0"/>
              <a:t>mật</a:t>
            </a:r>
            <a:r>
              <a:rPr lang="en-US" sz="2000" dirty="0" smtClean="0"/>
              <a:t> </a:t>
            </a:r>
            <a:r>
              <a:rPr lang="en-US" sz="2000" dirty="0" err="1" smtClean="0"/>
              <a:t>khẩu</a:t>
            </a:r>
            <a:r>
              <a:rPr lang="en-US" sz="2000" dirty="0" smtClean="0"/>
              <a:t>…</a:t>
            </a:r>
          </a:p>
          <a:p>
            <a:pPr marL="0" indent="346075">
              <a:buFont typeface="Wingdings" pitchFamily="2" charset="2"/>
              <a:buChar char="Ø"/>
            </a:pPr>
            <a:r>
              <a:rPr lang="en-US" sz="2000" dirty="0" err="1" smtClean="0"/>
              <a:t>Các</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tích</a:t>
            </a:r>
            <a:r>
              <a:rPr lang="en-US" sz="2000" dirty="0" smtClean="0"/>
              <a:t> </a:t>
            </a:r>
            <a:r>
              <a:rPr lang="en-US" sz="2000" dirty="0" err="1" smtClean="0"/>
              <a:t>hợp</a:t>
            </a:r>
            <a:r>
              <a:rPr lang="en-US" sz="2000" dirty="0" smtClean="0"/>
              <a:t> </a:t>
            </a:r>
            <a:r>
              <a:rPr lang="en-US" sz="2000" dirty="0" err="1" smtClean="0"/>
              <a:t>được</a:t>
            </a:r>
            <a:r>
              <a:rPr lang="en-US" sz="2000" dirty="0" smtClean="0"/>
              <a:t> </a:t>
            </a:r>
            <a:r>
              <a:rPr lang="en-US" sz="2000" dirty="0" err="1" smtClean="0"/>
              <a:t>cấu</a:t>
            </a:r>
            <a:r>
              <a:rPr lang="en-US" sz="2000" dirty="0" smtClean="0"/>
              <a:t> </a:t>
            </a:r>
            <a:r>
              <a:rPr lang="en-US" sz="2000" dirty="0" err="1" smtClean="0"/>
              <a:t>thành</a:t>
            </a:r>
            <a:r>
              <a:rPr lang="en-US" sz="2000" dirty="0" smtClean="0"/>
              <a:t> </a:t>
            </a:r>
            <a:r>
              <a:rPr lang="en-US" sz="2000" dirty="0" err="1" smtClean="0"/>
              <a:t>từ</a:t>
            </a:r>
            <a:r>
              <a:rPr lang="en-US" sz="2000" dirty="0" smtClean="0"/>
              <a:t> </a:t>
            </a:r>
            <a:r>
              <a:rPr lang="en-US" sz="2000" dirty="0" err="1" smtClean="0"/>
              <a:t>một</a:t>
            </a:r>
            <a:r>
              <a:rPr lang="en-US" sz="2000" dirty="0" smtClean="0"/>
              <a:t> </a:t>
            </a:r>
            <a:r>
              <a:rPr lang="en-US" sz="2000" dirty="0" err="1" smtClean="0"/>
              <a:t>số</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cơ</a:t>
            </a:r>
            <a:r>
              <a:rPr lang="en-US" sz="2000" dirty="0" smtClean="0"/>
              <a:t> </a:t>
            </a:r>
            <a:r>
              <a:rPr lang="en-US" sz="2000" dirty="0" err="1" smtClean="0"/>
              <a:t>bản</a:t>
            </a:r>
            <a:r>
              <a:rPr lang="en-US" sz="2000" dirty="0" smtClean="0"/>
              <a:t>, </a:t>
            </a:r>
            <a:r>
              <a:rPr lang="en-US" sz="2000" dirty="0" err="1" smtClean="0"/>
              <a:t>nhìn</a:t>
            </a:r>
            <a:r>
              <a:rPr lang="en-US" sz="2000" dirty="0" smtClean="0"/>
              <a:t> </a:t>
            </a:r>
            <a:r>
              <a:rPr lang="en-US" sz="2000" dirty="0" err="1" smtClean="0"/>
              <a:t>chung</a:t>
            </a:r>
            <a:r>
              <a:rPr lang="en-US" sz="2000" dirty="0" smtClean="0"/>
              <a:t> </a:t>
            </a:r>
            <a:r>
              <a:rPr lang="en-US" sz="2000" dirty="0" err="1" smtClean="0"/>
              <a:t>thời</a:t>
            </a:r>
            <a:r>
              <a:rPr lang="en-US" sz="2000" dirty="0" smtClean="0"/>
              <a:t> </a:t>
            </a:r>
            <a:r>
              <a:rPr lang="en-US" sz="2000" dirty="0" err="1" smtClean="0"/>
              <a:t>gian</a:t>
            </a:r>
            <a:r>
              <a:rPr lang="en-US" sz="2000" dirty="0" smtClean="0"/>
              <a:t> </a:t>
            </a:r>
            <a:r>
              <a:rPr lang="en-US" sz="2000" dirty="0" err="1" smtClean="0"/>
              <a:t>thực</a:t>
            </a:r>
            <a:r>
              <a:rPr lang="en-US" sz="2000" dirty="0" smtClean="0"/>
              <a:t> </a:t>
            </a:r>
            <a:r>
              <a:rPr lang="en-US" sz="2000" dirty="0" err="1" smtClean="0"/>
              <a:t>hiện</a:t>
            </a:r>
            <a:r>
              <a:rPr lang="en-US" sz="2000" dirty="0" smtClean="0"/>
              <a:t> </a:t>
            </a:r>
            <a:r>
              <a:rPr lang="en-US" sz="2000" dirty="0" err="1" smtClean="0"/>
              <a:t>của</a:t>
            </a:r>
            <a:r>
              <a:rPr lang="en-US" sz="2000" dirty="0" smtClean="0"/>
              <a:t> </a:t>
            </a:r>
            <a:r>
              <a:rPr lang="en-US" sz="2000" dirty="0" err="1" smtClean="0"/>
              <a:t>các</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này</a:t>
            </a:r>
            <a:r>
              <a:rPr lang="en-US" sz="2000" dirty="0" smtClean="0"/>
              <a:t> </a:t>
            </a:r>
            <a:r>
              <a:rPr lang="en-US" sz="2000" dirty="0" err="1" smtClean="0"/>
              <a:t>cũng</a:t>
            </a:r>
            <a:r>
              <a:rPr lang="en-US" sz="2000" dirty="0" smtClean="0"/>
              <a:t> </a:t>
            </a:r>
            <a:r>
              <a:rPr lang="en-US" sz="2000" dirty="0" err="1" smtClean="0"/>
              <a:t>tương</a:t>
            </a:r>
            <a:r>
              <a:rPr lang="en-US" sz="2000" dirty="0" smtClean="0"/>
              <a:t> </a:t>
            </a:r>
            <a:r>
              <a:rPr lang="en-US" sz="2000" dirty="0" err="1" smtClean="0"/>
              <a:t>đối</a:t>
            </a:r>
            <a:r>
              <a:rPr lang="en-US" sz="2000" dirty="0" smtClean="0"/>
              <a:t> </a:t>
            </a:r>
            <a:r>
              <a:rPr lang="en-US" sz="2000" dirty="0" err="1" smtClean="0"/>
              <a:t>ngắn</a:t>
            </a:r>
            <a:r>
              <a:rPr lang="en-US" sz="2000" dirty="0" smtClean="0"/>
              <a:t> </a:t>
            </a:r>
            <a:r>
              <a:rPr lang="en-US" sz="2000" dirty="0" err="1" smtClean="0"/>
              <a:t>và</a:t>
            </a:r>
            <a:r>
              <a:rPr lang="en-US" sz="2000" dirty="0" smtClean="0"/>
              <a:t> </a:t>
            </a:r>
            <a:r>
              <a:rPr lang="en-US" sz="2000" dirty="0" err="1" smtClean="0"/>
              <a:t>thuộc</a:t>
            </a:r>
            <a:r>
              <a:rPr lang="en-US" sz="2000" dirty="0" smtClean="0"/>
              <a:t> </a:t>
            </a:r>
            <a:r>
              <a:rPr lang="en-US" sz="2000" dirty="0" err="1" smtClean="0"/>
              <a:t>loại</a:t>
            </a:r>
            <a:r>
              <a:rPr lang="en-US" sz="2000" dirty="0" smtClean="0"/>
              <a:t> </a:t>
            </a:r>
            <a:r>
              <a:rPr lang="en-US" sz="2000" dirty="0" err="1" smtClean="0"/>
              <a:t>không</a:t>
            </a:r>
            <a:r>
              <a:rPr lang="en-US" sz="2000" dirty="0" smtClean="0"/>
              <a:t> </a:t>
            </a:r>
            <a:r>
              <a:rPr lang="en-US" sz="2000" dirty="0" err="1" smtClean="0"/>
              <a:t>trạng</a:t>
            </a:r>
            <a:r>
              <a:rPr lang="en-US" sz="2000" dirty="0" smtClean="0"/>
              <a:t> </a:t>
            </a:r>
            <a:r>
              <a:rPr lang="en-US" sz="2000" dirty="0" err="1" smtClean="0"/>
              <a:t>thái</a:t>
            </a:r>
            <a:r>
              <a:rPr lang="en-US" sz="2000" dirty="0" smtClean="0"/>
              <a:t>, </a:t>
            </a:r>
            <a:r>
              <a:rPr lang="en-US" sz="2000" dirty="0" err="1" smtClean="0"/>
              <a:t>sự</a:t>
            </a:r>
            <a:r>
              <a:rPr lang="en-US" sz="2000" dirty="0" smtClean="0"/>
              <a:t> </a:t>
            </a:r>
            <a:r>
              <a:rPr lang="en-US" sz="2000" dirty="0" err="1" smtClean="0"/>
              <a:t>tích</a:t>
            </a:r>
            <a:r>
              <a:rPr lang="en-US" sz="2000" dirty="0" smtClean="0"/>
              <a:t> </a:t>
            </a:r>
            <a:r>
              <a:rPr lang="en-US" sz="2000" dirty="0" err="1" smtClean="0"/>
              <a:t>hợp</a:t>
            </a:r>
            <a:r>
              <a:rPr lang="en-US" sz="2000" dirty="0" smtClean="0"/>
              <a:t> ở </a:t>
            </a:r>
            <a:r>
              <a:rPr lang="en-US" sz="2000" dirty="0" err="1" smtClean="0"/>
              <a:t>đây</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thuộc</a:t>
            </a:r>
            <a:r>
              <a:rPr lang="en-US" sz="2000" dirty="0" smtClean="0"/>
              <a:t> </a:t>
            </a:r>
            <a:r>
              <a:rPr lang="en-US" sz="2000" dirty="0" err="1" smtClean="0"/>
              <a:t>về</a:t>
            </a:r>
            <a:r>
              <a:rPr lang="en-US" sz="2000" dirty="0" smtClean="0"/>
              <a:t> </a:t>
            </a:r>
            <a:r>
              <a:rPr lang="en-US" sz="2000" dirty="0" err="1" smtClean="0"/>
              <a:t>một</a:t>
            </a:r>
            <a:r>
              <a:rPr lang="en-US" sz="2000" dirty="0" smtClean="0"/>
              <a:t> </a:t>
            </a:r>
            <a:r>
              <a:rPr lang="en-US" sz="2000" dirty="0" err="1" smtClean="0"/>
              <a:t>hoặc</a:t>
            </a:r>
            <a:r>
              <a:rPr lang="en-US" sz="2000" dirty="0" smtClean="0"/>
              <a:t> </a:t>
            </a:r>
            <a:r>
              <a:rPr lang="en-US" sz="2000" dirty="0" err="1" smtClean="0"/>
              <a:t>nhiều</a:t>
            </a:r>
            <a:r>
              <a:rPr lang="en-US" sz="2000" dirty="0" smtClean="0"/>
              <a:t> </a:t>
            </a:r>
            <a:r>
              <a:rPr lang="en-US" sz="2000" dirty="0" err="1" smtClean="0"/>
              <a:t>nền</a:t>
            </a:r>
            <a:r>
              <a:rPr lang="en-US" sz="2000" dirty="0" smtClean="0"/>
              <a:t> </a:t>
            </a:r>
            <a:r>
              <a:rPr lang="en-US" sz="2000" dirty="0" err="1" smtClean="0"/>
              <a:t>tảng</a:t>
            </a:r>
            <a:r>
              <a:rPr lang="en-US" sz="2000" dirty="0" smtClean="0"/>
              <a:t>. </a:t>
            </a:r>
          </a:p>
          <a:p>
            <a:pPr marL="0" indent="346075">
              <a:buFont typeface="Wingdings" pitchFamily="2" charset="2"/>
              <a:buChar char="Ø"/>
            </a:pPr>
            <a:r>
              <a:rPr lang="en-US" sz="2000" dirty="0" err="1" smtClean="0"/>
              <a:t>Dịch</a:t>
            </a:r>
            <a:r>
              <a:rPr lang="en-US" sz="2000" dirty="0" smtClean="0"/>
              <a:t> </a:t>
            </a:r>
            <a:r>
              <a:rPr lang="en-US" sz="2000" dirty="0" err="1" smtClean="0"/>
              <a:t>vụ</a:t>
            </a:r>
            <a:r>
              <a:rPr lang="en-US" sz="2000" dirty="0" smtClean="0"/>
              <a:t> qui </a:t>
            </a:r>
            <a:r>
              <a:rPr lang="en-US" sz="2000" dirty="0" err="1" smtClean="0"/>
              <a:t>trình</a:t>
            </a:r>
            <a:r>
              <a:rPr lang="en-US" sz="2000" dirty="0" smtClean="0"/>
              <a:t> </a:t>
            </a:r>
            <a:r>
              <a:rPr lang="en-US" sz="2000" dirty="0" err="1" smtClean="0"/>
              <a:t>khác</a:t>
            </a:r>
            <a:r>
              <a:rPr lang="en-US" sz="2000" dirty="0" smtClean="0"/>
              <a:t> </a:t>
            </a:r>
            <a:r>
              <a:rPr lang="en-US" sz="2000" dirty="0" err="1" smtClean="0"/>
              <a:t>với</a:t>
            </a:r>
            <a:r>
              <a:rPr lang="en-US" sz="2000" dirty="0" smtClean="0"/>
              <a:t> </a:t>
            </a:r>
            <a:r>
              <a:rPr lang="en-US" sz="2000" dirty="0" err="1" smtClean="0"/>
              <a:t>hai</a:t>
            </a:r>
            <a:r>
              <a:rPr lang="en-US" sz="2000" dirty="0" smtClean="0"/>
              <a:t> </a:t>
            </a:r>
            <a:r>
              <a:rPr lang="en-US" sz="2000" dirty="0" err="1" smtClean="0"/>
              <a:t>loại</a:t>
            </a:r>
            <a:r>
              <a:rPr lang="en-US" sz="2000" dirty="0" smtClean="0"/>
              <a:t> </a:t>
            </a:r>
            <a:r>
              <a:rPr lang="en-US" sz="2000" dirty="0" err="1" smtClean="0"/>
              <a:t>trên</a:t>
            </a:r>
            <a:r>
              <a:rPr lang="en-US" sz="2000" dirty="0" smtClean="0"/>
              <a:t>, </a:t>
            </a:r>
            <a:r>
              <a:rPr lang="en-US" sz="2000" dirty="0" err="1" smtClean="0"/>
              <a:t>nó</a:t>
            </a:r>
            <a:r>
              <a:rPr lang="en-US" sz="2000" dirty="0" smtClean="0"/>
              <a:t> </a:t>
            </a:r>
            <a:r>
              <a:rPr lang="en-US" sz="2000" dirty="0" err="1" smtClean="0"/>
              <a:t>phản</a:t>
            </a:r>
            <a:r>
              <a:rPr lang="en-US" sz="2000" dirty="0" smtClean="0"/>
              <a:t> </a:t>
            </a:r>
            <a:r>
              <a:rPr lang="en-US" sz="2000" dirty="0" err="1" smtClean="0"/>
              <a:t>ánh</a:t>
            </a:r>
            <a:r>
              <a:rPr lang="en-US" sz="2000" dirty="0" smtClean="0"/>
              <a:t> </a:t>
            </a:r>
            <a:r>
              <a:rPr lang="en-US" sz="2000" dirty="0" err="1" smtClean="0"/>
              <a:t>một</a:t>
            </a:r>
            <a:r>
              <a:rPr lang="en-US" sz="2000" dirty="0" smtClean="0"/>
              <a:t> qui </a:t>
            </a:r>
            <a:r>
              <a:rPr lang="en-US" sz="2000" dirty="0" err="1" smtClean="0"/>
              <a:t>trình</a:t>
            </a:r>
            <a:r>
              <a:rPr lang="en-US" sz="2000" dirty="0" smtClean="0"/>
              <a:t> </a:t>
            </a:r>
            <a:r>
              <a:rPr lang="en-US" sz="2000" dirty="0" err="1" smtClean="0"/>
              <a:t>kinh</a:t>
            </a:r>
            <a:r>
              <a:rPr lang="en-US" sz="2000" dirty="0" smtClean="0"/>
              <a:t> </a:t>
            </a:r>
            <a:r>
              <a:rPr lang="en-US" sz="2000" dirty="0" err="1" smtClean="0"/>
              <a:t>doanh</a:t>
            </a:r>
            <a:r>
              <a:rPr lang="en-US" sz="2000" dirty="0" smtClean="0"/>
              <a:t>, do </a:t>
            </a:r>
            <a:r>
              <a:rPr lang="en-US" sz="2000" dirty="0" err="1" smtClean="0"/>
              <a:t>đó</a:t>
            </a:r>
            <a:r>
              <a:rPr lang="en-US" sz="2000" dirty="0" smtClean="0"/>
              <a:t> </a:t>
            </a:r>
            <a:r>
              <a:rPr lang="en-US" sz="2000" dirty="0" err="1" smtClean="0"/>
              <a:t>thời</a:t>
            </a:r>
            <a:r>
              <a:rPr lang="en-US" sz="2000" dirty="0" smtClean="0"/>
              <a:t> </a:t>
            </a:r>
            <a:r>
              <a:rPr lang="en-US" sz="2000" dirty="0" err="1" smtClean="0"/>
              <a:t>gian</a:t>
            </a:r>
            <a:r>
              <a:rPr lang="en-US" sz="2000" dirty="0" smtClean="0"/>
              <a:t> </a:t>
            </a:r>
            <a:r>
              <a:rPr lang="en-US" sz="2000" dirty="0" err="1" smtClean="0"/>
              <a:t>thực</a:t>
            </a:r>
            <a:r>
              <a:rPr lang="en-US" sz="2000" dirty="0" smtClean="0"/>
              <a:t> </a:t>
            </a:r>
            <a:r>
              <a:rPr lang="en-US" sz="2000" dirty="0" err="1" smtClean="0"/>
              <a:t>hiện</a:t>
            </a:r>
            <a:r>
              <a:rPr lang="en-US" sz="2000" dirty="0" smtClean="0"/>
              <a:t> </a:t>
            </a:r>
            <a:r>
              <a:rPr lang="en-US" sz="2000" dirty="0" err="1" smtClean="0"/>
              <a:t>khá</a:t>
            </a:r>
            <a:r>
              <a:rPr lang="en-US" sz="2000" dirty="0" smtClean="0"/>
              <a:t> </a:t>
            </a:r>
            <a:r>
              <a:rPr lang="en-US" sz="2000" dirty="0" err="1" smtClean="0"/>
              <a:t>dài</a:t>
            </a:r>
            <a:r>
              <a:rPr lang="en-US" sz="2000" dirty="0" smtClean="0"/>
              <a:t>   </a:t>
            </a:r>
            <a:r>
              <a:rPr lang="en-US" sz="2000" dirty="0" err="1" smtClean="0"/>
              <a:t>và</a:t>
            </a:r>
            <a:r>
              <a:rPr lang="en-US" sz="2000" dirty="0" smtClean="0"/>
              <a:t> </a:t>
            </a:r>
            <a:r>
              <a:rPr lang="en-US" sz="2000" dirty="0" err="1" smtClean="0"/>
              <a:t>thuộc</a:t>
            </a:r>
            <a:r>
              <a:rPr lang="en-US" sz="2000" dirty="0" smtClean="0"/>
              <a:t> </a:t>
            </a:r>
            <a:r>
              <a:rPr lang="en-US" sz="2000" dirty="0" err="1" smtClean="0"/>
              <a:t>loại</a:t>
            </a:r>
            <a:r>
              <a:rPr lang="en-US" sz="2000" dirty="0" smtClean="0"/>
              <a:t> </a:t>
            </a:r>
            <a:r>
              <a:rPr lang="en-US" sz="2000" dirty="0" err="1" smtClean="0"/>
              <a:t>có</a:t>
            </a:r>
            <a:r>
              <a:rPr lang="en-US" sz="2000" dirty="0" smtClean="0"/>
              <a:t> </a:t>
            </a:r>
            <a:r>
              <a:rPr lang="en-US" sz="2000" dirty="0" err="1" smtClean="0"/>
              <a:t>trạng</a:t>
            </a:r>
            <a:r>
              <a:rPr lang="en-US" sz="2000" dirty="0" smtClean="0"/>
              <a:t> </a:t>
            </a:r>
            <a:r>
              <a:rPr lang="en-US" sz="2000" dirty="0" err="1" smtClean="0"/>
              <a:t>thái</a:t>
            </a:r>
            <a:r>
              <a:rPr lang="en-US" sz="2000" dirty="0" smtClean="0"/>
              <a:t>.</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TotalTime>
  <Words>2924</Words>
  <Application>Microsoft Office PowerPoint</Application>
  <PresentationFormat>On-screen Show (4:3)</PresentationFormat>
  <Paragraphs>66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Giới thiệu</vt:lpstr>
      <vt:lpstr>Ưu nhược điểm</vt:lpstr>
      <vt:lpstr>Các dịch vụ</vt:lpstr>
      <vt:lpstr>Các dịch vụ</vt:lpstr>
      <vt:lpstr>Các dịch vụ</vt:lpstr>
      <vt:lpstr>Mô hình cặp lỏng</vt:lpstr>
      <vt:lpstr>Chu kỳ sống</vt:lpstr>
      <vt:lpstr>Phân loại dịch vụ</vt:lpstr>
      <vt:lpstr>Trục dịch vụ doanh nghiệp</vt:lpstr>
      <vt:lpstr>Trục dịch vụ doanh nghiệp</vt:lpstr>
      <vt:lpstr>Mô hình kiến trúc dựa trên SOA</vt:lpstr>
      <vt:lpstr>Mẫu trao đổi thông điệp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bao</dc:creator>
  <cp:lastModifiedBy>Employee</cp:lastModifiedBy>
  <cp:revision>36</cp:revision>
  <dcterms:created xsi:type="dcterms:W3CDTF">2006-08-16T00:00:00Z</dcterms:created>
  <dcterms:modified xsi:type="dcterms:W3CDTF">2021-10-17T10:53:20Z</dcterms:modified>
</cp:coreProperties>
</file>