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319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356" r:id="rId11"/>
    <p:sldId id="267" r:id="rId12"/>
    <p:sldId id="268" r:id="rId13"/>
    <p:sldId id="269" r:id="rId14"/>
    <p:sldId id="35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4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4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4051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29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9758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36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72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1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4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4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40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2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2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5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63A99-3C6D-4A17-AA5B-57DBBAAA706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2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welmhm/AutobahnPython" TargetMode="External"/><Relationship Id="rId2" Type="http://schemas.openxmlformats.org/officeDocument/2006/relationships/hyperlink" Target="https://crossbario.com/blog/Small-Pragmatic-WAMP-Dem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laws/AutobahnPython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47D7D2C-2FC6-1D93-88BF-60DFE0891F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63500"/>
            <a:ext cx="9144000" cy="1155700"/>
          </a:xfrm>
        </p:spPr>
        <p:txBody>
          <a:bodyPr anchor="ctr">
            <a:normAutofit/>
          </a:bodyPr>
          <a:lstStyle/>
          <a:p>
            <a:pPr algn="ctr" eaLnBrk="1" hangingPunct="1">
              <a:defRPr/>
            </a:pPr>
            <a:r>
              <a:rPr lang="en-US" altLang="en-US" sz="4000" b="1" dirty="0" err="1">
                <a:solidFill>
                  <a:srgbClr val="FF0000"/>
                </a:solidFill>
                <a:latin typeface="Arial" panose="020B0604020202020204" pitchFamily="34" charset="0"/>
              </a:rPr>
              <a:t>Tiếp</a:t>
            </a:r>
            <a:r>
              <a:rPr lang="en-US" altLang="en-US" sz="40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4000" b="1" dirty="0" err="1">
                <a:solidFill>
                  <a:srgbClr val="FF0000"/>
                </a:solidFill>
                <a:latin typeface="Arial" panose="020B0604020202020204" pitchFamily="34" charset="0"/>
              </a:rPr>
              <a:t>theo</a:t>
            </a:r>
            <a:r>
              <a:rPr lang="en-US" altLang="en-US" sz="40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4000" b="1" dirty="0" err="1">
                <a:solidFill>
                  <a:schemeClr val="tx1"/>
                </a:solidFill>
                <a:latin typeface="Arial" panose="020B0604020202020204" pitchFamily="34" charset="0"/>
              </a:rPr>
              <a:t>Chương</a:t>
            </a:r>
            <a:r>
              <a:rPr lang="en-US" altLang="en-US" sz="4000" b="1" dirty="0">
                <a:solidFill>
                  <a:schemeClr val="tx1"/>
                </a:solidFill>
                <a:latin typeface="Arial" panose="020B0604020202020204" pitchFamily="34" charset="0"/>
              </a:rPr>
              <a:t> 2 - </a:t>
            </a:r>
            <a:r>
              <a:rPr lang="en-US" altLang="en-US" sz="4000" b="1" dirty="0" err="1">
                <a:solidFill>
                  <a:schemeClr val="tx1"/>
                </a:solidFill>
                <a:latin typeface="Arial" panose="020B0604020202020204" pitchFamily="34" charset="0"/>
              </a:rPr>
              <a:t>phần</a:t>
            </a:r>
            <a:r>
              <a:rPr lang="en-US" altLang="en-US" sz="4000" b="1" dirty="0">
                <a:solidFill>
                  <a:schemeClr val="tx1"/>
                </a:solidFill>
                <a:latin typeface="Arial" panose="020B0604020202020204" pitchFamily="34" charset="0"/>
              </a:rPr>
              <a:t> 2.5_1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CC345F-A048-1303-AEFE-DE83FA9CC9EB}"/>
              </a:ext>
            </a:extLst>
          </p:cNvPr>
          <p:cNvCxnSpPr/>
          <p:nvPr/>
        </p:nvCxnSpPr>
        <p:spPr>
          <a:xfrm>
            <a:off x="1803400" y="1219200"/>
            <a:ext cx="858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4CE9C0B-32B9-CC79-7999-F83BD0B40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249" y="1820116"/>
            <a:ext cx="7547502" cy="5547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B2F960-9986-A278-B325-371F65432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223" y="2747378"/>
            <a:ext cx="6758002" cy="9693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33879" y="1071881"/>
            <a:ext cx="8534400" cy="1905"/>
          </a:xfrm>
          <a:custGeom>
            <a:avLst/>
            <a:gdLst/>
            <a:ahLst/>
            <a:cxnLst/>
            <a:rect l="l" t="t" r="r" b="b"/>
            <a:pathLst>
              <a:path w="8534400" h="1905">
                <a:moveTo>
                  <a:pt x="0" y="0"/>
                </a:moveTo>
                <a:lnTo>
                  <a:pt x="8534400" y="165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52063" y="363474"/>
            <a:ext cx="602615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0200" indent="-318135">
              <a:spcBef>
                <a:spcPts val="105"/>
              </a:spcBef>
              <a:buSzPct val="96428"/>
              <a:buFont typeface="Wingdings"/>
              <a:buChar char=""/>
              <a:tabLst>
                <a:tab pos="330835" algn="l"/>
              </a:tabLst>
            </a:pPr>
            <a:r>
              <a:rPr sz="2800" b="1" spc="5" dirty="0">
                <a:solidFill>
                  <a:srgbClr val="FF0000"/>
                </a:solidFill>
                <a:latin typeface="Calibri"/>
                <a:cs typeface="Calibri"/>
              </a:rPr>
              <a:t>3.</a:t>
            </a:r>
            <a:r>
              <a:rPr sz="28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Create</a:t>
            </a:r>
            <a:r>
              <a:rPr sz="28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WAMP</a:t>
            </a:r>
            <a:r>
              <a:rPr sz="28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15" dirty="0">
                <a:solidFill>
                  <a:srgbClr val="FF0000"/>
                </a:solidFill>
                <a:latin typeface="Calibri"/>
                <a:cs typeface="Calibri"/>
              </a:rPr>
              <a:t>publisher</a:t>
            </a:r>
            <a:r>
              <a:rPr sz="2800" b="1" spc="-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10" dirty="0">
                <a:solidFill>
                  <a:srgbClr val="FF0000"/>
                </a:solidFill>
                <a:latin typeface="Calibri"/>
                <a:cs typeface="Calibri"/>
              </a:rPr>
              <a:t>component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5439" y="1737360"/>
            <a:ext cx="2042160" cy="20320"/>
          </a:xfrm>
          <a:custGeom>
            <a:avLst/>
            <a:gdLst/>
            <a:ahLst/>
            <a:cxnLst/>
            <a:rect l="l" t="t" r="r" b="b"/>
            <a:pathLst>
              <a:path w="2042160" h="20319">
                <a:moveTo>
                  <a:pt x="2042160" y="0"/>
                </a:moveTo>
                <a:lnTo>
                  <a:pt x="0" y="0"/>
                </a:lnTo>
                <a:lnTo>
                  <a:pt x="0" y="20320"/>
                </a:lnTo>
                <a:lnTo>
                  <a:pt x="2042160" y="20320"/>
                </a:lnTo>
                <a:lnTo>
                  <a:pt x="2042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6400" y="2011679"/>
            <a:ext cx="975360" cy="20320"/>
          </a:xfrm>
          <a:custGeom>
            <a:avLst/>
            <a:gdLst/>
            <a:ahLst/>
            <a:cxnLst/>
            <a:rect l="l" t="t" r="r" b="b"/>
            <a:pathLst>
              <a:path w="975360" h="20319">
                <a:moveTo>
                  <a:pt x="975360" y="0"/>
                </a:moveTo>
                <a:lnTo>
                  <a:pt x="0" y="0"/>
                </a:lnTo>
                <a:lnTo>
                  <a:pt x="0" y="20320"/>
                </a:lnTo>
                <a:lnTo>
                  <a:pt x="975360" y="20320"/>
                </a:lnTo>
                <a:lnTo>
                  <a:pt x="97536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02740" y="1462723"/>
            <a:ext cx="8926195" cy="5810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190"/>
              </a:lnSpc>
              <a:spcBef>
                <a:spcPts val="90"/>
              </a:spcBef>
            </a:pPr>
            <a:r>
              <a:rPr sz="1850" b="1" spc="-10" dirty="0">
                <a:latin typeface="Calibri"/>
                <a:cs typeface="Calibri"/>
              </a:rPr>
              <a:t>Publisher</a:t>
            </a:r>
            <a:r>
              <a:rPr sz="1850" b="1" spc="-190" dirty="0">
                <a:latin typeface="Calibri"/>
                <a:cs typeface="Calibri"/>
              </a:rPr>
              <a:t> </a:t>
            </a:r>
            <a:r>
              <a:rPr sz="1850" b="1" spc="-15" dirty="0">
                <a:latin typeface="Calibri"/>
                <a:cs typeface="Calibri"/>
              </a:rPr>
              <a:t>component</a:t>
            </a:r>
            <a:r>
              <a:rPr sz="1850" spc="-15" dirty="0">
                <a:latin typeface="Calibri"/>
                <a:cs typeface="Calibri"/>
              </a:rPr>
              <a:t>:</a:t>
            </a:r>
            <a:r>
              <a:rPr sz="1850" spc="-185" dirty="0">
                <a:latin typeface="Calibri"/>
                <a:cs typeface="Calibri"/>
              </a:rPr>
              <a:t> </a:t>
            </a:r>
            <a:r>
              <a:rPr sz="1850" spc="-20" dirty="0">
                <a:latin typeface="Calibri"/>
                <a:cs typeface="Calibri"/>
              </a:rPr>
              <a:t>Publishes</a:t>
            </a:r>
            <a:r>
              <a:rPr sz="1850" spc="-5" dirty="0">
                <a:latin typeface="Calibri"/>
                <a:cs typeface="Calibri"/>
              </a:rPr>
              <a:t> a</a:t>
            </a:r>
            <a:r>
              <a:rPr sz="1850" spc="-95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message</a:t>
            </a:r>
            <a:r>
              <a:rPr sz="1850" spc="-45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containing</a:t>
            </a:r>
            <a:r>
              <a:rPr sz="1850" spc="-160" dirty="0">
                <a:latin typeface="Calibri"/>
                <a:cs typeface="Calibri"/>
              </a:rPr>
              <a:t> </a:t>
            </a:r>
            <a:r>
              <a:rPr sz="1850" dirty="0">
                <a:latin typeface="Calibri"/>
                <a:cs typeface="Calibri"/>
              </a:rPr>
              <a:t>the</a:t>
            </a:r>
            <a:r>
              <a:rPr sz="1850" spc="-135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current</a:t>
            </a:r>
            <a:r>
              <a:rPr sz="1850" spc="-70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time</a:t>
            </a:r>
            <a:r>
              <a:rPr sz="1850" spc="-50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stamp</a:t>
            </a:r>
            <a:r>
              <a:rPr sz="1850" spc="-175" dirty="0">
                <a:latin typeface="Calibri"/>
                <a:cs typeface="Calibri"/>
              </a:rPr>
              <a:t> </a:t>
            </a:r>
            <a:r>
              <a:rPr sz="1850" spc="5" dirty="0">
                <a:latin typeface="Calibri"/>
                <a:cs typeface="Calibri"/>
              </a:rPr>
              <a:t>to</a:t>
            </a:r>
            <a:r>
              <a:rPr sz="1850" spc="-2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a</a:t>
            </a:r>
            <a:r>
              <a:rPr sz="1850" spc="-95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topic</a:t>
            </a:r>
            <a:r>
              <a:rPr sz="1850" spc="-65" dirty="0">
                <a:latin typeface="Calibri"/>
                <a:cs typeface="Calibri"/>
              </a:rPr>
              <a:t> </a:t>
            </a:r>
            <a:r>
              <a:rPr sz="1850" spc="-25" dirty="0">
                <a:latin typeface="Calibri"/>
                <a:cs typeface="Calibri"/>
              </a:rPr>
              <a:t>named</a:t>
            </a:r>
            <a:endParaRPr sz="1850">
              <a:latin typeface="Calibri"/>
              <a:cs typeface="Calibri"/>
            </a:endParaRPr>
          </a:p>
          <a:p>
            <a:pPr marL="12700">
              <a:lnSpc>
                <a:spcPts val="2190"/>
              </a:lnSpc>
            </a:pPr>
            <a:r>
              <a:rPr sz="1850" spc="-15" dirty="0">
                <a:latin typeface="Calibri"/>
                <a:cs typeface="Calibri"/>
              </a:rPr>
              <a:t>‘</a:t>
            </a:r>
            <a:r>
              <a:rPr sz="1850" b="1" i="1" spc="-15" dirty="0">
                <a:solidFill>
                  <a:srgbClr val="FF0000"/>
                </a:solidFill>
                <a:latin typeface="Calibri"/>
                <a:cs typeface="Calibri"/>
              </a:rPr>
              <a:t>test-topoc</a:t>
            </a:r>
            <a:r>
              <a:rPr sz="1850" spc="-15" dirty="0">
                <a:latin typeface="Calibri"/>
                <a:cs typeface="Calibri"/>
              </a:rPr>
              <a:t>’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691880" y="2829560"/>
            <a:ext cx="1148080" cy="304800"/>
          </a:xfrm>
          <a:custGeom>
            <a:avLst/>
            <a:gdLst/>
            <a:ahLst/>
            <a:cxnLst/>
            <a:rect l="l" t="t" r="r" b="b"/>
            <a:pathLst>
              <a:path w="1148079" h="304800">
                <a:moveTo>
                  <a:pt x="0" y="304800"/>
                </a:moveTo>
                <a:lnTo>
                  <a:pt x="1148079" y="304800"/>
                </a:lnTo>
                <a:lnTo>
                  <a:pt x="1148079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756803" y="1762380"/>
            <a:ext cx="8180070" cy="4656455"/>
            <a:chOff x="232803" y="1762379"/>
            <a:chExt cx="8180070" cy="465645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799" y="2214880"/>
              <a:ext cx="8107680" cy="413512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9879" y="3134360"/>
              <a:ext cx="8077200" cy="3271520"/>
            </a:xfrm>
            <a:custGeom>
              <a:avLst/>
              <a:gdLst/>
              <a:ahLst/>
              <a:cxnLst/>
              <a:rect l="l" t="t" r="r" b="b"/>
              <a:pathLst>
                <a:path w="8077200" h="3271520">
                  <a:moveTo>
                    <a:pt x="0" y="3271520"/>
                  </a:moveTo>
                  <a:lnTo>
                    <a:pt x="8077200" y="3271520"/>
                  </a:lnTo>
                  <a:lnTo>
                    <a:pt x="8077200" y="0"/>
                  </a:lnTo>
                  <a:lnTo>
                    <a:pt x="0" y="0"/>
                  </a:lnTo>
                  <a:lnTo>
                    <a:pt x="0" y="327152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2803" y="1984121"/>
              <a:ext cx="1471295" cy="3888740"/>
            </a:xfrm>
            <a:custGeom>
              <a:avLst/>
              <a:gdLst/>
              <a:ahLst/>
              <a:cxnLst/>
              <a:rect l="l" t="t" r="r" b="b"/>
              <a:pathLst>
                <a:path w="1471295" h="3888740">
                  <a:moveTo>
                    <a:pt x="11912" y="0"/>
                  </a:moveTo>
                  <a:lnTo>
                    <a:pt x="0" y="4317"/>
                  </a:lnTo>
                  <a:lnTo>
                    <a:pt x="17741" y="51942"/>
                  </a:lnTo>
                  <a:lnTo>
                    <a:pt x="29641" y="47498"/>
                  </a:lnTo>
                  <a:lnTo>
                    <a:pt x="11912" y="0"/>
                  </a:lnTo>
                  <a:close/>
                </a:path>
                <a:path w="1471295" h="3888740">
                  <a:moveTo>
                    <a:pt x="42938" y="83184"/>
                  </a:moveTo>
                  <a:lnTo>
                    <a:pt x="31038" y="87629"/>
                  </a:lnTo>
                  <a:lnTo>
                    <a:pt x="48780" y="135254"/>
                  </a:lnTo>
                  <a:lnTo>
                    <a:pt x="60680" y="130809"/>
                  </a:lnTo>
                  <a:lnTo>
                    <a:pt x="42938" y="83184"/>
                  </a:lnTo>
                  <a:close/>
                </a:path>
                <a:path w="1471295" h="3888740">
                  <a:moveTo>
                    <a:pt x="73977" y="166496"/>
                  </a:moveTo>
                  <a:lnTo>
                    <a:pt x="62077" y="170941"/>
                  </a:lnTo>
                  <a:lnTo>
                    <a:pt x="79806" y="218566"/>
                  </a:lnTo>
                  <a:lnTo>
                    <a:pt x="91706" y="214121"/>
                  </a:lnTo>
                  <a:lnTo>
                    <a:pt x="73977" y="166496"/>
                  </a:lnTo>
                  <a:close/>
                </a:path>
                <a:path w="1471295" h="3888740">
                  <a:moveTo>
                    <a:pt x="105016" y="249808"/>
                  </a:moveTo>
                  <a:lnTo>
                    <a:pt x="93116" y="254253"/>
                  </a:lnTo>
                  <a:lnTo>
                    <a:pt x="110845" y="301878"/>
                  </a:lnTo>
                  <a:lnTo>
                    <a:pt x="122745" y="297433"/>
                  </a:lnTo>
                  <a:lnTo>
                    <a:pt x="105016" y="249808"/>
                  </a:lnTo>
                  <a:close/>
                </a:path>
                <a:path w="1471295" h="3888740">
                  <a:moveTo>
                    <a:pt x="136055" y="333120"/>
                  </a:moveTo>
                  <a:lnTo>
                    <a:pt x="124155" y="337565"/>
                  </a:lnTo>
                  <a:lnTo>
                    <a:pt x="141884" y="385190"/>
                  </a:lnTo>
                  <a:lnTo>
                    <a:pt x="153784" y="380745"/>
                  </a:lnTo>
                  <a:lnTo>
                    <a:pt x="136055" y="333120"/>
                  </a:lnTo>
                  <a:close/>
                </a:path>
                <a:path w="1471295" h="3888740">
                  <a:moveTo>
                    <a:pt x="167081" y="416432"/>
                  </a:moveTo>
                  <a:lnTo>
                    <a:pt x="155181" y="420877"/>
                  </a:lnTo>
                  <a:lnTo>
                    <a:pt x="172923" y="468502"/>
                  </a:lnTo>
                  <a:lnTo>
                    <a:pt x="184823" y="464057"/>
                  </a:lnTo>
                  <a:lnTo>
                    <a:pt x="167081" y="416432"/>
                  </a:lnTo>
                  <a:close/>
                </a:path>
                <a:path w="1471295" h="3888740">
                  <a:moveTo>
                    <a:pt x="198119" y="499744"/>
                  </a:moveTo>
                  <a:lnTo>
                    <a:pt x="186220" y="504189"/>
                  </a:lnTo>
                  <a:lnTo>
                    <a:pt x="203949" y="551814"/>
                  </a:lnTo>
                  <a:lnTo>
                    <a:pt x="215861" y="547369"/>
                  </a:lnTo>
                  <a:lnTo>
                    <a:pt x="198119" y="499744"/>
                  </a:lnTo>
                  <a:close/>
                </a:path>
                <a:path w="1471295" h="3888740">
                  <a:moveTo>
                    <a:pt x="229158" y="583056"/>
                  </a:moveTo>
                  <a:lnTo>
                    <a:pt x="217258" y="587501"/>
                  </a:lnTo>
                  <a:lnTo>
                    <a:pt x="234988" y="635126"/>
                  </a:lnTo>
                  <a:lnTo>
                    <a:pt x="246888" y="630681"/>
                  </a:lnTo>
                  <a:lnTo>
                    <a:pt x="229158" y="583056"/>
                  </a:lnTo>
                  <a:close/>
                </a:path>
                <a:path w="1471295" h="3888740">
                  <a:moveTo>
                    <a:pt x="260197" y="666368"/>
                  </a:moveTo>
                  <a:lnTo>
                    <a:pt x="248297" y="670813"/>
                  </a:lnTo>
                  <a:lnTo>
                    <a:pt x="266026" y="718438"/>
                  </a:lnTo>
                  <a:lnTo>
                    <a:pt x="277926" y="713993"/>
                  </a:lnTo>
                  <a:lnTo>
                    <a:pt x="260197" y="666368"/>
                  </a:lnTo>
                  <a:close/>
                </a:path>
                <a:path w="1471295" h="3888740">
                  <a:moveTo>
                    <a:pt x="291223" y="749680"/>
                  </a:moveTo>
                  <a:lnTo>
                    <a:pt x="279323" y="754126"/>
                  </a:lnTo>
                  <a:lnTo>
                    <a:pt x="297065" y="801751"/>
                  </a:lnTo>
                  <a:lnTo>
                    <a:pt x="308965" y="797305"/>
                  </a:lnTo>
                  <a:lnTo>
                    <a:pt x="291223" y="749680"/>
                  </a:lnTo>
                  <a:close/>
                </a:path>
                <a:path w="1471295" h="3888740">
                  <a:moveTo>
                    <a:pt x="322262" y="832992"/>
                  </a:moveTo>
                  <a:lnTo>
                    <a:pt x="310362" y="837438"/>
                  </a:lnTo>
                  <a:lnTo>
                    <a:pt x="328091" y="885063"/>
                  </a:lnTo>
                  <a:lnTo>
                    <a:pt x="340004" y="880617"/>
                  </a:lnTo>
                  <a:lnTo>
                    <a:pt x="322262" y="832992"/>
                  </a:lnTo>
                  <a:close/>
                </a:path>
                <a:path w="1471295" h="3888740">
                  <a:moveTo>
                    <a:pt x="353301" y="916304"/>
                  </a:moveTo>
                  <a:lnTo>
                    <a:pt x="341401" y="920750"/>
                  </a:lnTo>
                  <a:lnTo>
                    <a:pt x="359130" y="968375"/>
                  </a:lnTo>
                  <a:lnTo>
                    <a:pt x="371030" y="963929"/>
                  </a:lnTo>
                  <a:lnTo>
                    <a:pt x="353301" y="916304"/>
                  </a:lnTo>
                  <a:close/>
                </a:path>
                <a:path w="1471295" h="3888740">
                  <a:moveTo>
                    <a:pt x="384340" y="999616"/>
                  </a:moveTo>
                  <a:lnTo>
                    <a:pt x="372440" y="1004062"/>
                  </a:lnTo>
                  <a:lnTo>
                    <a:pt x="390169" y="1051687"/>
                  </a:lnTo>
                  <a:lnTo>
                    <a:pt x="402069" y="1047241"/>
                  </a:lnTo>
                  <a:lnTo>
                    <a:pt x="384340" y="999616"/>
                  </a:lnTo>
                  <a:close/>
                </a:path>
                <a:path w="1471295" h="3888740">
                  <a:moveTo>
                    <a:pt x="415366" y="1082928"/>
                  </a:moveTo>
                  <a:lnTo>
                    <a:pt x="403466" y="1087374"/>
                  </a:lnTo>
                  <a:lnTo>
                    <a:pt x="421208" y="1134999"/>
                  </a:lnTo>
                  <a:lnTo>
                    <a:pt x="433108" y="1130553"/>
                  </a:lnTo>
                  <a:lnTo>
                    <a:pt x="415366" y="1082928"/>
                  </a:lnTo>
                  <a:close/>
                </a:path>
                <a:path w="1471295" h="3888740">
                  <a:moveTo>
                    <a:pt x="446405" y="1166240"/>
                  </a:moveTo>
                  <a:lnTo>
                    <a:pt x="434505" y="1170686"/>
                  </a:lnTo>
                  <a:lnTo>
                    <a:pt x="452247" y="1218311"/>
                  </a:lnTo>
                  <a:lnTo>
                    <a:pt x="464146" y="1213865"/>
                  </a:lnTo>
                  <a:lnTo>
                    <a:pt x="446405" y="1166240"/>
                  </a:lnTo>
                  <a:close/>
                </a:path>
                <a:path w="1471295" h="3888740">
                  <a:moveTo>
                    <a:pt x="477443" y="1249552"/>
                  </a:moveTo>
                  <a:lnTo>
                    <a:pt x="465543" y="1253998"/>
                  </a:lnTo>
                  <a:lnTo>
                    <a:pt x="483273" y="1301623"/>
                  </a:lnTo>
                  <a:lnTo>
                    <a:pt x="495172" y="1297177"/>
                  </a:lnTo>
                  <a:lnTo>
                    <a:pt x="477443" y="1249552"/>
                  </a:lnTo>
                  <a:close/>
                </a:path>
                <a:path w="1471295" h="3888740">
                  <a:moveTo>
                    <a:pt x="508482" y="1332864"/>
                  </a:moveTo>
                  <a:lnTo>
                    <a:pt x="496582" y="1337309"/>
                  </a:lnTo>
                  <a:lnTo>
                    <a:pt x="514311" y="1384934"/>
                  </a:lnTo>
                  <a:lnTo>
                    <a:pt x="526211" y="1380489"/>
                  </a:lnTo>
                  <a:lnTo>
                    <a:pt x="508482" y="1332864"/>
                  </a:lnTo>
                  <a:close/>
                </a:path>
                <a:path w="1471295" h="3888740">
                  <a:moveTo>
                    <a:pt x="539508" y="1416177"/>
                  </a:moveTo>
                  <a:lnTo>
                    <a:pt x="527608" y="1420621"/>
                  </a:lnTo>
                  <a:lnTo>
                    <a:pt x="545350" y="1468246"/>
                  </a:lnTo>
                  <a:lnTo>
                    <a:pt x="557250" y="1463802"/>
                  </a:lnTo>
                  <a:lnTo>
                    <a:pt x="539508" y="1416177"/>
                  </a:lnTo>
                  <a:close/>
                </a:path>
                <a:path w="1471295" h="3888740">
                  <a:moveTo>
                    <a:pt x="570547" y="1499489"/>
                  </a:moveTo>
                  <a:lnTo>
                    <a:pt x="558647" y="1503933"/>
                  </a:lnTo>
                  <a:lnTo>
                    <a:pt x="576389" y="1551558"/>
                  </a:lnTo>
                  <a:lnTo>
                    <a:pt x="588289" y="1547114"/>
                  </a:lnTo>
                  <a:lnTo>
                    <a:pt x="570547" y="1499489"/>
                  </a:lnTo>
                  <a:close/>
                </a:path>
                <a:path w="1471295" h="3888740">
                  <a:moveTo>
                    <a:pt x="601586" y="1582801"/>
                  </a:moveTo>
                  <a:lnTo>
                    <a:pt x="589686" y="1587245"/>
                  </a:lnTo>
                  <a:lnTo>
                    <a:pt x="607415" y="1634743"/>
                  </a:lnTo>
                  <a:lnTo>
                    <a:pt x="619315" y="1630426"/>
                  </a:lnTo>
                  <a:lnTo>
                    <a:pt x="601586" y="1582801"/>
                  </a:lnTo>
                  <a:close/>
                </a:path>
                <a:path w="1471295" h="3888740">
                  <a:moveTo>
                    <a:pt x="632625" y="1666112"/>
                  </a:moveTo>
                  <a:lnTo>
                    <a:pt x="620725" y="1670558"/>
                  </a:lnTo>
                  <a:lnTo>
                    <a:pt x="638454" y="1718055"/>
                  </a:lnTo>
                  <a:lnTo>
                    <a:pt x="650354" y="1713737"/>
                  </a:lnTo>
                  <a:lnTo>
                    <a:pt x="632625" y="1666112"/>
                  </a:lnTo>
                  <a:close/>
                </a:path>
                <a:path w="1471295" h="3888740">
                  <a:moveTo>
                    <a:pt x="663651" y="1749424"/>
                  </a:moveTo>
                  <a:lnTo>
                    <a:pt x="651751" y="1753870"/>
                  </a:lnTo>
                  <a:lnTo>
                    <a:pt x="669493" y="1801367"/>
                  </a:lnTo>
                  <a:lnTo>
                    <a:pt x="681393" y="1796922"/>
                  </a:lnTo>
                  <a:lnTo>
                    <a:pt x="663651" y="1749424"/>
                  </a:lnTo>
                  <a:close/>
                </a:path>
                <a:path w="1471295" h="3888740">
                  <a:moveTo>
                    <a:pt x="694690" y="1832736"/>
                  </a:moveTo>
                  <a:lnTo>
                    <a:pt x="682790" y="1837054"/>
                  </a:lnTo>
                  <a:lnTo>
                    <a:pt x="700532" y="1884679"/>
                  </a:lnTo>
                  <a:lnTo>
                    <a:pt x="712431" y="1880234"/>
                  </a:lnTo>
                  <a:lnTo>
                    <a:pt x="694690" y="1832736"/>
                  </a:lnTo>
                  <a:close/>
                </a:path>
                <a:path w="1471295" h="3888740">
                  <a:moveTo>
                    <a:pt x="725728" y="1916048"/>
                  </a:moveTo>
                  <a:lnTo>
                    <a:pt x="713828" y="1920366"/>
                  </a:lnTo>
                  <a:lnTo>
                    <a:pt x="731558" y="1967991"/>
                  </a:lnTo>
                  <a:lnTo>
                    <a:pt x="743457" y="1963546"/>
                  </a:lnTo>
                  <a:lnTo>
                    <a:pt x="725728" y="1916048"/>
                  </a:lnTo>
                  <a:close/>
                </a:path>
                <a:path w="1471295" h="3888740">
                  <a:moveTo>
                    <a:pt x="756767" y="1999360"/>
                  </a:moveTo>
                  <a:lnTo>
                    <a:pt x="744867" y="2003678"/>
                  </a:lnTo>
                  <a:lnTo>
                    <a:pt x="762596" y="2051303"/>
                  </a:lnTo>
                  <a:lnTo>
                    <a:pt x="774496" y="2046858"/>
                  </a:lnTo>
                  <a:lnTo>
                    <a:pt x="756767" y="1999360"/>
                  </a:lnTo>
                  <a:close/>
                </a:path>
                <a:path w="1471295" h="3888740">
                  <a:moveTo>
                    <a:pt x="787806" y="2082545"/>
                  </a:moveTo>
                  <a:lnTo>
                    <a:pt x="775893" y="2086990"/>
                  </a:lnTo>
                  <a:lnTo>
                    <a:pt x="793635" y="2134616"/>
                  </a:lnTo>
                  <a:lnTo>
                    <a:pt x="805535" y="2130171"/>
                  </a:lnTo>
                  <a:lnTo>
                    <a:pt x="787806" y="2082545"/>
                  </a:lnTo>
                  <a:close/>
                </a:path>
                <a:path w="1471295" h="3888740">
                  <a:moveTo>
                    <a:pt x="818832" y="2165858"/>
                  </a:moveTo>
                  <a:lnTo>
                    <a:pt x="806932" y="2170303"/>
                  </a:lnTo>
                  <a:lnTo>
                    <a:pt x="824674" y="2217928"/>
                  </a:lnTo>
                  <a:lnTo>
                    <a:pt x="836574" y="2213483"/>
                  </a:lnTo>
                  <a:lnTo>
                    <a:pt x="818832" y="2165858"/>
                  </a:lnTo>
                  <a:close/>
                </a:path>
                <a:path w="1471295" h="3888740">
                  <a:moveTo>
                    <a:pt x="849871" y="2249170"/>
                  </a:moveTo>
                  <a:lnTo>
                    <a:pt x="837971" y="2253615"/>
                  </a:lnTo>
                  <a:lnTo>
                    <a:pt x="855700" y="2301240"/>
                  </a:lnTo>
                  <a:lnTo>
                    <a:pt x="867613" y="2296795"/>
                  </a:lnTo>
                  <a:lnTo>
                    <a:pt x="849871" y="2249170"/>
                  </a:lnTo>
                  <a:close/>
                </a:path>
                <a:path w="1471295" h="3888740">
                  <a:moveTo>
                    <a:pt x="880910" y="2332481"/>
                  </a:moveTo>
                  <a:lnTo>
                    <a:pt x="869010" y="2336927"/>
                  </a:lnTo>
                  <a:lnTo>
                    <a:pt x="886739" y="2384552"/>
                  </a:lnTo>
                  <a:lnTo>
                    <a:pt x="898639" y="2380106"/>
                  </a:lnTo>
                  <a:lnTo>
                    <a:pt x="880910" y="2332481"/>
                  </a:lnTo>
                  <a:close/>
                </a:path>
                <a:path w="1471295" h="3888740">
                  <a:moveTo>
                    <a:pt x="911948" y="2415793"/>
                  </a:moveTo>
                  <a:lnTo>
                    <a:pt x="900048" y="2420239"/>
                  </a:lnTo>
                  <a:lnTo>
                    <a:pt x="917778" y="2467864"/>
                  </a:lnTo>
                  <a:lnTo>
                    <a:pt x="929678" y="2463418"/>
                  </a:lnTo>
                  <a:lnTo>
                    <a:pt x="911948" y="2415793"/>
                  </a:lnTo>
                  <a:close/>
                </a:path>
                <a:path w="1471295" h="3888740">
                  <a:moveTo>
                    <a:pt x="942975" y="2499105"/>
                  </a:moveTo>
                  <a:lnTo>
                    <a:pt x="931075" y="2503551"/>
                  </a:lnTo>
                  <a:lnTo>
                    <a:pt x="948816" y="2551176"/>
                  </a:lnTo>
                  <a:lnTo>
                    <a:pt x="960716" y="2546730"/>
                  </a:lnTo>
                  <a:lnTo>
                    <a:pt x="942975" y="2499105"/>
                  </a:lnTo>
                  <a:close/>
                </a:path>
                <a:path w="1471295" h="3888740">
                  <a:moveTo>
                    <a:pt x="974013" y="2582417"/>
                  </a:moveTo>
                  <a:lnTo>
                    <a:pt x="962113" y="2586862"/>
                  </a:lnTo>
                  <a:lnTo>
                    <a:pt x="979843" y="2634487"/>
                  </a:lnTo>
                  <a:lnTo>
                    <a:pt x="991755" y="2630042"/>
                  </a:lnTo>
                  <a:lnTo>
                    <a:pt x="974013" y="2582417"/>
                  </a:lnTo>
                  <a:close/>
                </a:path>
                <a:path w="1471295" h="3888740">
                  <a:moveTo>
                    <a:pt x="1005052" y="2665729"/>
                  </a:moveTo>
                  <a:lnTo>
                    <a:pt x="993152" y="2670174"/>
                  </a:lnTo>
                  <a:lnTo>
                    <a:pt x="1010881" y="2717799"/>
                  </a:lnTo>
                  <a:lnTo>
                    <a:pt x="1022781" y="2713354"/>
                  </a:lnTo>
                  <a:lnTo>
                    <a:pt x="1005052" y="2665729"/>
                  </a:lnTo>
                  <a:close/>
                </a:path>
                <a:path w="1471295" h="3888740">
                  <a:moveTo>
                    <a:pt x="1036091" y="2749041"/>
                  </a:moveTo>
                  <a:lnTo>
                    <a:pt x="1024191" y="2753486"/>
                  </a:lnTo>
                  <a:lnTo>
                    <a:pt x="1041895" y="2801111"/>
                  </a:lnTo>
                  <a:lnTo>
                    <a:pt x="1053833" y="2796666"/>
                  </a:lnTo>
                  <a:lnTo>
                    <a:pt x="1036091" y="2749041"/>
                  </a:lnTo>
                  <a:close/>
                </a:path>
                <a:path w="1471295" h="3888740">
                  <a:moveTo>
                    <a:pt x="1067168" y="2832354"/>
                  </a:moveTo>
                  <a:lnTo>
                    <a:pt x="1055230" y="2836798"/>
                  </a:lnTo>
                  <a:lnTo>
                    <a:pt x="1073010" y="2884423"/>
                  </a:lnTo>
                  <a:lnTo>
                    <a:pt x="1084821" y="2879979"/>
                  </a:lnTo>
                  <a:lnTo>
                    <a:pt x="1067168" y="2832354"/>
                  </a:lnTo>
                  <a:close/>
                </a:path>
                <a:path w="1471295" h="3888740">
                  <a:moveTo>
                    <a:pt x="1098156" y="2915666"/>
                  </a:moveTo>
                  <a:lnTo>
                    <a:pt x="1086218" y="2920110"/>
                  </a:lnTo>
                  <a:lnTo>
                    <a:pt x="1103998" y="2967735"/>
                  </a:lnTo>
                  <a:lnTo>
                    <a:pt x="1115936" y="2963291"/>
                  </a:lnTo>
                  <a:lnTo>
                    <a:pt x="1098156" y="2915666"/>
                  </a:lnTo>
                  <a:close/>
                </a:path>
                <a:path w="1471295" h="3888740">
                  <a:moveTo>
                    <a:pt x="1129144" y="2998978"/>
                  </a:moveTo>
                  <a:lnTo>
                    <a:pt x="1117333" y="3003422"/>
                  </a:lnTo>
                  <a:lnTo>
                    <a:pt x="1134986" y="3051047"/>
                  </a:lnTo>
                  <a:lnTo>
                    <a:pt x="1146924" y="3046603"/>
                  </a:lnTo>
                  <a:lnTo>
                    <a:pt x="1129144" y="2998978"/>
                  </a:lnTo>
                  <a:close/>
                </a:path>
                <a:path w="1471295" h="3888740">
                  <a:moveTo>
                    <a:pt x="1160259" y="3082290"/>
                  </a:moveTo>
                  <a:lnTo>
                    <a:pt x="1148321" y="3086735"/>
                  </a:lnTo>
                  <a:lnTo>
                    <a:pt x="1166101" y="3134360"/>
                  </a:lnTo>
                  <a:lnTo>
                    <a:pt x="1177912" y="3129915"/>
                  </a:lnTo>
                  <a:lnTo>
                    <a:pt x="1160259" y="3082290"/>
                  </a:lnTo>
                  <a:close/>
                </a:path>
                <a:path w="1471295" h="3888740">
                  <a:moveTo>
                    <a:pt x="1191247" y="3165602"/>
                  </a:moveTo>
                  <a:lnTo>
                    <a:pt x="1179309" y="3170047"/>
                  </a:lnTo>
                  <a:lnTo>
                    <a:pt x="1197089" y="3217672"/>
                  </a:lnTo>
                  <a:lnTo>
                    <a:pt x="1209027" y="3213227"/>
                  </a:lnTo>
                  <a:lnTo>
                    <a:pt x="1191247" y="3165602"/>
                  </a:lnTo>
                  <a:close/>
                </a:path>
                <a:path w="1471295" h="3888740">
                  <a:moveTo>
                    <a:pt x="1222362" y="3248914"/>
                  </a:moveTo>
                  <a:lnTo>
                    <a:pt x="1210424" y="3253358"/>
                  </a:lnTo>
                  <a:lnTo>
                    <a:pt x="1228077" y="3300983"/>
                  </a:lnTo>
                  <a:lnTo>
                    <a:pt x="1240015" y="3296539"/>
                  </a:lnTo>
                  <a:lnTo>
                    <a:pt x="1222362" y="3248914"/>
                  </a:lnTo>
                  <a:close/>
                </a:path>
                <a:path w="1471295" h="3888740">
                  <a:moveTo>
                    <a:pt x="1253350" y="3332226"/>
                  </a:moveTo>
                  <a:lnTo>
                    <a:pt x="1241412" y="3336670"/>
                  </a:lnTo>
                  <a:lnTo>
                    <a:pt x="1259192" y="3384295"/>
                  </a:lnTo>
                  <a:lnTo>
                    <a:pt x="1271130" y="3379851"/>
                  </a:lnTo>
                  <a:lnTo>
                    <a:pt x="1253350" y="3332226"/>
                  </a:lnTo>
                  <a:close/>
                </a:path>
                <a:path w="1471295" h="3888740">
                  <a:moveTo>
                    <a:pt x="1284338" y="3415538"/>
                  </a:moveTo>
                  <a:lnTo>
                    <a:pt x="1272527" y="3419982"/>
                  </a:lnTo>
                  <a:lnTo>
                    <a:pt x="1290180" y="3467607"/>
                  </a:lnTo>
                  <a:lnTo>
                    <a:pt x="1302118" y="3463163"/>
                  </a:lnTo>
                  <a:lnTo>
                    <a:pt x="1284338" y="3415538"/>
                  </a:lnTo>
                  <a:close/>
                </a:path>
                <a:path w="1471295" h="3888740">
                  <a:moveTo>
                    <a:pt x="1315453" y="3498850"/>
                  </a:moveTo>
                  <a:lnTo>
                    <a:pt x="1303515" y="3503294"/>
                  </a:lnTo>
                  <a:lnTo>
                    <a:pt x="1321295" y="3550792"/>
                  </a:lnTo>
                  <a:lnTo>
                    <a:pt x="1333106" y="3546475"/>
                  </a:lnTo>
                  <a:lnTo>
                    <a:pt x="1315453" y="3498850"/>
                  </a:lnTo>
                  <a:close/>
                </a:path>
                <a:path w="1471295" h="3888740">
                  <a:moveTo>
                    <a:pt x="1346441" y="3582162"/>
                  </a:moveTo>
                  <a:lnTo>
                    <a:pt x="1334503" y="3586606"/>
                  </a:lnTo>
                  <a:lnTo>
                    <a:pt x="1352283" y="3634155"/>
                  </a:lnTo>
                  <a:lnTo>
                    <a:pt x="1364221" y="3629723"/>
                  </a:lnTo>
                  <a:lnTo>
                    <a:pt x="1346441" y="3582162"/>
                  </a:lnTo>
                  <a:close/>
                </a:path>
                <a:path w="1471295" h="3888740">
                  <a:moveTo>
                    <a:pt x="1377429" y="3665435"/>
                  </a:moveTo>
                  <a:lnTo>
                    <a:pt x="1365618" y="3669868"/>
                  </a:lnTo>
                  <a:lnTo>
                    <a:pt x="1383271" y="3717467"/>
                  </a:lnTo>
                  <a:lnTo>
                    <a:pt x="1395209" y="3713035"/>
                  </a:lnTo>
                  <a:lnTo>
                    <a:pt x="1377429" y="3665435"/>
                  </a:lnTo>
                  <a:close/>
                </a:path>
                <a:path w="1471295" h="3888740">
                  <a:moveTo>
                    <a:pt x="1382382" y="3813555"/>
                  </a:moveTo>
                  <a:lnTo>
                    <a:pt x="1378445" y="3813949"/>
                  </a:lnTo>
                  <a:lnTo>
                    <a:pt x="1376159" y="3816667"/>
                  </a:lnTo>
                  <a:lnTo>
                    <a:pt x="1374000" y="3819372"/>
                  </a:lnTo>
                  <a:lnTo>
                    <a:pt x="1374381" y="3823373"/>
                  </a:lnTo>
                  <a:lnTo>
                    <a:pt x="1377048" y="3825595"/>
                  </a:lnTo>
                  <a:lnTo>
                    <a:pt x="1453756" y="3888384"/>
                  </a:lnTo>
                  <a:lnTo>
                    <a:pt x="1455412" y="3878808"/>
                  </a:lnTo>
                  <a:lnTo>
                    <a:pt x="1443469" y="3878808"/>
                  </a:lnTo>
                  <a:lnTo>
                    <a:pt x="1435203" y="3856769"/>
                  </a:lnTo>
                  <a:lnTo>
                    <a:pt x="1385176" y="3815778"/>
                  </a:lnTo>
                  <a:lnTo>
                    <a:pt x="1382382" y="3813555"/>
                  </a:lnTo>
                  <a:close/>
                </a:path>
                <a:path w="1471295" h="3888740">
                  <a:moveTo>
                    <a:pt x="1435203" y="3856769"/>
                  </a:moveTo>
                  <a:lnTo>
                    <a:pt x="1443469" y="3878808"/>
                  </a:lnTo>
                  <a:lnTo>
                    <a:pt x="1452302" y="3875493"/>
                  </a:lnTo>
                  <a:lnTo>
                    <a:pt x="1443088" y="3875493"/>
                  </a:lnTo>
                  <a:lnTo>
                    <a:pt x="1444954" y="3864758"/>
                  </a:lnTo>
                  <a:lnTo>
                    <a:pt x="1435203" y="3856769"/>
                  </a:lnTo>
                  <a:close/>
                </a:path>
                <a:path w="1471295" h="3888740">
                  <a:moveTo>
                    <a:pt x="1462011" y="3782796"/>
                  </a:moveTo>
                  <a:lnTo>
                    <a:pt x="1458709" y="3785107"/>
                  </a:lnTo>
                  <a:lnTo>
                    <a:pt x="1458201" y="3788562"/>
                  </a:lnTo>
                  <a:lnTo>
                    <a:pt x="1447103" y="3852397"/>
                  </a:lnTo>
                  <a:lnTo>
                    <a:pt x="1455280" y="3874376"/>
                  </a:lnTo>
                  <a:lnTo>
                    <a:pt x="1443469" y="3878808"/>
                  </a:lnTo>
                  <a:lnTo>
                    <a:pt x="1455412" y="3878808"/>
                  </a:lnTo>
                  <a:lnTo>
                    <a:pt x="1470647" y="3790734"/>
                  </a:lnTo>
                  <a:lnTo>
                    <a:pt x="1471282" y="3787279"/>
                  </a:lnTo>
                  <a:lnTo>
                    <a:pt x="1468996" y="3783990"/>
                  </a:lnTo>
                  <a:lnTo>
                    <a:pt x="1462011" y="3782796"/>
                  </a:lnTo>
                  <a:close/>
                </a:path>
                <a:path w="1471295" h="3888740">
                  <a:moveTo>
                    <a:pt x="1444954" y="3864758"/>
                  </a:moveTo>
                  <a:lnTo>
                    <a:pt x="1443088" y="3875493"/>
                  </a:lnTo>
                  <a:lnTo>
                    <a:pt x="1453375" y="3871658"/>
                  </a:lnTo>
                  <a:lnTo>
                    <a:pt x="1444954" y="3864758"/>
                  </a:lnTo>
                  <a:close/>
                </a:path>
                <a:path w="1471295" h="3888740">
                  <a:moveTo>
                    <a:pt x="1447103" y="3852397"/>
                  </a:moveTo>
                  <a:lnTo>
                    <a:pt x="1444954" y="3864758"/>
                  </a:lnTo>
                  <a:lnTo>
                    <a:pt x="1453375" y="3871658"/>
                  </a:lnTo>
                  <a:lnTo>
                    <a:pt x="1443088" y="3875493"/>
                  </a:lnTo>
                  <a:lnTo>
                    <a:pt x="1452302" y="3875493"/>
                  </a:lnTo>
                  <a:lnTo>
                    <a:pt x="1455280" y="3874376"/>
                  </a:lnTo>
                  <a:lnTo>
                    <a:pt x="1447103" y="3852397"/>
                  </a:lnTo>
                  <a:close/>
                </a:path>
                <a:path w="1471295" h="3888740">
                  <a:moveTo>
                    <a:pt x="1439532" y="3832047"/>
                  </a:moveTo>
                  <a:lnTo>
                    <a:pt x="1427594" y="3836479"/>
                  </a:lnTo>
                  <a:lnTo>
                    <a:pt x="1435203" y="3856769"/>
                  </a:lnTo>
                  <a:lnTo>
                    <a:pt x="1444954" y="3864758"/>
                  </a:lnTo>
                  <a:lnTo>
                    <a:pt x="1447103" y="3852397"/>
                  </a:lnTo>
                  <a:lnTo>
                    <a:pt x="1439532" y="3832047"/>
                  </a:lnTo>
                  <a:close/>
                </a:path>
                <a:path w="1471295" h="3888740">
                  <a:moveTo>
                    <a:pt x="1408544" y="3748735"/>
                  </a:moveTo>
                  <a:lnTo>
                    <a:pt x="1396606" y="3753167"/>
                  </a:lnTo>
                  <a:lnTo>
                    <a:pt x="1414386" y="3800779"/>
                  </a:lnTo>
                  <a:lnTo>
                    <a:pt x="1426197" y="3796334"/>
                  </a:lnTo>
                  <a:lnTo>
                    <a:pt x="1408544" y="3748735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9079" y="5877560"/>
              <a:ext cx="2438400" cy="152400"/>
            </a:xfrm>
            <a:custGeom>
              <a:avLst/>
              <a:gdLst/>
              <a:ahLst/>
              <a:cxnLst/>
              <a:rect l="l" t="t" r="r" b="b"/>
              <a:pathLst>
                <a:path w="2438400" h="152400">
                  <a:moveTo>
                    <a:pt x="0" y="25399"/>
                  </a:moveTo>
                  <a:lnTo>
                    <a:pt x="2004" y="15510"/>
                  </a:lnTo>
                  <a:lnTo>
                    <a:pt x="7461" y="7437"/>
                  </a:lnTo>
                  <a:lnTo>
                    <a:pt x="15537" y="1995"/>
                  </a:lnTo>
                  <a:lnTo>
                    <a:pt x="25400" y="0"/>
                  </a:lnTo>
                  <a:lnTo>
                    <a:pt x="2412999" y="0"/>
                  </a:lnTo>
                  <a:lnTo>
                    <a:pt x="2422862" y="1995"/>
                  </a:lnTo>
                  <a:lnTo>
                    <a:pt x="2430938" y="7437"/>
                  </a:lnTo>
                  <a:lnTo>
                    <a:pt x="2436395" y="15510"/>
                  </a:lnTo>
                  <a:lnTo>
                    <a:pt x="2438399" y="25399"/>
                  </a:lnTo>
                  <a:lnTo>
                    <a:pt x="2438399" y="126999"/>
                  </a:lnTo>
                  <a:lnTo>
                    <a:pt x="2436395" y="136889"/>
                  </a:lnTo>
                  <a:lnTo>
                    <a:pt x="2430938" y="144962"/>
                  </a:lnTo>
                  <a:lnTo>
                    <a:pt x="2422862" y="150404"/>
                  </a:lnTo>
                  <a:lnTo>
                    <a:pt x="2412999" y="152399"/>
                  </a:lnTo>
                  <a:lnTo>
                    <a:pt x="25400" y="152399"/>
                  </a:lnTo>
                  <a:lnTo>
                    <a:pt x="15537" y="150404"/>
                  </a:lnTo>
                  <a:lnTo>
                    <a:pt x="7461" y="144962"/>
                  </a:lnTo>
                  <a:lnTo>
                    <a:pt x="2004" y="136889"/>
                  </a:lnTo>
                  <a:lnTo>
                    <a:pt x="0" y="126999"/>
                  </a:lnTo>
                  <a:lnTo>
                    <a:pt x="0" y="25399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70329" y="1762379"/>
              <a:ext cx="280670" cy="3353435"/>
            </a:xfrm>
            <a:custGeom>
              <a:avLst/>
              <a:gdLst/>
              <a:ahLst/>
              <a:cxnLst/>
              <a:rect l="l" t="t" r="r" b="b"/>
              <a:pathLst>
                <a:path w="280669" h="3353435">
                  <a:moveTo>
                    <a:pt x="12700" y="0"/>
                  </a:moveTo>
                  <a:lnTo>
                    <a:pt x="0" y="762"/>
                  </a:lnTo>
                  <a:lnTo>
                    <a:pt x="6984" y="102235"/>
                  </a:lnTo>
                  <a:lnTo>
                    <a:pt x="19557" y="101346"/>
                  </a:lnTo>
                  <a:lnTo>
                    <a:pt x="12700" y="0"/>
                  </a:lnTo>
                  <a:close/>
                </a:path>
                <a:path w="280669" h="3353435">
                  <a:moveTo>
                    <a:pt x="22225" y="139319"/>
                  </a:moveTo>
                  <a:lnTo>
                    <a:pt x="9525" y="140208"/>
                  </a:lnTo>
                  <a:lnTo>
                    <a:pt x="16382" y="241554"/>
                  </a:lnTo>
                  <a:lnTo>
                    <a:pt x="29082" y="240665"/>
                  </a:lnTo>
                  <a:lnTo>
                    <a:pt x="22225" y="139319"/>
                  </a:lnTo>
                  <a:close/>
                </a:path>
                <a:path w="280669" h="3353435">
                  <a:moveTo>
                    <a:pt x="31750" y="278638"/>
                  </a:moveTo>
                  <a:lnTo>
                    <a:pt x="19050" y="279526"/>
                  </a:lnTo>
                  <a:lnTo>
                    <a:pt x="25907" y="380873"/>
                  </a:lnTo>
                  <a:lnTo>
                    <a:pt x="38607" y="380111"/>
                  </a:lnTo>
                  <a:lnTo>
                    <a:pt x="31750" y="278638"/>
                  </a:lnTo>
                  <a:close/>
                </a:path>
                <a:path w="280669" h="3353435">
                  <a:moveTo>
                    <a:pt x="41147" y="418084"/>
                  </a:moveTo>
                  <a:lnTo>
                    <a:pt x="28575" y="418973"/>
                  </a:lnTo>
                  <a:lnTo>
                    <a:pt x="35432" y="520319"/>
                  </a:lnTo>
                  <a:lnTo>
                    <a:pt x="48132" y="519430"/>
                  </a:lnTo>
                  <a:lnTo>
                    <a:pt x="41147" y="418084"/>
                  </a:lnTo>
                  <a:close/>
                </a:path>
                <a:path w="280669" h="3353435">
                  <a:moveTo>
                    <a:pt x="50672" y="557403"/>
                  </a:moveTo>
                  <a:lnTo>
                    <a:pt x="37972" y="558292"/>
                  </a:lnTo>
                  <a:lnTo>
                    <a:pt x="44957" y="659638"/>
                  </a:lnTo>
                  <a:lnTo>
                    <a:pt x="57657" y="658876"/>
                  </a:lnTo>
                  <a:lnTo>
                    <a:pt x="50672" y="557403"/>
                  </a:lnTo>
                  <a:close/>
                </a:path>
                <a:path w="280669" h="3353435">
                  <a:moveTo>
                    <a:pt x="60197" y="696849"/>
                  </a:moveTo>
                  <a:lnTo>
                    <a:pt x="47497" y="697738"/>
                  </a:lnTo>
                  <a:lnTo>
                    <a:pt x="54482" y="799084"/>
                  </a:lnTo>
                  <a:lnTo>
                    <a:pt x="67056" y="798195"/>
                  </a:lnTo>
                  <a:lnTo>
                    <a:pt x="60197" y="696849"/>
                  </a:lnTo>
                  <a:close/>
                </a:path>
                <a:path w="280669" h="3353435">
                  <a:moveTo>
                    <a:pt x="69722" y="836168"/>
                  </a:moveTo>
                  <a:lnTo>
                    <a:pt x="57022" y="837057"/>
                  </a:lnTo>
                  <a:lnTo>
                    <a:pt x="63881" y="938403"/>
                  </a:lnTo>
                  <a:lnTo>
                    <a:pt x="76581" y="937513"/>
                  </a:lnTo>
                  <a:lnTo>
                    <a:pt x="69722" y="836168"/>
                  </a:lnTo>
                  <a:close/>
                </a:path>
                <a:path w="280669" h="3353435">
                  <a:moveTo>
                    <a:pt x="79247" y="975613"/>
                  </a:moveTo>
                  <a:lnTo>
                    <a:pt x="66547" y="976503"/>
                  </a:lnTo>
                  <a:lnTo>
                    <a:pt x="73406" y="1077849"/>
                  </a:lnTo>
                  <a:lnTo>
                    <a:pt x="86106" y="1076960"/>
                  </a:lnTo>
                  <a:lnTo>
                    <a:pt x="79247" y="975613"/>
                  </a:lnTo>
                  <a:close/>
                </a:path>
                <a:path w="280669" h="3353435">
                  <a:moveTo>
                    <a:pt x="88645" y="1114933"/>
                  </a:moveTo>
                  <a:lnTo>
                    <a:pt x="76072" y="1115822"/>
                  </a:lnTo>
                  <a:lnTo>
                    <a:pt x="82931" y="1217168"/>
                  </a:lnTo>
                  <a:lnTo>
                    <a:pt x="95631" y="1216279"/>
                  </a:lnTo>
                  <a:lnTo>
                    <a:pt x="88645" y="1114933"/>
                  </a:lnTo>
                  <a:close/>
                </a:path>
                <a:path w="280669" h="3353435">
                  <a:moveTo>
                    <a:pt x="98170" y="1254379"/>
                  </a:moveTo>
                  <a:lnTo>
                    <a:pt x="85597" y="1255141"/>
                  </a:lnTo>
                  <a:lnTo>
                    <a:pt x="92456" y="1356614"/>
                  </a:lnTo>
                  <a:lnTo>
                    <a:pt x="105156" y="1355725"/>
                  </a:lnTo>
                  <a:lnTo>
                    <a:pt x="98170" y="1254379"/>
                  </a:lnTo>
                  <a:close/>
                </a:path>
                <a:path w="280669" h="3353435">
                  <a:moveTo>
                    <a:pt x="107695" y="1393698"/>
                  </a:moveTo>
                  <a:lnTo>
                    <a:pt x="94995" y="1394587"/>
                  </a:lnTo>
                  <a:lnTo>
                    <a:pt x="101981" y="1495933"/>
                  </a:lnTo>
                  <a:lnTo>
                    <a:pt x="114681" y="1495044"/>
                  </a:lnTo>
                  <a:lnTo>
                    <a:pt x="107695" y="1393698"/>
                  </a:lnTo>
                  <a:close/>
                </a:path>
                <a:path w="280669" h="3353435">
                  <a:moveTo>
                    <a:pt x="117220" y="1533144"/>
                  </a:moveTo>
                  <a:lnTo>
                    <a:pt x="104520" y="1533906"/>
                  </a:lnTo>
                  <a:lnTo>
                    <a:pt x="111506" y="1635379"/>
                  </a:lnTo>
                  <a:lnTo>
                    <a:pt x="124078" y="1634490"/>
                  </a:lnTo>
                  <a:lnTo>
                    <a:pt x="117220" y="1533144"/>
                  </a:lnTo>
                  <a:close/>
                </a:path>
                <a:path w="280669" h="3353435">
                  <a:moveTo>
                    <a:pt x="126745" y="1672463"/>
                  </a:moveTo>
                  <a:lnTo>
                    <a:pt x="114045" y="1673352"/>
                  </a:lnTo>
                  <a:lnTo>
                    <a:pt x="120903" y="1774698"/>
                  </a:lnTo>
                  <a:lnTo>
                    <a:pt x="133603" y="1773809"/>
                  </a:lnTo>
                  <a:lnTo>
                    <a:pt x="126745" y="1672463"/>
                  </a:lnTo>
                  <a:close/>
                </a:path>
                <a:path w="280669" h="3353435">
                  <a:moveTo>
                    <a:pt x="136270" y="1811782"/>
                  </a:moveTo>
                  <a:lnTo>
                    <a:pt x="123570" y="1812671"/>
                  </a:lnTo>
                  <a:lnTo>
                    <a:pt x="130428" y="1914017"/>
                  </a:lnTo>
                  <a:lnTo>
                    <a:pt x="143128" y="1913255"/>
                  </a:lnTo>
                  <a:lnTo>
                    <a:pt x="136270" y="1811782"/>
                  </a:lnTo>
                  <a:close/>
                </a:path>
                <a:path w="280669" h="3353435">
                  <a:moveTo>
                    <a:pt x="145669" y="1951228"/>
                  </a:moveTo>
                  <a:lnTo>
                    <a:pt x="133095" y="1952117"/>
                  </a:lnTo>
                  <a:lnTo>
                    <a:pt x="139953" y="2053463"/>
                  </a:lnTo>
                  <a:lnTo>
                    <a:pt x="152653" y="2052574"/>
                  </a:lnTo>
                  <a:lnTo>
                    <a:pt x="145669" y="1951228"/>
                  </a:lnTo>
                  <a:close/>
                </a:path>
                <a:path w="280669" h="3353435">
                  <a:moveTo>
                    <a:pt x="155194" y="2090547"/>
                  </a:moveTo>
                  <a:lnTo>
                    <a:pt x="142620" y="2091436"/>
                  </a:lnTo>
                  <a:lnTo>
                    <a:pt x="149478" y="2192782"/>
                  </a:lnTo>
                  <a:lnTo>
                    <a:pt x="162178" y="2192020"/>
                  </a:lnTo>
                  <a:lnTo>
                    <a:pt x="155194" y="2090547"/>
                  </a:lnTo>
                  <a:close/>
                </a:path>
                <a:path w="280669" h="3353435">
                  <a:moveTo>
                    <a:pt x="164719" y="2229993"/>
                  </a:moveTo>
                  <a:lnTo>
                    <a:pt x="152019" y="2230882"/>
                  </a:lnTo>
                  <a:lnTo>
                    <a:pt x="159003" y="2332228"/>
                  </a:lnTo>
                  <a:lnTo>
                    <a:pt x="171703" y="2331339"/>
                  </a:lnTo>
                  <a:lnTo>
                    <a:pt x="164719" y="2229993"/>
                  </a:lnTo>
                  <a:close/>
                </a:path>
                <a:path w="280669" h="3353435">
                  <a:moveTo>
                    <a:pt x="174244" y="2369312"/>
                  </a:moveTo>
                  <a:lnTo>
                    <a:pt x="161544" y="2370201"/>
                  </a:lnTo>
                  <a:lnTo>
                    <a:pt x="168528" y="2471547"/>
                  </a:lnTo>
                  <a:lnTo>
                    <a:pt x="181101" y="2470658"/>
                  </a:lnTo>
                  <a:lnTo>
                    <a:pt x="174244" y="2369312"/>
                  </a:lnTo>
                  <a:close/>
                </a:path>
                <a:path w="280669" h="3353435">
                  <a:moveTo>
                    <a:pt x="183769" y="2508758"/>
                  </a:moveTo>
                  <a:lnTo>
                    <a:pt x="171069" y="2509647"/>
                  </a:lnTo>
                  <a:lnTo>
                    <a:pt x="177926" y="2610993"/>
                  </a:lnTo>
                  <a:lnTo>
                    <a:pt x="190626" y="2610104"/>
                  </a:lnTo>
                  <a:lnTo>
                    <a:pt x="183769" y="2508758"/>
                  </a:lnTo>
                  <a:close/>
                </a:path>
                <a:path w="280669" h="3353435">
                  <a:moveTo>
                    <a:pt x="193294" y="2648077"/>
                  </a:moveTo>
                  <a:lnTo>
                    <a:pt x="180594" y="2648966"/>
                  </a:lnTo>
                  <a:lnTo>
                    <a:pt x="187451" y="2750312"/>
                  </a:lnTo>
                  <a:lnTo>
                    <a:pt x="200151" y="2749423"/>
                  </a:lnTo>
                  <a:lnTo>
                    <a:pt x="193294" y="2648077"/>
                  </a:lnTo>
                  <a:close/>
                </a:path>
                <a:path w="280669" h="3353435">
                  <a:moveTo>
                    <a:pt x="202691" y="2787523"/>
                  </a:moveTo>
                  <a:lnTo>
                    <a:pt x="190119" y="2788285"/>
                  </a:lnTo>
                  <a:lnTo>
                    <a:pt x="196976" y="2889758"/>
                  </a:lnTo>
                  <a:lnTo>
                    <a:pt x="209676" y="2888869"/>
                  </a:lnTo>
                  <a:lnTo>
                    <a:pt x="202691" y="2787523"/>
                  </a:lnTo>
                  <a:close/>
                </a:path>
                <a:path w="280669" h="3353435">
                  <a:moveTo>
                    <a:pt x="212216" y="2926842"/>
                  </a:moveTo>
                  <a:lnTo>
                    <a:pt x="199516" y="2927731"/>
                  </a:lnTo>
                  <a:lnTo>
                    <a:pt x="206501" y="3029077"/>
                  </a:lnTo>
                  <a:lnTo>
                    <a:pt x="219201" y="3028188"/>
                  </a:lnTo>
                  <a:lnTo>
                    <a:pt x="212216" y="2926842"/>
                  </a:lnTo>
                  <a:close/>
                </a:path>
                <a:path w="280669" h="3353435">
                  <a:moveTo>
                    <a:pt x="221741" y="3066288"/>
                  </a:moveTo>
                  <a:lnTo>
                    <a:pt x="209041" y="3067050"/>
                  </a:lnTo>
                  <a:lnTo>
                    <a:pt x="216026" y="3168396"/>
                  </a:lnTo>
                  <a:lnTo>
                    <a:pt x="228600" y="3167634"/>
                  </a:lnTo>
                  <a:lnTo>
                    <a:pt x="221741" y="3066288"/>
                  </a:lnTo>
                  <a:close/>
                </a:path>
                <a:path w="280669" h="3353435">
                  <a:moveTo>
                    <a:pt x="183895" y="3260471"/>
                  </a:moveTo>
                  <a:lnTo>
                    <a:pt x="180975" y="3262376"/>
                  </a:lnTo>
                  <a:lnTo>
                    <a:pt x="178053" y="3264408"/>
                  </a:lnTo>
                  <a:lnTo>
                    <a:pt x="177291" y="3268345"/>
                  </a:lnTo>
                  <a:lnTo>
                    <a:pt x="179323" y="3271139"/>
                  </a:lnTo>
                  <a:lnTo>
                    <a:pt x="234950" y="3353181"/>
                  </a:lnTo>
                  <a:lnTo>
                    <a:pt x="242556" y="3337814"/>
                  </a:lnTo>
                  <a:lnTo>
                    <a:pt x="228345" y="3337814"/>
                  </a:lnTo>
                  <a:lnTo>
                    <a:pt x="233235" y="3327971"/>
                  </a:lnTo>
                  <a:lnTo>
                    <a:pt x="189864" y="3264027"/>
                  </a:lnTo>
                  <a:lnTo>
                    <a:pt x="187832" y="3261106"/>
                  </a:lnTo>
                  <a:lnTo>
                    <a:pt x="183895" y="3260471"/>
                  </a:lnTo>
                  <a:close/>
                </a:path>
                <a:path w="280669" h="3353435">
                  <a:moveTo>
                    <a:pt x="233235" y="3327971"/>
                  </a:moveTo>
                  <a:lnTo>
                    <a:pt x="228345" y="3337814"/>
                  </a:lnTo>
                  <a:lnTo>
                    <a:pt x="239394" y="3337052"/>
                  </a:lnTo>
                  <a:lnTo>
                    <a:pt x="233235" y="3327971"/>
                  </a:lnTo>
                  <a:close/>
                </a:path>
                <a:path w="280669" h="3353435">
                  <a:moveTo>
                    <a:pt x="272922" y="3254375"/>
                  </a:moveTo>
                  <a:lnTo>
                    <a:pt x="269113" y="3255645"/>
                  </a:lnTo>
                  <a:lnTo>
                    <a:pt x="267588" y="3258820"/>
                  </a:lnTo>
                  <a:lnTo>
                    <a:pt x="233235" y="3327971"/>
                  </a:lnTo>
                  <a:lnTo>
                    <a:pt x="239394" y="3337052"/>
                  </a:lnTo>
                  <a:lnTo>
                    <a:pt x="228345" y="3337814"/>
                  </a:lnTo>
                  <a:lnTo>
                    <a:pt x="242556" y="3337814"/>
                  </a:lnTo>
                  <a:lnTo>
                    <a:pt x="278892" y="3264408"/>
                  </a:lnTo>
                  <a:lnTo>
                    <a:pt x="280543" y="3261233"/>
                  </a:lnTo>
                  <a:lnTo>
                    <a:pt x="279272" y="3257423"/>
                  </a:lnTo>
                  <a:lnTo>
                    <a:pt x="272922" y="3254375"/>
                  </a:lnTo>
                  <a:close/>
                </a:path>
                <a:path w="280669" h="3353435">
                  <a:moveTo>
                    <a:pt x="231266" y="3205607"/>
                  </a:moveTo>
                  <a:lnTo>
                    <a:pt x="218566" y="3206496"/>
                  </a:lnTo>
                  <a:lnTo>
                    <a:pt x="225551" y="3307842"/>
                  </a:lnTo>
                  <a:lnTo>
                    <a:pt x="238125" y="3306953"/>
                  </a:lnTo>
                  <a:lnTo>
                    <a:pt x="231266" y="3205607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8424291" y="6532880"/>
            <a:ext cx="2311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6485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833879" y="1071880"/>
            <a:ext cx="8534400" cy="1905"/>
          </a:xfrm>
          <a:custGeom>
            <a:avLst/>
            <a:gdLst/>
            <a:ahLst/>
            <a:cxnLst/>
            <a:rect l="l" t="t" r="r" b="b"/>
            <a:pathLst>
              <a:path w="8534400" h="1905">
                <a:moveTo>
                  <a:pt x="0" y="0"/>
                </a:moveTo>
                <a:lnTo>
                  <a:pt x="8534400" y="165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52064" y="363474"/>
            <a:ext cx="5870575" cy="875240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sz="2800" spc="10" dirty="0">
                <a:solidFill>
                  <a:srgbClr val="FF0000"/>
                </a:solidFill>
              </a:rPr>
              <a:t>4.</a:t>
            </a:r>
            <a:r>
              <a:rPr sz="2800" spc="-25" dirty="0">
                <a:solidFill>
                  <a:srgbClr val="FF0000"/>
                </a:solidFill>
              </a:rPr>
              <a:t> </a:t>
            </a:r>
            <a:r>
              <a:rPr sz="2800" spc="-5" dirty="0">
                <a:solidFill>
                  <a:srgbClr val="FF0000"/>
                </a:solidFill>
              </a:rPr>
              <a:t>Create</a:t>
            </a:r>
            <a:r>
              <a:rPr sz="2800" spc="-45" dirty="0">
                <a:solidFill>
                  <a:srgbClr val="FF0000"/>
                </a:solidFill>
              </a:rPr>
              <a:t> </a:t>
            </a:r>
            <a:r>
              <a:rPr sz="2800" spc="-35" dirty="0">
                <a:solidFill>
                  <a:srgbClr val="FF0000"/>
                </a:solidFill>
              </a:rPr>
              <a:t>WAMP </a:t>
            </a:r>
            <a:r>
              <a:rPr sz="2800" spc="10" dirty="0">
                <a:solidFill>
                  <a:srgbClr val="FF0000"/>
                </a:solidFill>
              </a:rPr>
              <a:t>Subscriber</a:t>
            </a:r>
            <a:r>
              <a:rPr sz="2800" spc="-105" dirty="0">
                <a:solidFill>
                  <a:srgbClr val="FF0000"/>
                </a:solidFill>
              </a:rPr>
              <a:t> </a:t>
            </a:r>
            <a:r>
              <a:rPr sz="2800" spc="5" dirty="0">
                <a:solidFill>
                  <a:srgbClr val="FF0000"/>
                </a:solidFill>
              </a:rPr>
              <a:t>component</a:t>
            </a:r>
            <a:endParaRPr sz="28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1828800"/>
            <a:ext cx="8859520" cy="411480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615439" y="1508760"/>
            <a:ext cx="2174240" cy="20320"/>
          </a:xfrm>
          <a:custGeom>
            <a:avLst/>
            <a:gdLst/>
            <a:ahLst/>
            <a:cxnLst/>
            <a:rect l="l" t="t" r="r" b="b"/>
            <a:pathLst>
              <a:path w="2174240" h="20319">
                <a:moveTo>
                  <a:pt x="2174240" y="0"/>
                </a:moveTo>
                <a:lnTo>
                  <a:pt x="0" y="0"/>
                </a:lnTo>
                <a:lnTo>
                  <a:pt x="0" y="20319"/>
                </a:lnTo>
                <a:lnTo>
                  <a:pt x="2174240" y="20319"/>
                </a:lnTo>
                <a:lnTo>
                  <a:pt x="2174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02740" y="1233869"/>
            <a:ext cx="518096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850" b="1" spc="-10" dirty="0">
                <a:latin typeface="Calibri"/>
                <a:cs typeface="Calibri"/>
              </a:rPr>
              <a:t>Subscriber</a:t>
            </a:r>
            <a:r>
              <a:rPr sz="1850" b="1" spc="-195" dirty="0">
                <a:latin typeface="Calibri"/>
                <a:cs typeface="Calibri"/>
              </a:rPr>
              <a:t> </a:t>
            </a:r>
            <a:r>
              <a:rPr sz="1850" b="1" spc="-20" dirty="0">
                <a:latin typeface="Calibri"/>
                <a:cs typeface="Calibri"/>
              </a:rPr>
              <a:t>Component</a:t>
            </a:r>
            <a:r>
              <a:rPr sz="1850" spc="-20" dirty="0">
                <a:latin typeface="Calibri"/>
                <a:cs typeface="Calibri"/>
              </a:rPr>
              <a:t>:</a:t>
            </a:r>
            <a:r>
              <a:rPr sz="1850" spc="215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Subscribers</a:t>
            </a:r>
            <a:r>
              <a:rPr sz="1850" spc="-180" dirty="0">
                <a:latin typeface="Calibri"/>
                <a:cs typeface="Calibri"/>
              </a:rPr>
              <a:t> </a:t>
            </a:r>
            <a:r>
              <a:rPr sz="1850" spc="5" dirty="0">
                <a:latin typeface="Calibri"/>
                <a:cs typeface="Calibri"/>
              </a:rPr>
              <a:t>to</a:t>
            </a:r>
            <a:r>
              <a:rPr sz="1850" spc="-105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the</a:t>
            </a:r>
            <a:r>
              <a:rPr sz="1850" spc="-30" dirty="0">
                <a:latin typeface="Calibri"/>
                <a:cs typeface="Calibri"/>
              </a:rPr>
              <a:t> </a:t>
            </a:r>
            <a:r>
              <a:rPr sz="1850" b="1" spc="-10" dirty="0">
                <a:solidFill>
                  <a:srgbClr val="FF0000"/>
                </a:solidFill>
                <a:latin typeface="Calibri"/>
                <a:cs typeface="Calibri"/>
              </a:rPr>
              <a:t>‘test-topic’</a:t>
            </a:r>
            <a:r>
              <a:rPr sz="1850" spc="-10" dirty="0">
                <a:latin typeface="Calibri"/>
                <a:cs typeface="Calibri"/>
              </a:rPr>
              <a:t>.</a:t>
            </a:r>
            <a:endParaRPr sz="185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16380" y="1457071"/>
            <a:ext cx="8945880" cy="4433570"/>
            <a:chOff x="-7620" y="1457071"/>
            <a:chExt cx="8945880" cy="4433570"/>
          </a:xfrm>
        </p:grpSpPr>
        <p:sp>
          <p:nvSpPr>
            <p:cNvPr id="10" name="object 10"/>
            <p:cNvSpPr/>
            <p:nvPr/>
          </p:nvSpPr>
          <p:spPr>
            <a:xfrm>
              <a:off x="5079" y="1833880"/>
              <a:ext cx="8920480" cy="4043679"/>
            </a:xfrm>
            <a:custGeom>
              <a:avLst/>
              <a:gdLst/>
              <a:ahLst/>
              <a:cxnLst/>
              <a:rect l="l" t="t" r="r" b="b"/>
              <a:pathLst>
                <a:path w="8920480" h="4043679">
                  <a:moveTo>
                    <a:pt x="0" y="4043679"/>
                  </a:moveTo>
                  <a:lnTo>
                    <a:pt x="8920480" y="4043679"/>
                  </a:lnTo>
                  <a:lnTo>
                    <a:pt x="8920480" y="0"/>
                  </a:lnTo>
                  <a:lnTo>
                    <a:pt x="0" y="0"/>
                  </a:lnTo>
                  <a:lnTo>
                    <a:pt x="0" y="4043679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53960" y="2524760"/>
              <a:ext cx="1137920" cy="304800"/>
            </a:xfrm>
            <a:custGeom>
              <a:avLst/>
              <a:gdLst/>
              <a:ahLst/>
              <a:cxnLst/>
              <a:rect l="l" t="t" r="r" b="b"/>
              <a:pathLst>
                <a:path w="1137920" h="304800">
                  <a:moveTo>
                    <a:pt x="0" y="50800"/>
                  </a:moveTo>
                  <a:lnTo>
                    <a:pt x="3990" y="31021"/>
                  </a:lnTo>
                  <a:lnTo>
                    <a:pt x="14874" y="14874"/>
                  </a:lnTo>
                  <a:lnTo>
                    <a:pt x="31021" y="3990"/>
                  </a:lnTo>
                  <a:lnTo>
                    <a:pt x="50800" y="0"/>
                  </a:lnTo>
                  <a:lnTo>
                    <a:pt x="1087120" y="0"/>
                  </a:lnTo>
                  <a:lnTo>
                    <a:pt x="1106898" y="3990"/>
                  </a:lnTo>
                  <a:lnTo>
                    <a:pt x="1123045" y="14874"/>
                  </a:lnTo>
                  <a:lnTo>
                    <a:pt x="1133929" y="31021"/>
                  </a:lnTo>
                  <a:lnTo>
                    <a:pt x="1137920" y="50800"/>
                  </a:lnTo>
                  <a:lnTo>
                    <a:pt x="1137920" y="254000"/>
                  </a:lnTo>
                  <a:lnTo>
                    <a:pt x="1133929" y="273778"/>
                  </a:lnTo>
                  <a:lnTo>
                    <a:pt x="1123045" y="289925"/>
                  </a:lnTo>
                  <a:lnTo>
                    <a:pt x="1106898" y="300809"/>
                  </a:lnTo>
                  <a:lnTo>
                    <a:pt x="1087120" y="304800"/>
                  </a:lnTo>
                  <a:lnTo>
                    <a:pt x="50800" y="304800"/>
                  </a:lnTo>
                  <a:lnTo>
                    <a:pt x="31021" y="300809"/>
                  </a:lnTo>
                  <a:lnTo>
                    <a:pt x="14874" y="289925"/>
                  </a:lnTo>
                  <a:lnTo>
                    <a:pt x="3990" y="273778"/>
                  </a:lnTo>
                  <a:lnTo>
                    <a:pt x="0" y="254000"/>
                  </a:lnTo>
                  <a:lnTo>
                    <a:pt x="0" y="508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99210" y="1457706"/>
              <a:ext cx="131445" cy="2439035"/>
            </a:xfrm>
            <a:custGeom>
              <a:avLst/>
              <a:gdLst/>
              <a:ahLst/>
              <a:cxnLst/>
              <a:rect l="l" t="t" r="r" b="b"/>
              <a:pathLst>
                <a:path w="131444" h="2439035">
                  <a:moveTo>
                    <a:pt x="12700" y="0"/>
                  </a:moveTo>
                  <a:lnTo>
                    <a:pt x="0" y="508"/>
                  </a:lnTo>
                  <a:lnTo>
                    <a:pt x="3175" y="101981"/>
                  </a:lnTo>
                  <a:lnTo>
                    <a:pt x="15875" y="101600"/>
                  </a:lnTo>
                  <a:lnTo>
                    <a:pt x="12700" y="0"/>
                  </a:lnTo>
                  <a:close/>
                </a:path>
                <a:path w="131444" h="2439035">
                  <a:moveTo>
                    <a:pt x="17018" y="139700"/>
                  </a:moveTo>
                  <a:lnTo>
                    <a:pt x="4318" y="140081"/>
                  </a:lnTo>
                  <a:lnTo>
                    <a:pt x="7493" y="241681"/>
                  </a:lnTo>
                  <a:lnTo>
                    <a:pt x="20193" y="241300"/>
                  </a:lnTo>
                  <a:lnTo>
                    <a:pt x="17018" y="139700"/>
                  </a:lnTo>
                  <a:close/>
                </a:path>
                <a:path w="131444" h="2439035">
                  <a:moveTo>
                    <a:pt x="21462" y="279273"/>
                  </a:moveTo>
                  <a:lnTo>
                    <a:pt x="8762" y="279654"/>
                  </a:lnTo>
                  <a:lnTo>
                    <a:pt x="11937" y="381254"/>
                  </a:lnTo>
                  <a:lnTo>
                    <a:pt x="24637" y="380873"/>
                  </a:lnTo>
                  <a:lnTo>
                    <a:pt x="21462" y="279273"/>
                  </a:lnTo>
                  <a:close/>
                </a:path>
                <a:path w="131444" h="2439035">
                  <a:moveTo>
                    <a:pt x="25781" y="418973"/>
                  </a:moveTo>
                  <a:lnTo>
                    <a:pt x="13081" y="419354"/>
                  </a:lnTo>
                  <a:lnTo>
                    <a:pt x="16256" y="520954"/>
                  </a:lnTo>
                  <a:lnTo>
                    <a:pt x="28956" y="520446"/>
                  </a:lnTo>
                  <a:lnTo>
                    <a:pt x="25781" y="418973"/>
                  </a:lnTo>
                  <a:close/>
                </a:path>
                <a:path w="131444" h="2439035">
                  <a:moveTo>
                    <a:pt x="30099" y="558546"/>
                  </a:moveTo>
                  <a:lnTo>
                    <a:pt x="17399" y="558927"/>
                  </a:lnTo>
                  <a:lnTo>
                    <a:pt x="20574" y="660527"/>
                  </a:lnTo>
                  <a:lnTo>
                    <a:pt x="33274" y="660146"/>
                  </a:lnTo>
                  <a:lnTo>
                    <a:pt x="30099" y="558546"/>
                  </a:lnTo>
                  <a:close/>
                </a:path>
                <a:path w="131444" h="2439035">
                  <a:moveTo>
                    <a:pt x="34543" y="698246"/>
                  </a:moveTo>
                  <a:lnTo>
                    <a:pt x="21843" y="698627"/>
                  </a:lnTo>
                  <a:lnTo>
                    <a:pt x="25018" y="800100"/>
                  </a:lnTo>
                  <a:lnTo>
                    <a:pt x="37718" y="799719"/>
                  </a:lnTo>
                  <a:lnTo>
                    <a:pt x="34543" y="698246"/>
                  </a:lnTo>
                  <a:close/>
                </a:path>
                <a:path w="131444" h="2439035">
                  <a:moveTo>
                    <a:pt x="38862" y="837819"/>
                  </a:moveTo>
                  <a:lnTo>
                    <a:pt x="26162" y="838200"/>
                  </a:lnTo>
                  <a:lnTo>
                    <a:pt x="29337" y="939800"/>
                  </a:lnTo>
                  <a:lnTo>
                    <a:pt x="42037" y="939419"/>
                  </a:lnTo>
                  <a:lnTo>
                    <a:pt x="38862" y="837819"/>
                  </a:lnTo>
                  <a:close/>
                </a:path>
                <a:path w="131444" h="2439035">
                  <a:moveTo>
                    <a:pt x="43180" y="977519"/>
                  </a:moveTo>
                  <a:lnTo>
                    <a:pt x="30606" y="977900"/>
                  </a:lnTo>
                  <a:lnTo>
                    <a:pt x="33781" y="1079373"/>
                  </a:lnTo>
                  <a:lnTo>
                    <a:pt x="46355" y="1078992"/>
                  </a:lnTo>
                  <a:lnTo>
                    <a:pt x="43180" y="977519"/>
                  </a:lnTo>
                  <a:close/>
                </a:path>
                <a:path w="131444" h="2439035">
                  <a:moveTo>
                    <a:pt x="47625" y="1117092"/>
                  </a:moveTo>
                  <a:lnTo>
                    <a:pt x="34925" y="1117473"/>
                  </a:lnTo>
                  <a:lnTo>
                    <a:pt x="38100" y="1219073"/>
                  </a:lnTo>
                  <a:lnTo>
                    <a:pt x="50800" y="1218692"/>
                  </a:lnTo>
                  <a:lnTo>
                    <a:pt x="47625" y="1117092"/>
                  </a:lnTo>
                  <a:close/>
                </a:path>
                <a:path w="131444" h="2439035">
                  <a:moveTo>
                    <a:pt x="51943" y="1256792"/>
                  </a:moveTo>
                  <a:lnTo>
                    <a:pt x="39243" y="1257173"/>
                  </a:lnTo>
                  <a:lnTo>
                    <a:pt x="42418" y="1358646"/>
                  </a:lnTo>
                  <a:lnTo>
                    <a:pt x="55118" y="1358265"/>
                  </a:lnTo>
                  <a:lnTo>
                    <a:pt x="51943" y="1256792"/>
                  </a:lnTo>
                  <a:close/>
                </a:path>
                <a:path w="131444" h="2439035">
                  <a:moveTo>
                    <a:pt x="56387" y="1396365"/>
                  </a:moveTo>
                  <a:lnTo>
                    <a:pt x="43687" y="1396746"/>
                  </a:lnTo>
                  <a:lnTo>
                    <a:pt x="46862" y="1498346"/>
                  </a:lnTo>
                  <a:lnTo>
                    <a:pt x="59562" y="1497965"/>
                  </a:lnTo>
                  <a:lnTo>
                    <a:pt x="56387" y="1396365"/>
                  </a:lnTo>
                  <a:close/>
                </a:path>
                <a:path w="131444" h="2439035">
                  <a:moveTo>
                    <a:pt x="60706" y="1536065"/>
                  </a:moveTo>
                  <a:lnTo>
                    <a:pt x="48006" y="1536446"/>
                  </a:lnTo>
                  <a:lnTo>
                    <a:pt x="51181" y="1637919"/>
                  </a:lnTo>
                  <a:lnTo>
                    <a:pt x="63881" y="1637538"/>
                  </a:lnTo>
                  <a:lnTo>
                    <a:pt x="60706" y="1536065"/>
                  </a:lnTo>
                  <a:close/>
                </a:path>
                <a:path w="131444" h="2439035">
                  <a:moveTo>
                    <a:pt x="65024" y="1675638"/>
                  </a:moveTo>
                  <a:lnTo>
                    <a:pt x="52324" y="1676019"/>
                  </a:lnTo>
                  <a:lnTo>
                    <a:pt x="55499" y="1777619"/>
                  </a:lnTo>
                  <a:lnTo>
                    <a:pt x="68199" y="1777238"/>
                  </a:lnTo>
                  <a:lnTo>
                    <a:pt x="65024" y="1675638"/>
                  </a:lnTo>
                  <a:close/>
                </a:path>
                <a:path w="131444" h="2439035">
                  <a:moveTo>
                    <a:pt x="69468" y="1815211"/>
                  </a:moveTo>
                  <a:lnTo>
                    <a:pt x="56768" y="1815719"/>
                  </a:lnTo>
                  <a:lnTo>
                    <a:pt x="59943" y="1917192"/>
                  </a:lnTo>
                  <a:lnTo>
                    <a:pt x="72643" y="1916811"/>
                  </a:lnTo>
                  <a:lnTo>
                    <a:pt x="69468" y="1815211"/>
                  </a:lnTo>
                  <a:close/>
                </a:path>
                <a:path w="131444" h="2439035">
                  <a:moveTo>
                    <a:pt x="73787" y="1954911"/>
                  </a:moveTo>
                  <a:lnTo>
                    <a:pt x="61087" y="1955292"/>
                  </a:lnTo>
                  <a:lnTo>
                    <a:pt x="64262" y="2056892"/>
                  </a:lnTo>
                  <a:lnTo>
                    <a:pt x="76962" y="2056511"/>
                  </a:lnTo>
                  <a:lnTo>
                    <a:pt x="73787" y="1954911"/>
                  </a:lnTo>
                  <a:close/>
                </a:path>
                <a:path w="131444" h="2439035">
                  <a:moveTo>
                    <a:pt x="78105" y="2094484"/>
                  </a:moveTo>
                  <a:lnTo>
                    <a:pt x="65405" y="2094992"/>
                  </a:lnTo>
                  <a:lnTo>
                    <a:pt x="68580" y="2196465"/>
                  </a:lnTo>
                  <a:lnTo>
                    <a:pt x="81280" y="2196084"/>
                  </a:lnTo>
                  <a:lnTo>
                    <a:pt x="78105" y="2094484"/>
                  </a:lnTo>
                  <a:close/>
                </a:path>
                <a:path w="131444" h="2439035">
                  <a:moveTo>
                    <a:pt x="82550" y="2234184"/>
                  </a:moveTo>
                  <a:lnTo>
                    <a:pt x="69850" y="2234565"/>
                  </a:lnTo>
                  <a:lnTo>
                    <a:pt x="73025" y="2336165"/>
                  </a:lnTo>
                  <a:lnTo>
                    <a:pt x="85725" y="2335657"/>
                  </a:lnTo>
                  <a:lnTo>
                    <a:pt x="82550" y="2234184"/>
                  </a:lnTo>
                  <a:close/>
                </a:path>
                <a:path w="131444" h="2439035">
                  <a:moveTo>
                    <a:pt x="34925" y="2344039"/>
                  </a:moveTo>
                  <a:lnTo>
                    <a:pt x="32003" y="2345944"/>
                  </a:lnTo>
                  <a:lnTo>
                    <a:pt x="28956" y="2347849"/>
                  </a:lnTo>
                  <a:lnTo>
                    <a:pt x="28067" y="2351659"/>
                  </a:lnTo>
                  <a:lnTo>
                    <a:pt x="82550" y="2438654"/>
                  </a:lnTo>
                  <a:lnTo>
                    <a:pt x="89230" y="2426335"/>
                  </a:lnTo>
                  <a:lnTo>
                    <a:pt x="75818" y="2426335"/>
                  </a:lnTo>
                  <a:lnTo>
                    <a:pt x="75077" y="2402891"/>
                  </a:lnTo>
                  <a:lnTo>
                    <a:pt x="38862" y="2344928"/>
                  </a:lnTo>
                  <a:lnTo>
                    <a:pt x="34925" y="2344039"/>
                  </a:lnTo>
                  <a:close/>
                </a:path>
                <a:path w="131444" h="2439035">
                  <a:moveTo>
                    <a:pt x="75077" y="2402891"/>
                  </a:moveTo>
                  <a:lnTo>
                    <a:pt x="75818" y="2426335"/>
                  </a:lnTo>
                  <a:lnTo>
                    <a:pt x="88518" y="2425954"/>
                  </a:lnTo>
                  <a:lnTo>
                    <a:pt x="88426" y="2423033"/>
                  </a:lnTo>
                  <a:lnTo>
                    <a:pt x="76581" y="2423033"/>
                  </a:lnTo>
                  <a:lnTo>
                    <a:pt x="81731" y="2413541"/>
                  </a:lnTo>
                  <a:lnTo>
                    <a:pt x="75077" y="2402891"/>
                  </a:lnTo>
                  <a:close/>
                </a:path>
                <a:path w="131444" h="2439035">
                  <a:moveTo>
                    <a:pt x="124206" y="2341245"/>
                  </a:moveTo>
                  <a:lnTo>
                    <a:pt x="120268" y="2342388"/>
                  </a:lnTo>
                  <a:lnTo>
                    <a:pt x="118618" y="2345563"/>
                  </a:lnTo>
                  <a:lnTo>
                    <a:pt x="87774" y="2402405"/>
                  </a:lnTo>
                  <a:lnTo>
                    <a:pt x="88518" y="2425954"/>
                  </a:lnTo>
                  <a:lnTo>
                    <a:pt x="75818" y="2426335"/>
                  </a:lnTo>
                  <a:lnTo>
                    <a:pt x="89230" y="2426335"/>
                  </a:lnTo>
                  <a:lnTo>
                    <a:pt x="131445" y="2348484"/>
                  </a:lnTo>
                  <a:lnTo>
                    <a:pt x="130302" y="2344674"/>
                  </a:lnTo>
                  <a:lnTo>
                    <a:pt x="127253" y="2342896"/>
                  </a:lnTo>
                  <a:lnTo>
                    <a:pt x="124206" y="2341245"/>
                  </a:lnTo>
                  <a:close/>
                </a:path>
                <a:path w="131444" h="2439035">
                  <a:moveTo>
                    <a:pt x="81731" y="2413541"/>
                  </a:moveTo>
                  <a:lnTo>
                    <a:pt x="76581" y="2423033"/>
                  </a:lnTo>
                  <a:lnTo>
                    <a:pt x="87503" y="2422779"/>
                  </a:lnTo>
                  <a:lnTo>
                    <a:pt x="81731" y="2413541"/>
                  </a:lnTo>
                  <a:close/>
                </a:path>
                <a:path w="131444" h="2439035">
                  <a:moveTo>
                    <a:pt x="87774" y="2402405"/>
                  </a:moveTo>
                  <a:lnTo>
                    <a:pt x="81731" y="2413541"/>
                  </a:lnTo>
                  <a:lnTo>
                    <a:pt x="87503" y="2422779"/>
                  </a:lnTo>
                  <a:lnTo>
                    <a:pt x="76581" y="2423033"/>
                  </a:lnTo>
                  <a:lnTo>
                    <a:pt x="88426" y="2423033"/>
                  </a:lnTo>
                  <a:lnTo>
                    <a:pt x="87774" y="2402405"/>
                  </a:lnTo>
                  <a:close/>
                </a:path>
                <a:path w="131444" h="2439035">
                  <a:moveTo>
                    <a:pt x="86868" y="2373757"/>
                  </a:moveTo>
                  <a:lnTo>
                    <a:pt x="74168" y="2374138"/>
                  </a:lnTo>
                  <a:lnTo>
                    <a:pt x="75077" y="2402891"/>
                  </a:lnTo>
                  <a:lnTo>
                    <a:pt x="81731" y="2413541"/>
                  </a:lnTo>
                  <a:lnTo>
                    <a:pt x="87774" y="2402405"/>
                  </a:lnTo>
                  <a:lnTo>
                    <a:pt x="86868" y="237375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24279" y="4963160"/>
              <a:ext cx="3048000" cy="223520"/>
            </a:xfrm>
            <a:custGeom>
              <a:avLst/>
              <a:gdLst/>
              <a:ahLst/>
              <a:cxnLst/>
              <a:rect l="l" t="t" r="r" b="b"/>
              <a:pathLst>
                <a:path w="3048000" h="223520">
                  <a:moveTo>
                    <a:pt x="0" y="223519"/>
                  </a:moveTo>
                  <a:lnTo>
                    <a:pt x="3047999" y="223519"/>
                  </a:lnTo>
                  <a:lnTo>
                    <a:pt x="3047999" y="0"/>
                  </a:lnTo>
                  <a:lnTo>
                    <a:pt x="0" y="0"/>
                  </a:lnTo>
                  <a:lnTo>
                    <a:pt x="0" y="223519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58259" y="1457071"/>
              <a:ext cx="577850" cy="3582670"/>
            </a:xfrm>
            <a:custGeom>
              <a:avLst/>
              <a:gdLst/>
              <a:ahLst/>
              <a:cxnLst/>
              <a:rect l="l" t="t" r="r" b="b"/>
              <a:pathLst>
                <a:path w="577850" h="3582670">
                  <a:moveTo>
                    <a:pt x="565276" y="0"/>
                  </a:moveTo>
                  <a:lnTo>
                    <a:pt x="550290" y="100456"/>
                  </a:lnTo>
                  <a:lnTo>
                    <a:pt x="562863" y="102362"/>
                  </a:lnTo>
                  <a:lnTo>
                    <a:pt x="577723" y="1777"/>
                  </a:lnTo>
                  <a:lnTo>
                    <a:pt x="565276" y="0"/>
                  </a:lnTo>
                  <a:close/>
                </a:path>
                <a:path w="577850" h="3582670">
                  <a:moveTo>
                    <a:pt x="544702" y="138175"/>
                  </a:moveTo>
                  <a:lnTo>
                    <a:pt x="529716" y="238632"/>
                  </a:lnTo>
                  <a:lnTo>
                    <a:pt x="542289" y="240537"/>
                  </a:lnTo>
                  <a:lnTo>
                    <a:pt x="557149" y="139953"/>
                  </a:lnTo>
                  <a:lnTo>
                    <a:pt x="544702" y="138175"/>
                  </a:lnTo>
                  <a:close/>
                </a:path>
                <a:path w="577850" h="3582670">
                  <a:moveTo>
                    <a:pt x="524001" y="276351"/>
                  </a:moveTo>
                  <a:lnTo>
                    <a:pt x="509142" y="376808"/>
                  </a:lnTo>
                  <a:lnTo>
                    <a:pt x="521715" y="378713"/>
                  </a:lnTo>
                  <a:lnTo>
                    <a:pt x="536575" y="278129"/>
                  </a:lnTo>
                  <a:lnTo>
                    <a:pt x="524001" y="276351"/>
                  </a:lnTo>
                  <a:close/>
                </a:path>
                <a:path w="577850" h="3582670">
                  <a:moveTo>
                    <a:pt x="503427" y="414527"/>
                  </a:moveTo>
                  <a:lnTo>
                    <a:pt x="488568" y="514984"/>
                  </a:lnTo>
                  <a:lnTo>
                    <a:pt x="501014" y="516889"/>
                  </a:lnTo>
                  <a:lnTo>
                    <a:pt x="516000" y="416305"/>
                  </a:lnTo>
                  <a:lnTo>
                    <a:pt x="503427" y="414527"/>
                  </a:lnTo>
                  <a:close/>
                </a:path>
                <a:path w="577850" h="3582670">
                  <a:moveTo>
                    <a:pt x="482853" y="552703"/>
                  </a:moveTo>
                  <a:lnTo>
                    <a:pt x="467994" y="653161"/>
                  </a:lnTo>
                  <a:lnTo>
                    <a:pt x="480440" y="655065"/>
                  </a:lnTo>
                  <a:lnTo>
                    <a:pt x="495426" y="554481"/>
                  </a:lnTo>
                  <a:lnTo>
                    <a:pt x="482853" y="552703"/>
                  </a:lnTo>
                  <a:close/>
                </a:path>
                <a:path w="577850" h="3582670">
                  <a:moveTo>
                    <a:pt x="462279" y="690879"/>
                  </a:moveTo>
                  <a:lnTo>
                    <a:pt x="447293" y="791337"/>
                  </a:lnTo>
                  <a:lnTo>
                    <a:pt x="459866" y="793241"/>
                  </a:lnTo>
                  <a:lnTo>
                    <a:pt x="474852" y="692657"/>
                  </a:lnTo>
                  <a:lnTo>
                    <a:pt x="462279" y="690879"/>
                  </a:lnTo>
                  <a:close/>
                </a:path>
                <a:path w="577850" h="3582670">
                  <a:moveTo>
                    <a:pt x="441705" y="829055"/>
                  </a:moveTo>
                  <a:lnTo>
                    <a:pt x="426719" y="929513"/>
                  </a:lnTo>
                  <a:lnTo>
                    <a:pt x="439292" y="931417"/>
                  </a:lnTo>
                  <a:lnTo>
                    <a:pt x="454278" y="830833"/>
                  </a:lnTo>
                  <a:lnTo>
                    <a:pt x="441705" y="829055"/>
                  </a:lnTo>
                  <a:close/>
                </a:path>
                <a:path w="577850" h="3582670">
                  <a:moveTo>
                    <a:pt x="421131" y="967231"/>
                  </a:moveTo>
                  <a:lnTo>
                    <a:pt x="406145" y="1067689"/>
                  </a:lnTo>
                  <a:lnTo>
                    <a:pt x="418718" y="1069593"/>
                  </a:lnTo>
                  <a:lnTo>
                    <a:pt x="433704" y="969009"/>
                  </a:lnTo>
                  <a:lnTo>
                    <a:pt x="421131" y="967231"/>
                  </a:lnTo>
                  <a:close/>
                </a:path>
                <a:path w="577850" h="3582670">
                  <a:moveTo>
                    <a:pt x="400557" y="1105407"/>
                  </a:moveTo>
                  <a:lnTo>
                    <a:pt x="385572" y="1205864"/>
                  </a:lnTo>
                  <a:lnTo>
                    <a:pt x="398144" y="1207769"/>
                  </a:lnTo>
                  <a:lnTo>
                    <a:pt x="413130" y="1107186"/>
                  </a:lnTo>
                  <a:lnTo>
                    <a:pt x="400557" y="1105407"/>
                  </a:lnTo>
                  <a:close/>
                </a:path>
                <a:path w="577850" h="3582670">
                  <a:moveTo>
                    <a:pt x="379984" y="1243583"/>
                  </a:moveTo>
                  <a:lnTo>
                    <a:pt x="364998" y="1344040"/>
                  </a:lnTo>
                  <a:lnTo>
                    <a:pt x="377570" y="1345945"/>
                  </a:lnTo>
                  <a:lnTo>
                    <a:pt x="392556" y="1245362"/>
                  </a:lnTo>
                  <a:lnTo>
                    <a:pt x="379984" y="1243583"/>
                  </a:lnTo>
                  <a:close/>
                </a:path>
                <a:path w="577850" h="3582670">
                  <a:moveTo>
                    <a:pt x="359410" y="1381759"/>
                  </a:moveTo>
                  <a:lnTo>
                    <a:pt x="344424" y="1482216"/>
                  </a:lnTo>
                  <a:lnTo>
                    <a:pt x="356997" y="1484121"/>
                  </a:lnTo>
                  <a:lnTo>
                    <a:pt x="371982" y="1383538"/>
                  </a:lnTo>
                  <a:lnTo>
                    <a:pt x="359410" y="1381759"/>
                  </a:lnTo>
                  <a:close/>
                </a:path>
                <a:path w="577850" h="3582670">
                  <a:moveTo>
                    <a:pt x="338836" y="1519936"/>
                  </a:moveTo>
                  <a:lnTo>
                    <a:pt x="323850" y="1620392"/>
                  </a:lnTo>
                  <a:lnTo>
                    <a:pt x="336423" y="1622298"/>
                  </a:lnTo>
                  <a:lnTo>
                    <a:pt x="351409" y="1521714"/>
                  </a:lnTo>
                  <a:lnTo>
                    <a:pt x="338836" y="1519936"/>
                  </a:lnTo>
                  <a:close/>
                </a:path>
                <a:path w="577850" h="3582670">
                  <a:moveTo>
                    <a:pt x="318262" y="1658112"/>
                  </a:moveTo>
                  <a:lnTo>
                    <a:pt x="303275" y="1758568"/>
                  </a:lnTo>
                  <a:lnTo>
                    <a:pt x="315849" y="1760474"/>
                  </a:lnTo>
                  <a:lnTo>
                    <a:pt x="330835" y="1659889"/>
                  </a:lnTo>
                  <a:lnTo>
                    <a:pt x="318262" y="1658112"/>
                  </a:lnTo>
                  <a:close/>
                </a:path>
                <a:path w="577850" h="3582670">
                  <a:moveTo>
                    <a:pt x="297688" y="1796288"/>
                  </a:moveTo>
                  <a:lnTo>
                    <a:pt x="282701" y="1896744"/>
                  </a:lnTo>
                  <a:lnTo>
                    <a:pt x="295275" y="1898650"/>
                  </a:lnTo>
                  <a:lnTo>
                    <a:pt x="310261" y="1798065"/>
                  </a:lnTo>
                  <a:lnTo>
                    <a:pt x="297688" y="1796288"/>
                  </a:lnTo>
                  <a:close/>
                </a:path>
                <a:path w="577850" h="3582670">
                  <a:moveTo>
                    <a:pt x="277113" y="1934464"/>
                  </a:moveTo>
                  <a:lnTo>
                    <a:pt x="262127" y="2034920"/>
                  </a:lnTo>
                  <a:lnTo>
                    <a:pt x="274700" y="2036826"/>
                  </a:lnTo>
                  <a:lnTo>
                    <a:pt x="289687" y="1936241"/>
                  </a:lnTo>
                  <a:lnTo>
                    <a:pt x="277113" y="1934464"/>
                  </a:lnTo>
                  <a:close/>
                </a:path>
                <a:path w="577850" h="3582670">
                  <a:moveTo>
                    <a:pt x="256539" y="2072639"/>
                  </a:moveTo>
                  <a:lnTo>
                    <a:pt x="241553" y="2173097"/>
                  </a:lnTo>
                  <a:lnTo>
                    <a:pt x="254126" y="2175002"/>
                  </a:lnTo>
                  <a:lnTo>
                    <a:pt x="269113" y="2074417"/>
                  </a:lnTo>
                  <a:lnTo>
                    <a:pt x="256539" y="2072639"/>
                  </a:lnTo>
                  <a:close/>
                </a:path>
                <a:path w="577850" h="3582670">
                  <a:moveTo>
                    <a:pt x="235965" y="2210816"/>
                  </a:moveTo>
                  <a:lnTo>
                    <a:pt x="220979" y="2311272"/>
                  </a:lnTo>
                  <a:lnTo>
                    <a:pt x="233552" y="2313178"/>
                  </a:lnTo>
                  <a:lnTo>
                    <a:pt x="248538" y="2212593"/>
                  </a:lnTo>
                  <a:lnTo>
                    <a:pt x="235965" y="2210816"/>
                  </a:lnTo>
                  <a:close/>
                </a:path>
                <a:path w="577850" h="3582670">
                  <a:moveTo>
                    <a:pt x="215391" y="2348991"/>
                  </a:moveTo>
                  <a:lnTo>
                    <a:pt x="200405" y="2449448"/>
                  </a:lnTo>
                  <a:lnTo>
                    <a:pt x="212978" y="2451354"/>
                  </a:lnTo>
                  <a:lnTo>
                    <a:pt x="227964" y="2350770"/>
                  </a:lnTo>
                  <a:lnTo>
                    <a:pt x="215391" y="2348991"/>
                  </a:lnTo>
                  <a:close/>
                </a:path>
                <a:path w="577850" h="3582670">
                  <a:moveTo>
                    <a:pt x="194817" y="2487167"/>
                  </a:moveTo>
                  <a:lnTo>
                    <a:pt x="179831" y="2587624"/>
                  </a:lnTo>
                  <a:lnTo>
                    <a:pt x="192404" y="2589529"/>
                  </a:lnTo>
                  <a:lnTo>
                    <a:pt x="207390" y="2488946"/>
                  </a:lnTo>
                  <a:lnTo>
                    <a:pt x="194817" y="2487167"/>
                  </a:lnTo>
                  <a:close/>
                </a:path>
                <a:path w="577850" h="3582670">
                  <a:moveTo>
                    <a:pt x="174243" y="2625343"/>
                  </a:moveTo>
                  <a:lnTo>
                    <a:pt x="159257" y="2725801"/>
                  </a:lnTo>
                  <a:lnTo>
                    <a:pt x="171830" y="2727705"/>
                  </a:lnTo>
                  <a:lnTo>
                    <a:pt x="186816" y="2627122"/>
                  </a:lnTo>
                  <a:lnTo>
                    <a:pt x="174243" y="2625343"/>
                  </a:lnTo>
                  <a:close/>
                </a:path>
                <a:path w="577850" h="3582670">
                  <a:moveTo>
                    <a:pt x="153669" y="2763520"/>
                  </a:moveTo>
                  <a:lnTo>
                    <a:pt x="138684" y="2863977"/>
                  </a:lnTo>
                  <a:lnTo>
                    <a:pt x="151256" y="2865881"/>
                  </a:lnTo>
                  <a:lnTo>
                    <a:pt x="166242" y="2765297"/>
                  </a:lnTo>
                  <a:lnTo>
                    <a:pt x="153669" y="2763520"/>
                  </a:lnTo>
                  <a:close/>
                </a:path>
                <a:path w="577850" h="3582670">
                  <a:moveTo>
                    <a:pt x="133095" y="2901696"/>
                  </a:moveTo>
                  <a:lnTo>
                    <a:pt x="118110" y="3002153"/>
                  </a:lnTo>
                  <a:lnTo>
                    <a:pt x="130682" y="3004058"/>
                  </a:lnTo>
                  <a:lnTo>
                    <a:pt x="145668" y="2903473"/>
                  </a:lnTo>
                  <a:lnTo>
                    <a:pt x="133095" y="2901696"/>
                  </a:lnTo>
                  <a:close/>
                </a:path>
                <a:path w="577850" h="3582670">
                  <a:moveTo>
                    <a:pt x="112522" y="3039872"/>
                  </a:moveTo>
                  <a:lnTo>
                    <a:pt x="97536" y="3140329"/>
                  </a:lnTo>
                  <a:lnTo>
                    <a:pt x="110109" y="3142234"/>
                  </a:lnTo>
                  <a:lnTo>
                    <a:pt x="125094" y="3041649"/>
                  </a:lnTo>
                  <a:lnTo>
                    <a:pt x="112522" y="3039872"/>
                  </a:lnTo>
                  <a:close/>
                </a:path>
                <a:path w="577850" h="3582670">
                  <a:moveTo>
                    <a:pt x="91948" y="3178047"/>
                  </a:moveTo>
                  <a:lnTo>
                    <a:pt x="76962" y="3278504"/>
                  </a:lnTo>
                  <a:lnTo>
                    <a:pt x="89535" y="3280409"/>
                  </a:lnTo>
                  <a:lnTo>
                    <a:pt x="104393" y="3179826"/>
                  </a:lnTo>
                  <a:lnTo>
                    <a:pt x="91948" y="3178047"/>
                  </a:lnTo>
                  <a:close/>
                </a:path>
                <a:path w="577850" h="3582670">
                  <a:moveTo>
                    <a:pt x="71374" y="3316224"/>
                  </a:moveTo>
                  <a:lnTo>
                    <a:pt x="56387" y="3416680"/>
                  </a:lnTo>
                  <a:lnTo>
                    <a:pt x="68961" y="3418585"/>
                  </a:lnTo>
                  <a:lnTo>
                    <a:pt x="83819" y="3318002"/>
                  </a:lnTo>
                  <a:lnTo>
                    <a:pt x="71374" y="3316224"/>
                  </a:lnTo>
                  <a:close/>
                </a:path>
                <a:path w="577850" h="3582670">
                  <a:moveTo>
                    <a:pt x="8127" y="3480689"/>
                  </a:moveTo>
                  <a:lnTo>
                    <a:pt x="4825" y="3482085"/>
                  </a:lnTo>
                  <a:lnTo>
                    <a:pt x="1650" y="3483355"/>
                  </a:lnTo>
                  <a:lnTo>
                    <a:pt x="0" y="3487039"/>
                  </a:lnTo>
                  <a:lnTo>
                    <a:pt x="1269" y="3490341"/>
                  </a:lnTo>
                  <a:lnTo>
                    <a:pt x="38100" y="3582289"/>
                  </a:lnTo>
                  <a:lnTo>
                    <a:pt x="49904" y="3567556"/>
                  </a:lnTo>
                  <a:lnTo>
                    <a:pt x="45847" y="3567556"/>
                  </a:lnTo>
                  <a:lnTo>
                    <a:pt x="35051" y="3565905"/>
                  </a:lnTo>
                  <a:lnTo>
                    <a:pt x="41814" y="3557460"/>
                  </a:lnTo>
                  <a:lnTo>
                    <a:pt x="41094" y="3555657"/>
                  </a:lnTo>
                  <a:lnTo>
                    <a:pt x="35813" y="3554856"/>
                  </a:lnTo>
                  <a:lnTo>
                    <a:pt x="37154" y="3545793"/>
                  </a:lnTo>
                  <a:lnTo>
                    <a:pt x="11811" y="3482340"/>
                  </a:lnTo>
                  <a:lnTo>
                    <a:pt x="8127" y="3480689"/>
                  </a:lnTo>
                  <a:close/>
                </a:path>
                <a:path w="577850" h="3582670">
                  <a:moveTo>
                    <a:pt x="41814" y="3557460"/>
                  </a:moveTo>
                  <a:lnTo>
                    <a:pt x="35051" y="3565905"/>
                  </a:lnTo>
                  <a:lnTo>
                    <a:pt x="45847" y="3567556"/>
                  </a:lnTo>
                  <a:lnTo>
                    <a:pt x="41814" y="3557460"/>
                  </a:lnTo>
                  <a:close/>
                </a:path>
                <a:path w="577850" h="3582670">
                  <a:moveTo>
                    <a:pt x="43024" y="3555949"/>
                  </a:moveTo>
                  <a:lnTo>
                    <a:pt x="41814" y="3557460"/>
                  </a:lnTo>
                  <a:lnTo>
                    <a:pt x="45847" y="3567556"/>
                  </a:lnTo>
                  <a:lnTo>
                    <a:pt x="49904" y="3567556"/>
                  </a:lnTo>
                  <a:lnTo>
                    <a:pt x="58555" y="3556761"/>
                  </a:lnTo>
                  <a:lnTo>
                    <a:pt x="48387" y="3556761"/>
                  </a:lnTo>
                  <a:lnTo>
                    <a:pt x="43024" y="3555949"/>
                  </a:lnTo>
                  <a:close/>
                </a:path>
                <a:path w="577850" h="3582670">
                  <a:moveTo>
                    <a:pt x="49747" y="3547553"/>
                  </a:moveTo>
                  <a:lnTo>
                    <a:pt x="43024" y="3555949"/>
                  </a:lnTo>
                  <a:lnTo>
                    <a:pt x="48387" y="3556761"/>
                  </a:lnTo>
                  <a:lnTo>
                    <a:pt x="49747" y="3547553"/>
                  </a:lnTo>
                  <a:close/>
                </a:path>
                <a:path w="577850" h="3582670">
                  <a:moveTo>
                    <a:pt x="96392" y="3493897"/>
                  </a:moveTo>
                  <a:lnTo>
                    <a:pt x="92328" y="3494278"/>
                  </a:lnTo>
                  <a:lnTo>
                    <a:pt x="90169" y="3497072"/>
                  </a:lnTo>
                  <a:lnTo>
                    <a:pt x="49747" y="3547553"/>
                  </a:lnTo>
                  <a:lnTo>
                    <a:pt x="48387" y="3556761"/>
                  </a:lnTo>
                  <a:lnTo>
                    <a:pt x="58555" y="3556761"/>
                  </a:lnTo>
                  <a:lnTo>
                    <a:pt x="100075" y="3504946"/>
                  </a:lnTo>
                  <a:lnTo>
                    <a:pt x="102235" y="3502279"/>
                  </a:lnTo>
                  <a:lnTo>
                    <a:pt x="101853" y="3498215"/>
                  </a:lnTo>
                  <a:lnTo>
                    <a:pt x="99060" y="3496055"/>
                  </a:lnTo>
                  <a:lnTo>
                    <a:pt x="96392" y="3493897"/>
                  </a:lnTo>
                  <a:close/>
                </a:path>
                <a:path w="577850" h="3582670">
                  <a:moveTo>
                    <a:pt x="50673" y="3454400"/>
                  </a:moveTo>
                  <a:lnTo>
                    <a:pt x="37154" y="3545793"/>
                  </a:lnTo>
                  <a:lnTo>
                    <a:pt x="41094" y="3555657"/>
                  </a:lnTo>
                  <a:lnTo>
                    <a:pt x="43024" y="3555949"/>
                  </a:lnTo>
                  <a:lnTo>
                    <a:pt x="49747" y="3547553"/>
                  </a:lnTo>
                  <a:lnTo>
                    <a:pt x="63245" y="3456178"/>
                  </a:lnTo>
                  <a:lnTo>
                    <a:pt x="50673" y="3454400"/>
                  </a:lnTo>
                  <a:close/>
                </a:path>
                <a:path w="577850" h="3582670">
                  <a:moveTo>
                    <a:pt x="37154" y="3545793"/>
                  </a:moveTo>
                  <a:lnTo>
                    <a:pt x="35813" y="3554856"/>
                  </a:lnTo>
                  <a:lnTo>
                    <a:pt x="41094" y="3555657"/>
                  </a:lnTo>
                  <a:lnTo>
                    <a:pt x="37154" y="354579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8424291" y="6532880"/>
            <a:ext cx="2311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833879" y="1071880"/>
            <a:ext cx="8534400" cy="1905"/>
          </a:xfrm>
          <a:custGeom>
            <a:avLst/>
            <a:gdLst/>
            <a:ahLst/>
            <a:cxnLst/>
            <a:rect l="l" t="t" r="r" b="b"/>
            <a:pathLst>
              <a:path w="8534400" h="1905">
                <a:moveTo>
                  <a:pt x="0" y="0"/>
                </a:moveTo>
                <a:lnTo>
                  <a:pt x="8534400" y="165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52064" y="172720"/>
            <a:ext cx="7018655" cy="1121461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sz="24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5.</a:t>
            </a:r>
            <a:r>
              <a:rPr sz="2400" u="sng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Run</a:t>
            </a:r>
            <a:r>
              <a:rPr sz="24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the</a:t>
            </a:r>
            <a:r>
              <a:rPr sz="24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application</a:t>
            </a:r>
            <a:r>
              <a:rPr sz="24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router</a:t>
            </a:r>
            <a:r>
              <a:rPr sz="2400" u="sng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on</a:t>
            </a:r>
            <a:r>
              <a:rPr sz="24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a</a:t>
            </a:r>
            <a:r>
              <a:rPr sz="2400" u="sng" spc="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WebSocket</a:t>
            </a:r>
            <a:r>
              <a:rPr sz="2400" u="sng" spc="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transport</a:t>
            </a:r>
            <a:endParaRPr sz="2400"/>
          </a:p>
          <a:p>
            <a:pPr marL="12700">
              <a:spcBef>
                <a:spcPts val="5"/>
              </a:spcBef>
            </a:pP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server</a:t>
            </a:r>
            <a:endParaRPr sz="24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0" y="2590800"/>
            <a:ext cx="7853680" cy="457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831658" y="1233869"/>
            <a:ext cx="581342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850" spc="-15" dirty="0">
                <a:latin typeface="Calibri"/>
                <a:cs typeface="Calibri"/>
              </a:rPr>
              <a:t>i)</a:t>
            </a:r>
            <a:r>
              <a:rPr sz="1850" spc="-20" dirty="0">
                <a:latin typeface="Calibri"/>
                <a:cs typeface="Calibri"/>
              </a:rPr>
              <a:t> Run</a:t>
            </a:r>
            <a:r>
              <a:rPr sz="1850" spc="-25" dirty="0">
                <a:latin typeface="Calibri"/>
                <a:cs typeface="Calibri"/>
              </a:rPr>
              <a:t> </a:t>
            </a:r>
            <a:r>
              <a:rPr sz="1850" dirty="0">
                <a:latin typeface="Calibri"/>
                <a:cs typeface="Calibri"/>
              </a:rPr>
              <a:t>the</a:t>
            </a:r>
            <a:r>
              <a:rPr sz="1850" spc="-55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application</a:t>
            </a:r>
            <a:r>
              <a:rPr sz="1850" spc="-185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router</a:t>
            </a:r>
            <a:r>
              <a:rPr sz="1850" spc="-95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on</a:t>
            </a:r>
            <a:r>
              <a:rPr sz="1850" spc="-25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a</a:t>
            </a:r>
            <a:r>
              <a:rPr sz="1850" spc="-35" dirty="0">
                <a:latin typeface="Calibri"/>
                <a:cs typeface="Calibri"/>
              </a:rPr>
              <a:t> </a:t>
            </a:r>
            <a:r>
              <a:rPr sz="1850" spc="-40" dirty="0">
                <a:latin typeface="Calibri"/>
                <a:cs typeface="Calibri"/>
              </a:rPr>
              <a:t>WebSocket</a:t>
            </a:r>
            <a:r>
              <a:rPr sz="1850" spc="-65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transport</a:t>
            </a:r>
            <a:r>
              <a:rPr sz="1850" spc="-160" dirty="0">
                <a:latin typeface="Calibri"/>
                <a:cs typeface="Calibri"/>
              </a:rPr>
              <a:t> </a:t>
            </a:r>
            <a:r>
              <a:rPr sz="1850" spc="-25" dirty="0">
                <a:latin typeface="Calibri"/>
                <a:cs typeface="Calibri"/>
              </a:rPr>
              <a:t>server: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84375" y="3217863"/>
            <a:ext cx="6132830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850" spc="-20" dirty="0">
                <a:latin typeface="Calibri"/>
                <a:cs typeface="Calibri"/>
              </a:rPr>
              <a:t>ii)</a:t>
            </a:r>
            <a:r>
              <a:rPr sz="1850" spc="-15" dirty="0">
                <a:latin typeface="Calibri"/>
                <a:cs typeface="Calibri"/>
              </a:rPr>
              <a:t> </a:t>
            </a:r>
            <a:r>
              <a:rPr sz="1850" spc="-25" dirty="0">
                <a:latin typeface="Calibri"/>
                <a:cs typeface="Calibri"/>
              </a:rPr>
              <a:t>Run </a:t>
            </a:r>
            <a:r>
              <a:rPr sz="1850" spc="-5" dirty="0">
                <a:latin typeface="Calibri"/>
                <a:cs typeface="Calibri"/>
              </a:rPr>
              <a:t>the</a:t>
            </a:r>
            <a:r>
              <a:rPr sz="1850" spc="-45" dirty="0">
                <a:latin typeface="Calibri"/>
                <a:cs typeface="Calibri"/>
              </a:rPr>
              <a:t> </a:t>
            </a:r>
            <a:r>
              <a:rPr sz="1850" spc="-20" dirty="0">
                <a:latin typeface="Calibri"/>
                <a:cs typeface="Calibri"/>
              </a:rPr>
              <a:t>Publisher component</a:t>
            </a:r>
            <a:r>
              <a:rPr sz="1850" spc="-155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on</a:t>
            </a:r>
            <a:r>
              <a:rPr sz="1850" spc="-2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a</a:t>
            </a:r>
            <a:r>
              <a:rPr sz="1850" spc="20" dirty="0">
                <a:latin typeface="Calibri"/>
                <a:cs typeface="Calibri"/>
              </a:rPr>
              <a:t> </a:t>
            </a:r>
            <a:r>
              <a:rPr sz="1850" spc="-40" dirty="0">
                <a:latin typeface="Calibri"/>
                <a:cs typeface="Calibri"/>
              </a:rPr>
              <a:t>WebSocket</a:t>
            </a:r>
            <a:r>
              <a:rPr sz="1850" spc="-6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transport</a:t>
            </a:r>
            <a:r>
              <a:rPr sz="1850" spc="-150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client:</a:t>
            </a:r>
            <a:endParaRPr sz="185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910079" y="1676400"/>
            <a:ext cx="6776720" cy="843280"/>
            <a:chOff x="386079" y="1676400"/>
            <a:chExt cx="6776720" cy="84328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6079" y="1676400"/>
              <a:ext cx="6776720" cy="39623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789679" y="1984502"/>
              <a:ext cx="184150" cy="535305"/>
            </a:xfrm>
            <a:custGeom>
              <a:avLst/>
              <a:gdLst/>
              <a:ahLst/>
              <a:cxnLst/>
              <a:rect l="l" t="t" r="r" b="b"/>
              <a:pathLst>
                <a:path w="184150" h="535305">
                  <a:moveTo>
                    <a:pt x="8890" y="430530"/>
                  </a:moveTo>
                  <a:lnTo>
                    <a:pt x="2032" y="432308"/>
                  </a:lnTo>
                  <a:lnTo>
                    <a:pt x="0" y="435737"/>
                  </a:lnTo>
                  <a:lnTo>
                    <a:pt x="25400" y="535177"/>
                  </a:lnTo>
                  <a:lnTo>
                    <a:pt x="36125" y="524890"/>
                  </a:lnTo>
                  <a:lnTo>
                    <a:pt x="34925" y="524890"/>
                  </a:lnTo>
                  <a:lnTo>
                    <a:pt x="22733" y="521335"/>
                  </a:lnTo>
                  <a:lnTo>
                    <a:pt x="29218" y="498637"/>
                  </a:lnTo>
                  <a:lnTo>
                    <a:pt x="13139" y="435737"/>
                  </a:lnTo>
                  <a:lnTo>
                    <a:pt x="12319" y="432688"/>
                  </a:lnTo>
                  <a:lnTo>
                    <a:pt x="8890" y="430530"/>
                  </a:lnTo>
                  <a:close/>
                </a:path>
                <a:path w="184150" h="535305">
                  <a:moveTo>
                    <a:pt x="29218" y="498637"/>
                  </a:moveTo>
                  <a:lnTo>
                    <a:pt x="22733" y="521335"/>
                  </a:lnTo>
                  <a:lnTo>
                    <a:pt x="34925" y="524890"/>
                  </a:lnTo>
                  <a:lnTo>
                    <a:pt x="35904" y="521462"/>
                  </a:lnTo>
                  <a:lnTo>
                    <a:pt x="35052" y="521462"/>
                  </a:lnTo>
                  <a:lnTo>
                    <a:pt x="24511" y="518540"/>
                  </a:lnTo>
                  <a:lnTo>
                    <a:pt x="32375" y="510990"/>
                  </a:lnTo>
                  <a:lnTo>
                    <a:pt x="29218" y="498637"/>
                  </a:lnTo>
                  <a:close/>
                </a:path>
                <a:path w="184150" h="535305">
                  <a:moveTo>
                    <a:pt x="90678" y="455040"/>
                  </a:moveTo>
                  <a:lnTo>
                    <a:pt x="88137" y="457453"/>
                  </a:lnTo>
                  <a:lnTo>
                    <a:pt x="41362" y="502362"/>
                  </a:lnTo>
                  <a:lnTo>
                    <a:pt x="34925" y="524890"/>
                  </a:lnTo>
                  <a:lnTo>
                    <a:pt x="36125" y="524890"/>
                  </a:lnTo>
                  <a:lnTo>
                    <a:pt x="99441" y="464185"/>
                  </a:lnTo>
                  <a:lnTo>
                    <a:pt x="99568" y="460121"/>
                  </a:lnTo>
                  <a:lnTo>
                    <a:pt x="97155" y="457581"/>
                  </a:lnTo>
                  <a:lnTo>
                    <a:pt x="94742" y="455168"/>
                  </a:lnTo>
                  <a:lnTo>
                    <a:pt x="90678" y="455040"/>
                  </a:lnTo>
                  <a:close/>
                </a:path>
                <a:path w="184150" h="535305">
                  <a:moveTo>
                    <a:pt x="32375" y="510990"/>
                  </a:moveTo>
                  <a:lnTo>
                    <a:pt x="24511" y="518540"/>
                  </a:lnTo>
                  <a:lnTo>
                    <a:pt x="35052" y="521462"/>
                  </a:lnTo>
                  <a:lnTo>
                    <a:pt x="32375" y="510990"/>
                  </a:lnTo>
                  <a:close/>
                </a:path>
                <a:path w="184150" h="535305">
                  <a:moveTo>
                    <a:pt x="41362" y="502362"/>
                  </a:moveTo>
                  <a:lnTo>
                    <a:pt x="32375" y="510990"/>
                  </a:lnTo>
                  <a:lnTo>
                    <a:pt x="35052" y="521462"/>
                  </a:lnTo>
                  <a:lnTo>
                    <a:pt x="35904" y="521462"/>
                  </a:lnTo>
                  <a:lnTo>
                    <a:pt x="41362" y="502362"/>
                  </a:lnTo>
                  <a:close/>
                </a:path>
                <a:path w="184150" h="535305">
                  <a:moveTo>
                    <a:pt x="171704" y="0"/>
                  </a:moveTo>
                  <a:lnTo>
                    <a:pt x="29218" y="498637"/>
                  </a:lnTo>
                  <a:lnTo>
                    <a:pt x="32375" y="510990"/>
                  </a:lnTo>
                  <a:lnTo>
                    <a:pt x="41362" y="502362"/>
                  </a:lnTo>
                  <a:lnTo>
                    <a:pt x="183896" y="3556"/>
                  </a:lnTo>
                  <a:lnTo>
                    <a:pt x="171704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416804" y="2235898"/>
            <a:ext cx="550545" cy="18466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100" spc="20" dirty="0">
                <a:latin typeface="Calibri"/>
                <a:cs typeface="Calibri"/>
              </a:rPr>
              <a:t>E</a:t>
            </a:r>
            <a:r>
              <a:rPr sz="1100" dirty="0">
                <a:latin typeface="Calibri"/>
                <a:cs typeface="Calibri"/>
              </a:rPr>
              <a:t>x</a:t>
            </a:r>
            <a:r>
              <a:rPr sz="1100" spc="30" dirty="0">
                <a:latin typeface="Calibri"/>
                <a:cs typeface="Calibri"/>
              </a:rPr>
              <a:t>a</a:t>
            </a:r>
            <a:r>
              <a:rPr sz="1100" dirty="0">
                <a:latin typeface="Calibri"/>
                <a:cs typeface="Calibri"/>
              </a:rPr>
              <a:t>m</a:t>
            </a:r>
            <a:r>
              <a:rPr sz="1100" spc="-20" dirty="0">
                <a:latin typeface="Calibri"/>
                <a:cs typeface="Calibri"/>
              </a:rPr>
              <a:t>p</a:t>
            </a:r>
            <a:r>
              <a:rPr sz="1100" spc="-15" dirty="0">
                <a:latin typeface="Calibri"/>
                <a:cs typeface="Calibri"/>
              </a:rPr>
              <a:t>l</a:t>
            </a:r>
            <a:r>
              <a:rPr sz="1100" spc="5" dirty="0">
                <a:latin typeface="Calibri"/>
                <a:cs typeface="Calibri"/>
              </a:rPr>
              <a:t>e,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910079" y="3352800"/>
            <a:ext cx="8412480" cy="1452880"/>
            <a:chOff x="386079" y="3352800"/>
            <a:chExt cx="8412480" cy="145288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8479" y="3749620"/>
              <a:ext cx="7670800" cy="36517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6079" y="4348480"/>
              <a:ext cx="8300720" cy="4572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439159" y="4044315"/>
              <a:ext cx="309245" cy="309245"/>
            </a:xfrm>
            <a:custGeom>
              <a:avLst/>
              <a:gdLst/>
              <a:ahLst/>
              <a:cxnLst/>
              <a:rect l="l" t="t" r="r" b="b"/>
              <a:pathLst>
                <a:path w="309245" h="309245">
                  <a:moveTo>
                    <a:pt x="29590" y="208026"/>
                  </a:moveTo>
                  <a:lnTo>
                    <a:pt x="26035" y="210058"/>
                  </a:lnTo>
                  <a:lnTo>
                    <a:pt x="0" y="309245"/>
                  </a:lnTo>
                  <a:lnTo>
                    <a:pt x="16934" y="304800"/>
                  </a:lnTo>
                  <a:lnTo>
                    <a:pt x="13335" y="304800"/>
                  </a:lnTo>
                  <a:lnTo>
                    <a:pt x="4444" y="295910"/>
                  </a:lnTo>
                  <a:lnTo>
                    <a:pt x="20934" y="279420"/>
                  </a:lnTo>
                  <a:lnTo>
                    <a:pt x="38353" y="213233"/>
                  </a:lnTo>
                  <a:lnTo>
                    <a:pt x="36322" y="209804"/>
                  </a:lnTo>
                  <a:lnTo>
                    <a:pt x="29590" y="208026"/>
                  </a:lnTo>
                  <a:close/>
                </a:path>
                <a:path w="309245" h="309245">
                  <a:moveTo>
                    <a:pt x="20934" y="279420"/>
                  </a:moveTo>
                  <a:lnTo>
                    <a:pt x="4444" y="295910"/>
                  </a:lnTo>
                  <a:lnTo>
                    <a:pt x="13335" y="304800"/>
                  </a:lnTo>
                  <a:lnTo>
                    <a:pt x="16129" y="302006"/>
                  </a:lnTo>
                  <a:lnTo>
                    <a:pt x="14986" y="302006"/>
                  </a:lnTo>
                  <a:lnTo>
                    <a:pt x="7238" y="294259"/>
                  </a:lnTo>
                  <a:lnTo>
                    <a:pt x="17756" y="291488"/>
                  </a:lnTo>
                  <a:lnTo>
                    <a:pt x="20934" y="279420"/>
                  </a:lnTo>
                  <a:close/>
                </a:path>
                <a:path w="309245" h="309245">
                  <a:moveTo>
                    <a:pt x="96012" y="270891"/>
                  </a:moveTo>
                  <a:lnTo>
                    <a:pt x="29824" y="288310"/>
                  </a:lnTo>
                  <a:lnTo>
                    <a:pt x="13335" y="304800"/>
                  </a:lnTo>
                  <a:lnTo>
                    <a:pt x="16934" y="304800"/>
                  </a:lnTo>
                  <a:lnTo>
                    <a:pt x="99187" y="283210"/>
                  </a:lnTo>
                  <a:lnTo>
                    <a:pt x="101218" y="279654"/>
                  </a:lnTo>
                  <a:lnTo>
                    <a:pt x="100329" y="276225"/>
                  </a:lnTo>
                  <a:lnTo>
                    <a:pt x="99440" y="272923"/>
                  </a:lnTo>
                  <a:lnTo>
                    <a:pt x="96012" y="270891"/>
                  </a:lnTo>
                  <a:close/>
                </a:path>
                <a:path w="309245" h="309245">
                  <a:moveTo>
                    <a:pt x="17756" y="291488"/>
                  </a:moveTo>
                  <a:lnTo>
                    <a:pt x="7238" y="294259"/>
                  </a:lnTo>
                  <a:lnTo>
                    <a:pt x="14986" y="302006"/>
                  </a:lnTo>
                  <a:lnTo>
                    <a:pt x="17756" y="291488"/>
                  </a:lnTo>
                  <a:close/>
                </a:path>
                <a:path w="309245" h="309245">
                  <a:moveTo>
                    <a:pt x="29824" y="288310"/>
                  </a:moveTo>
                  <a:lnTo>
                    <a:pt x="17756" y="291488"/>
                  </a:lnTo>
                  <a:lnTo>
                    <a:pt x="14986" y="302006"/>
                  </a:lnTo>
                  <a:lnTo>
                    <a:pt x="16129" y="302006"/>
                  </a:lnTo>
                  <a:lnTo>
                    <a:pt x="29824" y="288310"/>
                  </a:lnTo>
                  <a:close/>
                </a:path>
                <a:path w="309245" h="309245">
                  <a:moveTo>
                    <a:pt x="300354" y="0"/>
                  </a:moveTo>
                  <a:lnTo>
                    <a:pt x="20934" y="279420"/>
                  </a:lnTo>
                  <a:lnTo>
                    <a:pt x="17756" y="291488"/>
                  </a:lnTo>
                  <a:lnTo>
                    <a:pt x="29824" y="288310"/>
                  </a:lnTo>
                  <a:lnTo>
                    <a:pt x="309244" y="8890"/>
                  </a:lnTo>
                  <a:lnTo>
                    <a:pt x="300354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77199" y="3352800"/>
              <a:ext cx="721359" cy="69088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984375" y="5049203"/>
            <a:ext cx="6290310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850" spc="-25" dirty="0">
                <a:latin typeface="Calibri"/>
                <a:cs typeface="Calibri"/>
              </a:rPr>
              <a:t>iii)</a:t>
            </a:r>
            <a:r>
              <a:rPr sz="1850" spc="-20" dirty="0">
                <a:latin typeface="Calibri"/>
                <a:cs typeface="Calibri"/>
              </a:rPr>
              <a:t> </a:t>
            </a:r>
            <a:r>
              <a:rPr sz="1850" spc="-25" dirty="0">
                <a:latin typeface="Calibri"/>
                <a:cs typeface="Calibri"/>
              </a:rPr>
              <a:t>Run</a:t>
            </a:r>
            <a:r>
              <a:rPr sz="1850" spc="6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the</a:t>
            </a:r>
            <a:r>
              <a:rPr sz="1850" spc="-135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Subscriber</a:t>
            </a:r>
            <a:r>
              <a:rPr sz="1850" spc="-95" dirty="0">
                <a:latin typeface="Calibri"/>
                <a:cs typeface="Calibri"/>
              </a:rPr>
              <a:t> </a:t>
            </a:r>
            <a:r>
              <a:rPr sz="1850" spc="-20" dirty="0">
                <a:latin typeface="Calibri"/>
                <a:cs typeface="Calibri"/>
              </a:rPr>
              <a:t>component</a:t>
            </a:r>
            <a:r>
              <a:rPr sz="1850" spc="-155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on</a:t>
            </a:r>
            <a:r>
              <a:rPr sz="1850" spc="-25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a</a:t>
            </a:r>
            <a:r>
              <a:rPr sz="1850" spc="25" dirty="0">
                <a:latin typeface="Calibri"/>
                <a:cs typeface="Calibri"/>
              </a:rPr>
              <a:t> </a:t>
            </a:r>
            <a:r>
              <a:rPr sz="1850" spc="-35" dirty="0">
                <a:latin typeface="Calibri"/>
                <a:cs typeface="Calibri"/>
              </a:rPr>
              <a:t>WebSocket</a:t>
            </a:r>
            <a:r>
              <a:rPr sz="1850" spc="-85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transport</a:t>
            </a:r>
            <a:r>
              <a:rPr sz="1850" spc="-155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client:</a:t>
            </a:r>
            <a:endParaRPr sz="185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981200" y="5415279"/>
            <a:ext cx="8310880" cy="792480"/>
            <a:chOff x="457200" y="5415279"/>
            <a:chExt cx="8310880" cy="792480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7200" y="5415279"/>
              <a:ext cx="8006080" cy="22351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8480" y="5872479"/>
              <a:ext cx="8229600" cy="33527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510279" y="5568314"/>
              <a:ext cx="309245" cy="309880"/>
            </a:xfrm>
            <a:custGeom>
              <a:avLst/>
              <a:gdLst/>
              <a:ahLst/>
              <a:cxnLst/>
              <a:rect l="l" t="t" r="r" b="b"/>
              <a:pathLst>
                <a:path w="309245" h="309879">
                  <a:moveTo>
                    <a:pt x="29591" y="208000"/>
                  </a:moveTo>
                  <a:lnTo>
                    <a:pt x="26035" y="210032"/>
                  </a:lnTo>
                  <a:lnTo>
                    <a:pt x="0" y="309257"/>
                  </a:lnTo>
                  <a:lnTo>
                    <a:pt x="16788" y="304838"/>
                  </a:lnTo>
                  <a:lnTo>
                    <a:pt x="13335" y="304838"/>
                  </a:lnTo>
                  <a:lnTo>
                    <a:pt x="4445" y="295859"/>
                  </a:lnTo>
                  <a:lnTo>
                    <a:pt x="20939" y="279367"/>
                  </a:lnTo>
                  <a:lnTo>
                    <a:pt x="38354" y="213258"/>
                  </a:lnTo>
                  <a:lnTo>
                    <a:pt x="36322" y="209791"/>
                  </a:lnTo>
                  <a:lnTo>
                    <a:pt x="29591" y="208000"/>
                  </a:lnTo>
                  <a:close/>
                </a:path>
                <a:path w="309245" h="309879">
                  <a:moveTo>
                    <a:pt x="20939" y="279367"/>
                  </a:moveTo>
                  <a:lnTo>
                    <a:pt x="4445" y="295859"/>
                  </a:lnTo>
                  <a:lnTo>
                    <a:pt x="13335" y="304838"/>
                  </a:lnTo>
                  <a:lnTo>
                    <a:pt x="16204" y="301967"/>
                  </a:lnTo>
                  <a:lnTo>
                    <a:pt x="14986" y="301967"/>
                  </a:lnTo>
                  <a:lnTo>
                    <a:pt x="7239" y="294208"/>
                  </a:lnTo>
                  <a:lnTo>
                    <a:pt x="17758" y="291442"/>
                  </a:lnTo>
                  <a:lnTo>
                    <a:pt x="20939" y="279367"/>
                  </a:lnTo>
                  <a:close/>
                </a:path>
                <a:path w="309245" h="309879">
                  <a:moveTo>
                    <a:pt x="96012" y="270865"/>
                  </a:moveTo>
                  <a:lnTo>
                    <a:pt x="29929" y="288241"/>
                  </a:lnTo>
                  <a:lnTo>
                    <a:pt x="13335" y="304838"/>
                  </a:lnTo>
                  <a:lnTo>
                    <a:pt x="16788" y="304838"/>
                  </a:lnTo>
                  <a:lnTo>
                    <a:pt x="99187" y="283146"/>
                  </a:lnTo>
                  <a:lnTo>
                    <a:pt x="101219" y="279679"/>
                  </a:lnTo>
                  <a:lnTo>
                    <a:pt x="99441" y="272897"/>
                  </a:lnTo>
                  <a:lnTo>
                    <a:pt x="96012" y="270865"/>
                  </a:lnTo>
                  <a:close/>
                </a:path>
                <a:path w="309245" h="309879">
                  <a:moveTo>
                    <a:pt x="17758" y="291442"/>
                  </a:moveTo>
                  <a:lnTo>
                    <a:pt x="7239" y="294208"/>
                  </a:lnTo>
                  <a:lnTo>
                    <a:pt x="14986" y="301967"/>
                  </a:lnTo>
                  <a:lnTo>
                    <a:pt x="17758" y="291442"/>
                  </a:lnTo>
                  <a:close/>
                </a:path>
                <a:path w="309245" h="309879">
                  <a:moveTo>
                    <a:pt x="29929" y="288241"/>
                  </a:moveTo>
                  <a:lnTo>
                    <a:pt x="17758" y="291442"/>
                  </a:lnTo>
                  <a:lnTo>
                    <a:pt x="14986" y="301967"/>
                  </a:lnTo>
                  <a:lnTo>
                    <a:pt x="16204" y="301967"/>
                  </a:lnTo>
                  <a:lnTo>
                    <a:pt x="29929" y="288241"/>
                  </a:lnTo>
                  <a:close/>
                </a:path>
                <a:path w="309245" h="309879">
                  <a:moveTo>
                    <a:pt x="300355" y="0"/>
                  </a:moveTo>
                  <a:lnTo>
                    <a:pt x="20939" y="279367"/>
                  </a:lnTo>
                  <a:lnTo>
                    <a:pt x="17758" y="291442"/>
                  </a:lnTo>
                  <a:lnTo>
                    <a:pt x="29929" y="288241"/>
                  </a:lnTo>
                  <a:lnTo>
                    <a:pt x="309245" y="8890"/>
                  </a:lnTo>
                  <a:lnTo>
                    <a:pt x="300355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3" name="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980155" y="1828801"/>
            <a:ext cx="651831" cy="635975"/>
          </a:xfrm>
          <a:prstGeom prst="rect">
            <a:avLst/>
          </a:prstGeom>
        </p:spPr>
      </p:pic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xfrm>
            <a:off x="8424291" y="6532880"/>
            <a:ext cx="2311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4845" y="775907"/>
            <a:ext cx="3653790" cy="306705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>
              <a:spcBef>
                <a:spcPts val="90"/>
              </a:spcBef>
            </a:pPr>
            <a:r>
              <a:rPr sz="1850" spc="-2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1850" spc="-85" dirty="0">
                <a:solidFill>
                  <a:srgbClr val="000000"/>
                </a:solidFill>
                <a:latin typeface="Calibri"/>
                <a:cs typeface="Calibri"/>
              </a:rPr>
              <a:t>x</a:t>
            </a:r>
            <a:r>
              <a:rPr sz="1850" spc="-4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1850" spc="-5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1850" spc="10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1850" spc="-30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1850" spc="-1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1850" spc="-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1850"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sz="185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50" spc="-2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1850" spc="-10" dirty="0">
                <a:solidFill>
                  <a:srgbClr val="000000"/>
                </a:solidFill>
                <a:latin typeface="Calibri"/>
                <a:cs typeface="Calibri"/>
              </a:rPr>
              <a:t>xp</a:t>
            </a:r>
            <a:r>
              <a:rPr sz="1850" spc="-35" dirty="0">
                <a:solidFill>
                  <a:srgbClr val="000000"/>
                </a:solidFill>
                <a:latin typeface="Calibri"/>
                <a:cs typeface="Calibri"/>
              </a:rPr>
              <a:t>l</a:t>
            </a:r>
            <a:r>
              <a:rPr sz="1850" spc="-20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1850" spc="-5" dirty="0">
                <a:solidFill>
                  <a:srgbClr val="000000"/>
                </a:solidFill>
                <a:latin typeface="Calibri"/>
                <a:cs typeface="Calibri"/>
              </a:rPr>
              <a:t>re</a:t>
            </a:r>
            <a:r>
              <a:rPr sz="1850" spc="-1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50" spc="1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1850" spc="-15" dirty="0">
                <a:solidFill>
                  <a:srgbClr val="000000"/>
                </a:solidFill>
                <a:latin typeface="Calibri"/>
                <a:cs typeface="Calibri"/>
              </a:rPr>
              <a:t>h</a:t>
            </a:r>
            <a:r>
              <a:rPr sz="1850" spc="-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1850"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50" spc="-130" dirty="0">
                <a:solidFill>
                  <a:srgbClr val="000000"/>
                </a:solidFill>
                <a:latin typeface="Calibri"/>
                <a:cs typeface="Calibri"/>
              </a:rPr>
              <a:t>W</a:t>
            </a:r>
            <a:r>
              <a:rPr sz="1850" spc="-3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1850" spc="15" dirty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sz="1850" spc="-5" dirty="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r>
              <a:rPr sz="1850" spc="-9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1850" spc="-15" dirty="0">
                <a:solidFill>
                  <a:srgbClr val="000000"/>
                </a:solidFill>
                <a:latin typeface="Calibri"/>
                <a:cs typeface="Calibri"/>
              </a:rPr>
              <a:t>u</a:t>
            </a:r>
            <a:r>
              <a:rPr sz="1850" spc="1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1850" spc="-20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1850" spc="-15" dirty="0">
                <a:solidFill>
                  <a:srgbClr val="000000"/>
                </a:solidFill>
                <a:latin typeface="Calibri"/>
                <a:cs typeface="Calibri"/>
              </a:rPr>
              <a:t>b</a:t>
            </a:r>
            <a:r>
              <a:rPr sz="1850" spc="-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1850" spc="-15" dirty="0">
                <a:solidFill>
                  <a:srgbClr val="000000"/>
                </a:solidFill>
                <a:latin typeface="Calibri"/>
                <a:cs typeface="Calibri"/>
              </a:rPr>
              <a:t>h</a:t>
            </a:r>
            <a:r>
              <a:rPr sz="1850" spc="-5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967230" y="4865303"/>
            <a:ext cx="569023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lang="en-US" sz="2000" b="1" spc="-15" dirty="0" err="1">
                <a:solidFill>
                  <a:srgbClr val="C00000"/>
                </a:solidFill>
                <a:highlight>
                  <a:srgbClr val="FFFF00"/>
                </a:highlight>
              </a:rPr>
              <a:t>Tài</a:t>
            </a:r>
            <a:r>
              <a:rPr lang="en-US" sz="2000" b="1" spc="-15" dirty="0">
                <a:solidFill>
                  <a:srgbClr val="C00000"/>
                </a:solidFill>
                <a:highlight>
                  <a:srgbClr val="FFFF00"/>
                </a:highlight>
              </a:rPr>
              <a:t> </a:t>
            </a:r>
            <a:r>
              <a:rPr lang="en-US" sz="2000" b="1" spc="-15" dirty="0" err="1">
                <a:solidFill>
                  <a:srgbClr val="C00000"/>
                </a:solidFill>
                <a:highlight>
                  <a:srgbClr val="FFFF00"/>
                </a:highlight>
              </a:rPr>
              <a:t>liệuTham</a:t>
            </a:r>
            <a:r>
              <a:rPr lang="en-US" sz="2000" b="1" spc="-15" dirty="0">
                <a:solidFill>
                  <a:srgbClr val="C00000"/>
                </a:solidFill>
                <a:highlight>
                  <a:srgbClr val="FFFF00"/>
                </a:highlight>
              </a:rPr>
              <a:t> </a:t>
            </a:r>
            <a:r>
              <a:rPr lang="en-US" sz="2000" b="1" spc="-15" dirty="0" err="1">
                <a:solidFill>
                  <a:srgbClr val="C00000"/>
                </a:solidFill>
                <a:highlight>
                  <a:srgbClr val="FFFF00"/>
                </a:highlight>
              </a:rPr>
              <a:t>khảo</a:t>
            </a:r>
            <a:r>
              <a:rPr lang="en-US" sz="2000" b="1" spc="-15" dirty="0">
                <a:solidFill>
                  <a:srgbClr val="C00000"/>
                </a:solidFill>
                <a:highlight>
                  <a:srgbClr val="FFFF00"/>
                </a:highlight>
              </a:rPr>
              <a:t>: </a:t>
            </a:r>
            <a:r>
              <a:rPr lang="en-US" sz="2000" spc="-15" dirty="0"/>
              <a:t>Dr</a:t>
            </a:r>
            <a:r>
              <a:rPr lang="en-US" sz="2000" spc="25" dirty="0"/>
              <a:t> </a:t>
            </a:r>
            <a:r>
              <a:rPr lang="en-US" sz="2000" dirty="0" err="1"/>
              <a:t>Sumalatha</a:t>
            </a:r>
            <a:r>
              <a:rPr lang="en-US" sz="2000" spc="-40" dirty="0"/>
              <a:t> </a:t>
            </a:r>
            <a:r>
              <a:rPr lang="en-US" sz="2000" spc="-5" dirty="0" err="1"/>
              <a:t>Aradhya</a:t>
            </a:r>
            <a:r>
              <a:rPr lang="en-US" sz="2000" spc="-5" dirty="0"/>
              <a:t>,</a:t>
            </a:r>
            <a:r>
              <a:rPr lang="en-US" sz="2000" spc="-95" dirty="0"/>
              <a:t> </a:t>
            </a:r>
            <a:r>
              <a:rPr lang="en-US" sz="2000" spc="5" dirty="0"/>
              <a:t>Dept</a:t>
            </a:r>
            <a:r>
              <a:rPr lang="en-US" sz="2000" spc="-35" dirty="0"/>
              <a:t> </a:t>
            </a:r>
            <a:r>
              <a:rPr lang="en-US" sz="2000" dirty="0"/>
              <a:t>of</a:t>
            </a:r>
            <a:r>
              <a:rPr lang="en-US" sz="2000" spc="-80" dirty="0"/>
              <a:t> </a:t>
            </a:r>
            <a:r>
              <a:rPr lang="en-US" sz="2000" spc="-5" dirty="0"/>
              <a:t>CSE,</a:t>
            </a:r>
            <a:r>
              <a:rPr lang="en-US" sz="2000" spc="70" dirty="0"/>
              <a:t> </a:t>
            </a:r>
            <a:r>
              <a:rPr lang="en-US" sz="2000" spc="-45" dirty="0"/>
              <a:t>SIT,</a:t>
            </a:r>
          </a:p>
          <a:p>
            <a:pPr algn="ctr"/>
            <a:r>
              <a:rPr lang="en-US" sz="2000" spc="-15" dirty="0" err="1"/>
              <a:t>Tumakuru</a:t>
            </a:r>
            <a:endParaRPr sz="2000" spc="-1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424291" y="6532880"/>
            <a:ext cx="2311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060576" y="2454593"/>
            <a:ext cx="111442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850" spc="-35" dirty="0">
                <a:latin typeface="Calibri"/>
                <a:cs typeface="Calibri"/>
              </a:rPr>
              <a:t>References: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6227" y="2454593"/>
            <a:ext cx="569023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850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https://crossbario.com/blog/Small-Pragmatic-WAMP-Demo/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6227" y="2988881"/>
            <a:ext cx="4624705" cy="8407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850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https://github.com/pawelmhm/AutobahnPython</a:t>
            </a:r>
            <a:endParaRPr sz="1850">
              <a:latin typeface="Calibri"/>
              <a:cs typeface="Calibri"/>
            </a:endParaRPr>
          </a:p>
          <a:p>
            <a:pPr>
              <a:spcBef>
                <a:spcPts val="35"/>
              </a:spcBef>
            </a:pPr>
            <a:endParaRPr sz="1600">
              <a:latin typeface="Calibri"/>
              <a:cs typeface="Calibri"/>
            </a:endParaRPr>
          </a:p>
          <a:p>
            <a:pPr marL="88900"/>
            <a:r>
              <a:rPr sz="1850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https://github.com/claws/AutobahnPython</a:t>
            </a:r>
            <a:endParaRPr sz="1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F178E0-7557-8E6B-65A1-53D3BC3FEF03}"/>
              </a:ext>
            </a:extLst>
          </p:cNvPr>
          <p:cNvCxnSpPr/>
          <p:nvPr/>
        </p:nvCxnSpPr>
        <p:spPr>
          <a:xfrm>
            <a:off x="1803400" y="1219200"/>
            <a:ext cx="858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74FBE2B-FB43-44DD-D95C-2652B113C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19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143760" y="907842"/>
            <a:ext cx="7380605" cy="2325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22880" indent="-478155">
              <a:spcBef>
                <a:spcPts val="105"/>
              </a:spcBef>
              <a:buFont typeface="Wingdings"/>
              <a:buChar char=""/>
              <a:tabLst>
                <a:tab pos="2722245" algn="l"/>
                <a:tab pos="2722880" algn="l"/>
              </a:tabLst>
            </a:pPr>
            <a:r>
              <a:rPr sz="2400" b="1" u="sng" spc="-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Web</a:t>
            </a:r>
            <a:r>
              <a:rPr sz="2400" b="1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Application</a:t>
            </a:r>
            <a:r>
              <a:rPr sz="2400" b="1" u="sng" spc="7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Messaging</a:t>
            </a:r>
            <a:r>
              <a:rPr sz="2400" b="1" u="sng" spc="7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Protocol</a:t>
            </a:r>
            <a:endParaRPr sz="2400" dirty="0">
              <a:latin typeface="Calibri"/>
              <a:cs typeface="Calibri"/>
            </a:endParaRPr>
          </a:p>
          <a:p>
            <a:pPr>
              <a:spcBef>
                <a:spcPts val="35"/>
              </a:spcBef>
            </a:pPr>
            <a:endParaRPr sz="2600" dirty="0">
              <a:latin typeface="Calibri"/>
              <a:cs typeface="Calibri"/>
            </a:endParaRPr>
          </a:p>
          <a:p>
            <a:pPr marL="239395" indent="-227329">
              <a:buSzPct val="95000"/>
              <a:buFont typeface="Wingdings"/>
              <a:buChar char=""/>
              <a:tabLst>
                <a:tab pos="240029" algn="l"/>
              </a:tabLst>
            </a:pPr>
            <a:r>
              <a:rPr sz="2000" spc="10" dirty="0">
                <a:solidFill>
                  <a:srgbClr val="00AF50"/>
                </a:solidFill>
                <a:latin typeface="Times New Roman"/>
                <a:cs typeface="Times New Roman"/>
              </a:rPr>
              <a:t>Sub</a:t>
            </a:r>
            <a:r>
              <a:rPr sz="2000" spc="-7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0AF50"/>
                </a:solidFill>
                <a:latin typeface="Times New Roman"/>
                <a:cs typeface="Times New Roman"/>
              </a:rPr>
              <a:t>protocol</a:t>
            </a:r>
            <a:r>
              <a:rPr sz="2000" spc="-10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00AF50"/>
                </a:solidFill>
                <a:latin typeface="Times New Roman"/>
                <a:cs typeface="Times New Roman"/>
              </a:rPr>
              <a:t>of</a:t>
            </a:r>
            <a:r>
              <a:rPr sz="2000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Websocket</a:t>
            </a:r>
            <a:endParaRPr sz="2000" dirty="0">
              <a:latin typeface="Times New Roman"/>
              <a:cs typeface="Times New Roman"/>
            </a:endParaRPr>
          </a:p>
          <a:p>
            <a:pPr marL="239395" indent="-227329">
              <a:spcBef>
                <a:spcPts val="5"/>
              </a:spcBef>
              <a:buSzPct val="95000"/>
              <a:buFont typeface="Wingdings"/>
              <a:buChar char=""/>
              <a:tabLst>
                <a:tab pos="240029" algn="l"/>
              </a:tabLst>
            </a:pPr>
            <a:r>
              <a:rPr sz="2000" spc="-15" dirty="0">
                <a:solidFill>
                  <a:srgbClr val="00AF50"/>
                </a:solidFill>
                <a:latin typeface="Times New Roman"/>
                <a:cs typeface="Times New Roman"/>
              </a:rPr>
              <a:t>Provides</a:t>
            </a:r>
            <a:r>
              <a:rPr sz="2000" spc="11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publish-subscribe</a:t>
            </a:r>
            <a:r>
              <a:rPr sz="2000" b="1" spc="-1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0AF50"/>
                </a:solidFill>
                <a:latin typeface="Times New Roman"/>
                <a:cs typeface="Times New Roman"/>
              </a:rPr>
              <a:t>and</a:t>
            </a:r>
            <a:r>
              <a:rPr sz="2000" spc="-5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RPC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messaging</a:t>
            </a:r>
            <a:r>
              <a:rPr sz="2000" b="1" spc="-2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0AF50"/>
                </a:solidFill>
                <a:latin typeface="Times New Roman"/>
                <a:cs typeface="Times New Roman"/>
              </a:rPr>
              <a:t>patterns.</a:t>
            </a:r>
            <a:endParaRPr sz="2000" dirty="0">
              <a:latin typeface="Times New Roman"/>
              <a:cs typeface="Times New Roman"/>
            </a:endParaRPr>
          </a:p>
          <a:p>
            <a:pPr marL="239395" indent="-227329">
              <a:spcBef>
                <a:spcPts val="5"/>
              </a:spcBef>
              <a:buSzPct val="95000"/>
              <a:buFont typeface="Wingdings"/>
              <a:buChar char=""/>
              <a:tabLst>
                <a:tab pos="240029" algn="l"/>
              </a:tabLst>
            </a:pPr>
            <a:r>
              <a:rPr sz="2000" spc="-10" dirty="0">
                <a:solidFill>
                  <a:srgbClr val="00AF50"/>
                </a:solidFill>
                <a:latin typeface="Times New Roman"/>
                <a:cs typeface="Times New Roman"/>
              </a:rPr>
              <a:t>Enables</a:t>
            </a:r>
            <a:r>
              <a:rPr sz="2000" spc="1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distributed</a:t>
            </a:r>
            <a:r>
              <a:rPr sz="2000" b="1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application</a:t>
            </a:r>
            <a:r>
              <a:rPr sz="2000" b="1" spc="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architectures</a:t>
            </a:r>
            <a:endParaRPr sz="2000" dirty="0">
              <a:latin typeface="Times New Roman"/>
              <a:cs typeface="Times New Roman"/>
            </a:endParaRPr>
          </a:p>
          <a:p>
            <a:pPr>
              <a:spcBef>
                <a:spcPts val="45"/>
              </a:spcBef>
              <a:buFont typeface="Wingdings"/>
              <a:buChar char=""/>
            </a:pPr>
            <a:endParaRPr sz="2050" dirty="0">
              <a:latin typeface="Times New Roman"/>
              <a:cs typeface="Times New Roman"/>
            </a:endParaRPr>
          </a:p>
          <a:p>
            <a:pPr marL="240029" indent="-227965">
              <a:buSzPct val="95000"/>
              <a:buFont typeface="Wingdings"/>
              <a:buChar char=""/>
              <a:tabLst>
                <a:tab pos="240665" algn="l"/>
              </a:tabLst>
            </a:pPr>
            <a:r>
              <a:rPr sz="20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Key</a:t>
            </a:r>
            <a:r>
              <a:rPr sz="2000" b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concepts</a:t>
            </a:r>
            <a:r>
              <a:rPr sz="2000" b="1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0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95" dirty="0">
                <a:solidFill>
                  <a:srgbClr val="FF0000"/>
                </a:solidFill>
                <a:latin typeface="Times New Roman"/>
                <a:cs typeface="Times New Roman"/>
              </a:rPr>
              <a:t>WAMP</a:t>
            </a:r>
            <a:r>
              <a:rPr sz="20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are: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5692" y="3532885"/>
            <a:ext cx="13195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5900" indent="-203835">
              <a:spcBef>
                <a:spcPts val="105"/>
              </a:spcBef>
              <a:buSzPct val="95000"/>
              <a:buFont typeface="Wingdings"/>
              <a:buChar char=""/>
              <a:tabLst>
                <a:tab pos="216535" algn="l"/>
              </a:tabLst>
            </a:pPr>
            <a:r>
              <a:rPr sz="2000" b="1" u="sng" spc="-2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2000" b="1" u="sng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000" b="1" u="sng" spc="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sz="2000" b="1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883660" y="3731259"/>
            <a:ext cx="248920" cy="66040"/>
            <a:chOff x="2359660" y="3731259"/>
            <a:chExt cx="248920" cy="66040"/>
          </a:xfrm>
        </p:grpSpPr>
        <p:sp>
          <p:nvSpPr>
            <p:cNvPr id="7" name="object 7"/>
            <p:cNvSpPr/>
            <p:nvPr/>
          </p:nvSpPr>
          <p:spPr>
            <a:xfrm>
              <a:off x="2372360" y="3743959"/>
              <a:ext cx="223520" cy="40640"/>
            </a:xfrm>
            <a:custGeom>
              <a:avLst/>
              <a:gdLst/>
              <a:ahLst/>
              <a:cxnLst/>
              <a:rect l="l" t="t" r="r" b="b"/>
              <a:pathLst>
                <a:path w="223519" h="40639">
                  <a:moveTo>
                    <a:pt x="203200" y="0"/>
                  </a:moveTo>
                  <a:lnTo>
                    <a:pt x="203200" y="10159"/>
                  </a:lnTo>
                  <a:lnTo>
                    <a:pt x="0" y="10159"/>
                  </a:lnTo>
                  <a:lnTo>
                    <a:pt x="0" y="30479"/>
                  </a:lnTo>
                  <a:lnTo>
                    <a:pt x="203200" y="30479"/>
                  </a:lnTo>
                  <a:lnTo>
                    <a:pt x="203200" y="40639"/>
                  </a:lnTo>
                  <a:lnTo>
                    <a:pt x="223519" y="20319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72360" y="3743959"/>
              <a:ext cx="223520" cy="40640"/>
            </a:xfrm>
            <a:custGeom>
              <a:avLst/>
              <a:gdLst/>
              <a:ahLst/>
              <a:cxnLst/>
              <a:rect l="l" t="t" r="r" b="b"/>
              <a:pathLst>
                <a:path w="223519" h="40639">
                  <a:moveTo>
                    <a:pt x="0" y="10159"/>
                  </a:moveTo>
                  <a:lnTo>
                    <a:pt x="203200" y="10159"/>
                  </a:lnTo>
                  <a:lnTo>
                    <a:pt x="203200" y="0"/>
                  </a:lnTo>
                  <a:lnTo>
                    <a:pt x="223519" y="20319"/>
                  </a:lnTo>
                  <a:lnTo>
                    <a:pt x="203200" y="40639"/>
                  </a:lnTo>
                  <a:lnTo>
                    <a:pt x="203200" y="30479"/>
                  </a:lnTo>
                  <a:lnTo>
                    <a:pt x="0" y="30479"/>
                  </a:lnTo>
                  <a:lnTo>
                    <a:pt x="0" y="10159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201160" y="3256279"/>
            <a:ext cx="6156960" cy="881010"/>
          </a:xfrm>
          <a:prstGeom prst="rect">
            <a:avLst/>
          </a:prstGeom>
          <a:ln w="6350">
            <a:solidFill>
              <a:srgbClr val="4F81BC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191770" indent="-108585">
              <a:lnSpc>
                <a:spcPts val="2195"/>
              </a:lnSpc>
              <a:spcBef>
                <a:spcPts val="270"/>
              </a:spcBef>
              <a:buSzPct val="94594"/>
              <a:buFont typeface="Wingdings"/>
              <a:buChar char=""/>
              <a:tabLst>
                <a:tab pos="192405" algn="l"/>
              </a:tabLst>
            </a:pPr>
            <a:r>
              <a:rPr sz="1850" spc="-35" dirty="0">
                <a:solidFill>
                  <a:srgbClr val="006FC0"/>
                </a:solidFill>
                <a:latin typeface="Times New Roman"/>
                <a:cs typeface="Times New Roman"/>
              </a:rPr>
              <a:t>C</a:t>
            </a:r>
            <a:r>
              <a:rPr sz="1850" spc="30" dirty="0">
                <a:solidFill>
                  <a:srgbClr val="006FC0"/>
                </a:solidFill>
                <a:latin typeface="Times New Roman"/>
                <a:cs typeface="Times New Roman"/>
              </a:rPr>
              <a:t>onn</a:t>
            </a:r>
            <a:r>
              <a:rPr sz="1850" spc="-25" dirty="0">
                <a:solidFill>
                  <a:srgbClr val="006FC0"/>
                </a:solidFill>
                <a:latin typeface="Times New Roman"/>
                <a:cs typeface="Times New Roman"/>
              </a:rPr>
              <a:t>ec</a:t>
            </a:r>
            <a:r>
              <a:rPr sz="1850" spc="-40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1850" spc="-1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b="1" spc="15" dirty="0">
                <a:solidFill>
                  <a:srgbClr val="006FC0"/>
                </a:solidFill>
                <a:latin typeface="Times New Roman"/>
                <a:cs typeface="Times New Roman"/>
              </a:rPr>
              <a:t>tw</a:t>
            </a:r>
            <a:r>
              <a:rPr sz="185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o</a:t>
            </a:r>
            <a:r>
              <a:rPr sz="1850" b="1" spc="-10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b="1" spc="10" dirty="0">
                <a:solidFill>
                  <a:srgbClr val="006FC0"/>
                </a:solidFill>
                <a:latin typeface="Times New Roman"/>
                <a:cs typeface="Times New Roman"/>
              </a:rPr>
              <a:t>p</a:t>
            </a:r>
            <a:r>
              <a:rPr sz="1850" b="1" spc="5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1850" b="1" spc="-20" dirty="0">
                <a:solidFill>
                  <a:srgbClr val="006FC0"/>
                </a:solidFill>
                <a:latin typeface="Times New Roman"/>
                <a:cs typeface="Times New Roman"/>
              </a:rPr>
              <a:t>er</a:t>
            </a:r>
            <a:r>
              <a:rPr sz="185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endParaRPr sz="1850">
              <a:latin typeface="Times New Roman"/>
              <a:cs typeface="Times New Roman"/>
            </a:endParaRPr>
          </a:p>
          <a:p>
            <a:pPr marL="191770" indent="-108585">
              <a:lnSpc>
                <a:spcPts val="2165"/>
              </a:lnSpc>
              <a:buSzPct val="94594"/>
              <a:buFont typeface="Wingdings"/>
              <a:buChar char=""/>
              <a:tabLst>
                <a:tab pos="192405" algn="l"/>
              </a:tabLst>
            </a:pPr>
            <a:r>
              <a:rPr sz="1850" spc="-60" dirty="0">
                <a:solidFill>
                  <a:srgbClr val="006FC0"/>
                </a:solidFill>
                <a:latin typeface="Times New Roman"/>
                <a:cs typeface="Times New Roman"/>
              </a:rPr>
              <a:t>D</a:t>
            </a:r>
            <a:r>
              <a:rPr sz="1850" spc="-2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1850" spc="15" dirty="0">
                <a:solidFill>
                  <a:srgbClr val="006FC0"/>
                </a:solidFill>
                <a:latin typeface="Times New Roman"/>
                <a:cs typeface="Times New Roman"/>
              </a:rPr>
              <a:t>f</a:t>
            </a:r>
            <a:r>
              <a:rPr sz="1850" spc="-25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1850" spc="30" dirty="0">
                <a:solidFill>
                  <a:srgbClr val="006FC0"/>
                </a:solidFill>
                <a:latin typeface="Times New Roman"/>
                <a:cs typeface="Times New Roman"/>
              </a:rPr>
              <a:t>u</a:t>
            </a:r>
            <a:r>
              <a:rPr sz="1850" spc="-40" dirty="0">
                <a:solidFill>
                  <a:srgbClr val="006FC0"/>
                </a:solidFill>
                <a:latin typeface="Times New Roman"/>
                <a:cs typeface="Times New Roman"/>
              </a:rPr>
              <a:t>l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1850" spc="-9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spc="-40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1850" spc="15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1850" spc="-25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1850" spc="30" dirty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1850" spc="35" dirty="0">
                <a:solidFill>
                  <a:srgbClr val="006FC0"/>
                </a:solidFill>
                <a:latin typeface="Times New Roman"/>
                <a:cs typeface="Times New Roman"/>
              </a:rPr>
              <a:t>p</a:t>
            </a:r>
            <a:r>
              <a:rPr sz="1850" spc="30" dirty="0">
                <a:solidFill>
                  <a:srgbClr val="006FC0"/>
                </a:solidFill>
                <a:latin typeface="Times New Roman"/>
                <a:cs typeface="Times New Roman"/>
              </a:rPr>
              <a:t>o</a:t>
            </a:r>
            <a:r>
              <a:rPr sz="1850" spc="15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1850" spc="-17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spc="-40" dirty="0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1850" spc="-114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b="1" spc="-175" dirty="0">
                <a:solidFill>
                  <a:srgbClr val="006FC0"/>
                </a:solidFill>
                <a:latin typeface="Times New Roman"/>
                <a:cs typeface="Times New Roman"/>
              </a:rPr>
              <a:t>W</a:t>
            </a:r>
            <a:r>
              <a:rPr sz="1850" b="1" spc="5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1850" b="1" spc="10" dirty="0">
                <a:solidFill>
                  <a:srgbClr val="006FC0"/>
                </a:solidFill>
                <a:latin typeface="Times New Roman"/>
                <a:cs typeface="Times New Roman"/>
              </a:rPr>
              <a:t>bS</a:t>
            </a:r>
            <a:r>
              <a:rPr sz="1850" b="1" spc="30" dirty="0">
                <a:solidFill>
                  <a:srgbClr val="006FC0"/>
                </a:solidFill>
                <a:latin typeface="Times New Roman"/>
                <a:cs typeface="Times New Roman"/>
              </a:rPr>
              <a:t>o</a:t>
            </a:r>
            <a:r>
              <a:rPr sz="1850" b="1" spc="55" dirty="0">
                <a:solidFill>
                  <a:srgbClr val="006FC0"/>
                </a:solidFill>
                <a:latin typeface="Times New Roman"/>
                <a:cs typeface="Times New Roman"/>
              </a:rPr>
              <a:t>c</a:t>
            </a:r>
            <a:r>
              <a:rPr sz="1850" b="1" spc="-70" dirty="0">
                <a:solidFill>
                  <a:srgbClr val="006FC0"/>
                </a:solidFill>
                <a:latin typeface="Times New Roman"/>
                <a:cs typeface="Times New Roman"/>
              </a:rPr>
              <a:t>k</a:t>
            </a:r>
            <a:r>
              <a:rPr sz="1850" b="1" spc="-20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185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endParaRPr sz="1850">
              <a:latin typeface="Times New Roman"/>
              <a:cs typeface="Times New Roman"/>
            </a:endParaRPr>
          </a:p>
          <a:p>
            <a:pPr marL="191770" indent="-108585">
              <a:lnSpc>
                <a:spcPts val="2190"/>
              </a:lnSpc>
              <a:buSzPct val="94594"/>
              <a:buFont typeface="Wingdings"/>
              <a:buChar char=""/>
              <a:tabLst>
                <a:tab pos="192405" algn="l"/>
              </a:tabLst>
            </a:pPr>
            <a:r>
              <a:rPr sz="1850" spc="5" dirty="0">
                <a:solidFill>
                  <a:srgbClr val="006FC0"/>
                </a:solidFill>
                <a:latin typeface="Times New Roman"/>
                <a:cs typeface="Times New Roman"/>
              </a:rPr>
              <a:t>Support</a:t>
            </a:r>
            <a:r>
              <a:rPr sz="1850" spc="-17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spc="-15" dirty="0">
                <a:solidFill>
                  <a:srgbClr val="006FC0"/>
                </a:solidFill>
                <a:latin typeface="Times New Roman"/>
                <a:cs typeface="Times New Roman"/>
              </a:rPr>
              <a:t>message</a:t>
            </a:r>
            <a:r>
              <a:rPr sz="1850" spc="-1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based</a:t>
            </a:r>
            <a:r>
              <a:rPr sz="1850" spc="-1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spc="-15" dirty="0">
                <a:solidFill>
                  <a:srgbClr val="006FC0"/>
                </a:solidFill>
                <a:latin typeface="Times New Roman"/>
                <a:cs typeface="Times New Roman"/>
              </a:rPr>
              <a:t>reliable</a:t>
            </a:r>
            <a:r>
              <a:rPr sz="1850" spc="-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006FC0"/>
                </a:solidFill>
                <a:latin typeface="Times New Roman"/>
                <a:cs typeface="Times New Roman"/>
              </a:rPr>
              <a:t>bi</a:t>
            </a:r>
            <a:r>
              <a:rPr sz="1850" b="1" spc="-9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06FC0"/>
                </a:solidFill>
                <a:latin typeface="Times New Roman"/>
                <a:cs typeface="Times New Roman"/>
              </a:rPr>
              <a:t>–</a:t>
            </a:r>
            <a:r>
              <a:rPr sz="185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directional</a:t>
            </a:r>
            <a:r>
              <a:rPr sz="1850" b="1" spc="-254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communication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54593" y="4694238"/>
            <a:ext cx="104266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0" indent="-203200">
              <a:spcBef>
                <a:spcPts val="100"/>
              </a:spcBef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b="1" u="sng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Session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02380" y="4889500"/>
            <a:ext cx="259079" cy="66040"/>
            <a:chOff x="2278379" y="4889500"/>
            <a:chExt cx="259079" cy="66040"/>
          </a:xfrm>
        </p:grpSpPr>
        <p:sp>
          <p:nvSpPr>
            <p:cNvPr id="12" name="object 12"/>
            <p:cNvSpPr/>
            <p:nvPr/>
          </p:nvSpPr>
          <p:spPr>
            <a:xfrm>
              <a:off x="2291079" y="4902200"/>
              <a:ext cx="233679" cy="40640"/>
            </a:xfrm>
            <a:custGeom>
              <a:avLst/>
              <a:gdLst/>
              <a:ahLst/>
              <a:cxnLst/>
              <a:rect l="l" t="t" r="r" b="b"/>
              <a:pathLst>
                <a:path w="233680" h="40639">
                  <a:moveTo>
                    <a:pt x="213359" y="0"/>
                  </a:moveTo>
                  <a:lnTo>
                    <a:pt x="213359" y="10160"/>
                  </a:lnTo>
                  <a:lnTo>
                    <a:pt x="0" y="10160"/>
                  </a:lnTo>
                  <a:lnTo>
                    <a:pt x="0" y="30480"/>
                  </a:lnTo>
                  <a:lnTo>
                    <a:pt x="213359" y="30480"/>
                  </a:lnTo>
                  <a:lnTo>
                    <a:pt x="213359" y="40639"/>
                  </a:lnTo>
                  <a:lnTo>
                    <a:pt x="233680" y="20319"/>
                  </a:lnTo>
                  <a:lnTo>
                    <a:pt x="21335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91079" y="4902200"/>
              <a:ext cx="233679" cy="40640"/>
            </a:xfrm>
            <a:custGeom>
              <a:avLst/>
              <a:gdLst/>
              <a:ahLst/>
              <a:cxnLst/>
              <a:rect l="l" t="t" r="r" b="b"/>
              <a:pathLst>
                <a:path w="233680" h="40639">
                  <a:moveTo>
                    <a:pt x="0" y="10160"/>
                  </a:moveTo>
                  <a:lnTo>
                    <a:pt x="213359" y="10160"/>
                  </a:lnTo>
                  <a:lnTo>
                    <a:pt x="213359" y="0"/>
                  </a:lnTo>
                  <a:lnTo>
                    <a:pt x="233680" y="20319"/>
                  </a:lnTo>
                  <a:lnTo>
                    <a:pt x="213359" y="40639"/>
                  </a:lnTo>
                  <a:lnTo>
                    <a:pt x="213359" y="30480"/>
                  </a:lnTo>
                  <a:lnTo>
                    <a:pt x="0" y="30480"/>
                  </a:lnTo>
                  <a:lnTo>
                    <a:pt x="0" y="1016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282439" y="4536441"/>
            <a:ext cx="3302000" cy="604653"/>
          </a:xfrm>
          <a:prstGeom prst="rect">
            <a:avLst/>
          </a:prstGeom>
          <a:ln w="6350">
            <a:solidFill>
              <a:srgbClr val="4F81BC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99390" indent="-108585">
              <a:lnSpc>
                <a:spcPts val="2190"/>
              </a:lnSpc>
              <a:spcBef>
                <a:spcPts val="315"/>
              </a:spcBef>
              <a:buSzPct val="94594"/>
              <a:buFont typeface="Wingdings"/>
              <a:buChar char=""/>
              <a:tabLst>
                <a:tab pos="200025" algn="l"/>
              </a:tabLst>
            </a:pPr>
            <a:r>
              <a:rPr sz="1850" spc="-35" dirty="0">
                <a:solidFill>
                  <a:srgbClr val="006FC0"/>
                </a:solidFill>
                <a:latin typeface="Times New Roman"/>
                <a:cs typeface="Times New Roman"/>
              </a:rPr>
              <a:t>C</a:t>
            </a:r>
            <a:r>
              <a:rPr sz="1850" spc="30" dirty="0">
                <a:solidFill>
                  <a:srgbClr val="006FC0"/>
                </a:solidFill>
                <a:latin typeface="Times New Roman"/>
                <a:cs typeface="Times New Roman"/>
              </a:rPr>
              <a:t>onv</a:t>
            </a:r>
            <a:r>
              <a:rPr sz="1850" spc="-2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1850" spc="15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1850" spc="-20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1850" spc="-40" dirty="0">
                <a:solidFill>
                  <a:srgbClr val="006FC0"/>
                </a:solidFill>
                <a:latin typeface="Times New Roman"/>
                <a:cs typeface="Times New Roman"/>
              </a:rPr>
              <a:t>ti</a:t>
            </a:r>
            <a:r>
              <a:rPr sz="1850" spc="30" dirty="0">
                <a:solidFill>
                  <a:srgbClr val="006FC0"/>
                </a:solidFill>
                <a:latin typeface="Times New Roman"/>
                <a:cs typeface="Times New Roman"/>
              </a:rPr>
              <a:t>o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r>
              <a:rPr sz="1850" spc="-18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spc="30" dirty="0">
                <a:solidFill>
                  <a:srgbClr val="006FC0"/>
                </a:solidFill>
                <a:latin typeface="Times New Roman"/>
                <a:cs typeface="Times New Roman"/>
              </a:rPr>
              <a:t>b</a:t>
            </a:r>
            <a:r>
              <a:rPr sz="1850" spc="-2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1850" spc="-40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1850" spc="15" dirty="0">
                <a:solidFill>
                  <a:srgbClr val="006FC0"/>
                </a:solidFill>
                <a:latin typeface="Times New Roman"/>
                <a:cs typeface="Times New Roman"/>
              </a:rPr>
              <a:t>w</a:t>
            </a:r>
            <a:r>
              <a:rPr sz="1850" spc="-25" dirty="0">
                <a:solidFill>
                  <a:srgbClr val="006FC0"/>
                </a:solidFill>
                <a:latin typeface="Times New Roman"/>
                <a:cs typeface="Times New Roman"/>
              </a:rPr>
              <a:t>ee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r>
              <a:rPr sz="1850" spc="-1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spc="-40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1850" spc="15" dirty="0">
                <a:solidFill>
                  <a:srgbClr val="006FC0"/>
                </a:solidFill>
                <a:latin typeface="Times New Roman"/>
                <a:cs typeface="Times New Roman"/>
              </a:rPr>
              <a:t>w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o</a:t>
            </a:r>
            <a:r>
              <a:rPr sz="1850" spc="-1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spc="30" dirty="0">
                <a:solidFill>
                  <a:srgbClr val="006FC0"/>
                </a:solidFill>
                <a:latin typeface="Times New Roman"/>
                <a:cs typeface="Times New Roman"/>
              </a:rPr>
              <a:t>p</a:t>
            </a:r>
            <a:r>
              <a:rPr sz="1850" spc="-25" dirty="0">
                <a:solidFill>
                  <a:srgbClr val="006FC0"/>
                </a:solidFill>
                <a:latin typeface="Times New Roman"/>
                <a:cs typeface="Times New Roman"/>
              </a:rPr>
              <a:t>ee</a:t>
            </a:r>
            <a:r>
              <a:rPr sz="1850" spc="15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endParaRPr sz="1850">
              <a:latin typeface="Times New Roman"/>
              <a:cs typeface="Times New Roman"/>
            </a:endParaRPr>
          </a:p>
          <a:p>
            <a:pPr marL="254635" indent="-163195">
              <a:lnSpc>
                <a:spcPts val="2190"/>
              </a:lnSpc>
              <a:buSzPct val="94594"/>
              <a:buFont typeface="Wingdings"/>
              <a:buChar char=""/>
              <a:tabLst>
                <a:tab pos="254635" algn="l"/>
              </a:tabLst>
            </a:pPr>
            <a:r>
              <a:rPr sz="1850" spc="-35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1850" spc="30" dirty="0">
                <a:solidFill>
                  <a:srgbClr val="006FC0"/>
                </a:solidFill>
                <a:latin typeface="Times New Roman"/>
                <a:cs typeface="Times New Roman"/>
              </a:rPr>
              <a:t>un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1850" spc="-1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spc="30" dirty="0">
                <a:solidFill>
                  <a:srgbClr val="006FC0"/>
                </a:solidFill>
                <a:latin typeface="Times New Roman"/>
                <a:cs typeface="Times New Roman"/>
              </a:rPr>
              <a:t>ov</a:t>
            </a:r>
            <a:r>
              <a:rPr sz="1850" spc="-2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1850" spc="-1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1850" spc="-1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spc="-95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1850" spc="15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1850" spc="-25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1850" spc="30" dirty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1850" spc="35" dirty="0">
                <a:solidFill>
                  <a:srgbClr val="006FC0"/>
                </a:solidFill>
                <a:latin typeface="Times New Roman"/>
                <a:cs typeface="Times New Roman"/>
              </a:rPr>
              <a:t>p</a:t>
            </a:r>
            <a:r>
              <a:rPr sz="1850" spc="30" dirty="0">
                <a:solidFill>
                  <a:srgbClr val="006FC0"/>
                </a:solidFill>
                <a:latin typeface="Times New Roman"/>
                <a:cs typeface="Times New Roman"/>
              </a:rPr>
              <a:t>o</a:t>
            </a:r>
            <a:r>
              <a:rPr sz="1850" spc="15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019283" y="6471999"/>
            <a:ext cx="16637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136776" y="1489012"/>
            <a:ext cx="8820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0" indent="-203835">
              <a:spcBef>
                <a:spcPts val="100"/>
              </a:spcBef>
              <a:buSzPct val="95000"/>
              <a:buFont typeface="Wingdings"/>
              <a:buChar char=""/>
              <a:tabLst>
                <a:tab pos="216535" algn="l"/>
              </a:tabLst>
            </a:pPr>
            <a:r>
              <a:rPr sz="2000" b="1" u="sng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nt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87420" y="1689100"/>
            <a:ext cx="248920" cy="66040"/>
            <a:chOff x="1963420" y="1689100"/>
            <a:chExt cx="248920" cy="66040"/>
          </a:xfrm>
        </p:grpSpPr>
        <p:sp>
          <p:nvSpPr>
            <p:cNvPr id="6" name="object 6"/>
            <p:cNvSpPr/>
            <p:nvPr/>
          </p:nvSpPr>
          <p:spPr>
            <a:xfrm>
              <a:off x="1976120" y="1701800"/>
              <a:ext cx="223520" cy="40640"/>
            </a:xfrm>
            <a:custGeom>
              <a:avLst/>
              <a:gdLst/>
              <a:ahLst/>
              <a:cxnLst/>
              <a:rect l="l" t="t" r="r" b="b"/>
              <a:pathLst>
                <a:path w="223519" h="40639">
                  <a:moveTo>
                    <a:pt x="203200" y="0"/>
                  </a:moveTo>
                  <a:lnTo>
                    <a:pt x="203200" y="10160"/>
                  </a:lnTo>
                  <a:lnTo>
                    <a:pt x="0" y="10160"/>
                  </a:lnTo>
                  <a:lnTo>
                    <a:pt x="0" y="30479"/>
                  </a:lnTo>
                  <a:lnTo>
                    <a:pt x="203200" y="30479"/>
                  </a:lnTo>
                  <a:lnTo>
                    <a:pt x="203200" y="40639"/>
                  </a:lnTo>
                  <a:lnTo>
                    <a:pt x="223519" y="2032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76120" y="1701800"/>
              <a:ext cx="223520" cy="40640"/>
            </a:xfrm>
            <a:custGeom>
              <a:avLst/>
              <a:gdLst/>
              <a:ahLst/>
              <a:cxnLst/>
              <a:rect l="l" t="t" r="r" b="b"/>
              <a:pathLst>
                <a:path w="223519" h="40639">
                  <a:moveTo>
                    <a:pt x="0" y="10160"/>
                  </a:moveTo>
                  <a:lnTo>
                    <a:pt x="203200" y="10160"/>
                  </a:lnTo>
                  <a:lnTo>
                    <a:pt x="203200" y="0"/>
                  </a:lnTo>
                  <a:lnTo>
                    <a:pt x="223519" y="20320"/>
                  </a:lnTo>
                  <a:lnTo>
                    <a:pt x="203200" y="40639"/>
                  </a:lnTo>
                  <a:lnTo>
                    <a:pt x="203200" y="30479"/>
                  </a:lnTo>
                  <a:lnTo>
                    <a:pt x="0" y="30479"/>
                  </a:lnTo>
                  <a:lnTo>
                    <a:pt x="0" y="1016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3967479" y="1336039"/>
            <a:ext cx="3352800" cy="375920"/>
          </a:xfrm>
          <a:custGeom>
            <a:avLst/>
            <a:gdLst/>
            <a:ahLst/>
            <a:cxnLst/>
            <a:rect l="l" t="t" r="r" b="b"/>
            <a:pathLst>
              <a:path w="3352800" h="375919">
                <a:moveTo>
                  <a:pt x="0" y="375920"/>
                </a:moveTo>
                <a:lnTo>
                  <a:pt x="3352800" y="375920"/>
                </a:lnTo>
                <a:lnTo>
                  <a:pt x="3352800" y="0"/>
                </a:lnTo>
                <a:lnTo>
                  <a:pt x="0" y="0"/>
                </a:lnTo>
                <a:lnTo>
                  <a:pt x="0" y="375920"/>
                </a:lnTo>
                <a:close/>
              </a:path>
            </a:pathLst>
          </a:custGeom>
          <a:ln w="635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43933" y="667035"/>
            <a:ext cx="5397500" cy="999490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739140" indent="-478790">
              <a:spcBef>
                <a:spcPts val="1560"/>
              </a:spcBef>
              <a:buFont typeface="Wingdings"/>
              <a:buChar char=""/>
              <a:tabLst>
                <a:tab pos="739140" algn="l"/>
                <a:tab pos="739775" algn="l"/>
              </a:tabLst>
            </a:pPr>
            <a:r>
              <a:rPr sz="2400" b="1" u="sng" spc="-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Web</a:t>
            </a:r>
            <a:r>
              <a:rPr sz="2400" b="1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Application</a:t>
            </a:r>
            <a:r>
              <a:rPr sz="2400" b="1" u="sng" spc="7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Messaging</a:t>
            </a:r>
            <a:r>
              <a:rPr sz="2400" b="1" u="sng" spc="7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Protocol</a:t>
            </a:r>
            <a:endParaRPr sz="2400" dirty="0">
              <a:latin typeface="Calibri"/>
              <a:cs typeface="Calibri"/>
            </a:endParaRPr>
          </a:p>
          <a:p>
            <a:pPr marL="120014" indent="-107950">
              <a:spcBef>
                <a:spcPts val="1105"/>
              </a:spcBef>
              <a:buSzPct val="94594"/>
              <a:buFont typeface="Wingdings"/>
              <a:buChar char=""/>
              <a:tabLst>
                <a:tab pos="120650" algn="l"/>
              </a:tabLst>
            </a:pPr>
            <a:r>
              <a:rPr sz="1850" spc="10" dirty="0">
                <a:solidFill>
                  <a:srgbClr val="006FC0"/>
                </a:solidFill>
                <a:latin typeface="Times New Roman"/>
                <a:cs typeface="Times New Roman"/>
              </a:rPr>
              <a:t>P</a:t>
            </a:r>
            <a:r>
              <a:rPr sz="1850" spc="-25" dirty="0">
                <a:solidFill>
                  <a:srgbClr val="006FC0"/>
                </a:solidFill>
                <a:latin typeface="Times New Roman"/>
                <a:cs typeface="Times New Roman"/>
              </a:rPr>
              <a:t>ee</a:t>
            </a:r>
            <a:r>
              <a:rPr sz="1850" spc="15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1850" spc="-1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spc="-40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1850" spc="30" dirty="0">
                <a:solidFill>
                  <a:srgbClr val="006FC0"/>
                </a:solidFill>
                <a:latin typeface="Times New Roman"/>
                <a:cs typeface="Times New Roman"/>
              </a:rPr>
              <a:t>h</a:t>
            </a:r>
            <a:r>
              <a:rPr sz="1850" spc="-25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185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spc="30" dirty="0">
                <a:solidFill>
                  <a:srgbClr val="006FC0"/>
                </a:solidFill>
                <a:latin typeface="Times New Roman"/>
                <a:cs typeface="Times New Roman"/>
              </a:rPr>
              <a:t>h</a:t>
            </a:r>
            <a:r>
              <a:rPr sz="1850" spc="-25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1850" spc="30" dirty="0">
                <a:solidFill>
                  <a:srgbClr val="006FC0"/>
                </a:solidFill>
                <a:latin typeface="Times New Roman"/>
                <a:cs typeface="Times New Roman"/>
              </a:rPr>
              <a:t>v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1850" spc="-1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spc="30" dirty="0">
                <a:solidFill>
                  <a:srgbClr val="006FC0"/>
                </a:solidFill>
                <a:latin typeface="Times New Roman"/>
                <a:cs typeface="Times New Roman"/>
              </a:rPr>
              <a:t>on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1850" spc="-1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spc="30" dirty="0">
                <a:solidFill>
                  <a:srgbClr val="006FC0"/>
                </a:solidFill>
                <a:latin typeface="Times New Roman"/>
                <a:cs typeface="Times New Roman"/>
              </a:rPr>
              <a:t>o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1850" spc="-1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m</a:t>
            </a:r>
            <a:r>
              <a:rPr sz="1850" spc="30" dirty="0">
                <a:solidFill>
                  <a:srgbClr val="006FC0"/>
                </a:solidFill>
                <a:latin typeface="Times New Roman"/>
                <a:cs typeface="Times New Roman"/>
              </a:rPr>
              <a:t>o</a:t>
            </a:r>
            <a:r>
              <a:rPr sz="1850" spc="15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1850" spc="-1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spc="15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1850" spc="30" dirty="0">
                <a:solidFill>
                  <a:srgbClr val="006FC0"/>
                </a:solidFill>
                <a:latin typeface="Times New Roman"/>
                <a:cs typeface="Times New Roman"/>
              </a:rPr>
              <a:t>o</a:t>
            </a:r>
            <a:r>
              <a:rPr sz="1850" spc="-40" dirty="0">
                <a:solidFill>
                  <a:srgbClr val="006FC0"/>
                </a:solidFill>
                <a:latin typeface="Times New Roman"/>
                <a:cs typeface="Times New Roman"/>
              </a:rPr>
              <a:t>l</a:t>
            </a:r>
            <a:r>
              <a:rPr sz="1850" spc="-2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endParaRPr sz="185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20360" y="1675510"/>
            <a:ext cx="2971800" cy="632460"/>
          </a:xfrm>
          <a:custGeom>
            <a:avLst/>
            <a:gdLst/>
            <a:ahLst/>
            <a:cxnLst/>
            <a:rect l="l" t="t" r="r" b="b"/>
            <a:pathLst>
              <a:path w="2971800" h="632460">
                <a:moveTo>
                  <a:pt x="1602486" y="11938"/>
                </a:moveTo>
                <a:lnTo>
                  <a:pt x="1597914" y="0"/>
                </a:lnTo>
                <a:lnTo>
                  <a:pt x="31356" y="596836"/>
                </a:lnTo>
                <a:lnTo>
                  <a:pt x="74295" y="543687"/>
                </a:lnTo>
                <a:lnTo>
                  <a:pt x="73787" y="539623"/>
                </a:lnTo>
                <a:lnTo>
                  <a:pt x="68453" y="535305"/>
                </a:lnTo>
                <a:lnTo>
                  <a:pt x="64389" y="535686"/>
                </a:lnTo>
                <a:lnTo>
                  <a:pt x="62230" y="538480"/>
                </a:lnTo>
                <a:lnTo>
                  <a:pt x="0" y="615569"/>
                </a:lnTo>
                <a:lnTo>
                  <a:pt x="97790" y="631825"/>
                </a:lnTo>
                <a:lnTo>
                  <a:pt x="101219" y="632333"/>
                </a:lnTo>
                <a:lnTo>
                  <a:pt x="104521" y="630047"/>
                </a:lnTo>
                <a:lnTo>
                  <a:pt x="105029" y="626491"/>
                </a:lnTo>
                <a:lnTo>
                  <a:pt x="105664" y="623062"/>
                </a:lnTo>
                <a:lnTo>
                  <a:pt x="103251" y="619760"/>
                </a:lnTo>
                <a:lnTo>
                  <a:pt x="99822" y="619252"/>
                </a:lnTo>
                <a:lnTo>
                  <a:pt x="86842" y="617093"/>
                </a:lnTo>
                <a:lnTo>
                  <a:pt x="36118" y="608660"/>
                </a:lnTo>
                <a:lnTo>
                  <a:pt x="13970" y="617093"/>
                </a:lnTo>
                <a:lnTo>
                  <a:pt x="19291" y="615061"/>
                </a:lnTo>
                <a:lnTo>
                  <a:pt x="36118" y="608660"/>
                </a:lnTo>
                <a:lnTo>
                  <a:pt x="1602486" y="11938"/>
                </a:lnTo>
                <a:close/>
              </a:path>
              <a:path w="2971800" h="632460">
                <a:moveTo>
                  <a:pt x="2971800" y="615569"/>
                </a:moveTo>
                <a:lnTo>
                  <a:pt x="2915666" y="533908"/>
                </a:lnTo>
                <a:lnTo>
                  <a:pt x="2913634" y="531114"/>
                </a:lnTo>
                <a:lnTo>
                  <a:pt x="2909697" y="530352"/>
                </a:lnTo>
                <a:lnTo>
                  <a:pt x="2906776" y="532257"/>
                </a:lnTo>
                <a:lnTo>
                  <a:pt x="2903855" y="534289"/>
                </a:lnTo>
                <a:lnTo>
                  <a:pt x="2903220" y="538226"/>
                </a:lnTo>
                <a:lnTo>
                  <a:pt x="2905125" y="541147"/>
                </a:lnTo>
                <a:lnTo>
                  <a:pt x="2941866" y="594512"/>
                </a:lnTo>
                <a:lnTo>
                  <a:pt x="1679067" y="254"/>
                </a:lnTo>
                <a:lnTo>
                  <a:pt x="1673733" y="11684"/>
                </a:lnTo>
                <a:lnTo>
                  <a:pt x="2936443" y="605955"/>
                </a:lnTo>
                <a:lnTo>
                  <a:pt x="2871978" y="611632"/>
                </a:lnTo>
                <a:lnTo>
                  <a:pt x="2868549" y="612013"/>
                </a:lnTo>
                <a:lnTo>
                  <a:pt x="2865882" y="615061"/>
                </a:lnTo>
                <a:lnTo>
                  <a:pt x="2866263" y="618490"/>
                </a:lnTo>
                <a:lnTo>
                  <a:pt x="2866517" y="622046"/>
                </a:lnTo>
                <a:lnTo>
                  <a:pt x="2869565" y="624586"/>
                </a:lnTo>
                <a:lnTo>
                  <a:pt x="2873121" y="624332"/>
                </a:lnTo>
                <a:lnTo>
                  <a:pt x="2967507" y="615950"/>
                </a:lnTo>
                <a:lnTo>
                  <a:pt x="2971800" y="615569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501515" y="2302193"/>
            <a:ext cx="253301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85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850" spc="-10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1850" spc="-15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1850" spc="-30" dirty="0">
                <a:solidFill>
                  <a:srgbClr val="FF0000"/>
                </a:solidFill>
                <a:latin typeface="Calibri"/>
                <a:cs typeface="Calibri"/>
              </a:rPr>
              <a:t>li</a:t>
            </a:r>
            <a:r>
              <a:rPr sz="1850" spc="-1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50" spc="-5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1850" spc="-1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FF0000"/>
                </a:solidFill>
                <a:latin typeface="Calibri"/>
                <a:cs typeface="Calibri"/>
              </a:rPr>
              <a:t>–</a:t>
            </a:r>
            <a:r>
              <a:rPr sz="185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FF0000"/>
                </a:solidFill>
                <a:latin typeface="Calibri"/>
                <a:cs typeface="Calibri"/>
              </a:rPr>
              <a:t>su</a:t>
            </a:r>
            <a:r>
              <a:rPr sz="1850" spc="-15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1850" spc="-1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50" spc="1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50" spc="-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50" spc="-3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850" spc="-10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1850" spc="-5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50" spc="-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50" spc="-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50" spc="-40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1850" spc="-1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850" spc="-1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850" spc="-5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50" spc="-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21092" y="2302193"/>
            <a:ext cx="1036319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850" spc="-4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5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850" spc="-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50" spc="-40" dirty="0">
                <a:solidFill>
                  <a:srgbClr val="FF0000"/>
                </a:solidFill>
                <a:latin typeface="Calibri"/>
                <a:cs typeface="Calibri"/>
              </a:rPr>
              <a:t> m</a:t>
            </a:r>
            <a:r>
              <a:rPr sz="1850" spc="-1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850" spc="-1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850" spc="-5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50" spc="-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10280" y="2590420"/>
            <a:ext cx="917575" cy="539115"/>
          </a:xfrm>
          <a:custGeom>
            <a:avLst/>
            <a:gdLst/>
            <a:ahLst/>
            <a:cxnLst/>
            <a:rect l="l" t="t" r="r" b="b"/>
            <a:pathLst>
              <a:path w="917575" h="539114">
                <a:moveTo>
                  <a:pt x="54356" y="448436"/>
                </a:moveTo>
                <a:lnTo>
                  <a:pt x="50418" y="449579"/>
                </a:lnTo>
                <a:lnTo>
                  <a:pt x="48768" y="452627"/>
                </a:lnTo>
                <a:lnTo>
                  <a:pt x="0" y="538860"/>
                </a:lnTo>
                <a:lnTo>
                  <a:pt x="102615" y="538860"/>
                </a:lnTo>
                <a:lnTo>
                  <a:pt x="103504" y="537971"/>
                </a:lnTo>
                <a:lnTo>
                  <a:pt x="14096" y="537971"/>
                </a:lnTo>
                <a:lnTo>
                  <a:pt x="7619" y="527050"/>
                </a:lnTo>
                <a:lnTo>
                  <a:pt x="27976" y="515176"/>
                </a:lnTo>
                <a:lnTo>
                  <a:pt x="59817" y="458850"/>
                </a:lnTo>
                <a:lnTo>
                  <a:pt x="61594" y="455802"/>
                </a:lnTo>
                <a:lnTo>
                  <a:pt x="60451" y="451992"/>
                </a:lnTo>
                <a:lnTo>
                  <a:pt x="54356" y="448436"/>
                </a:lnTo>
                <a:close/>
              </a:path>
              <a:path w="917575" h="539114">
                <a:moveTo>
                  <a:pt x="27976" y="515176"/>
                </a:moveTo>
                <a:lnTo>
                  <a:pt x="7619" y="527050"/>
                </a:lnTo>
                <a:lnTo>
                  <a:pt x="14096" y="537971"/>
                </a:lnTo>
                <a:lnTo>
                  <a:pt x="18015" y="535685"/>
                </a:lnTo>
                <a:lnTo>
                  <a:pt x="16382" y="535685"/>
                </a:lnTo>
                <a:lnTo>
                  <a:pt x="10921" y="526160"/>
                </a:lnTo>
                <a:lnTo>
                  <a:pt x="21767" y="526160"/>
                </a:lnTo>
                <a:lnTo>
                  <a:pt x="27976" y="515176"/>
                </a:lnTo>
                <a:close/>
              </a:path>
              <a:path w="917575" h="539114">
                <a:moveTo>
                  <a:pt x="102615" y="526160"/>
                </a:moveTo>
                <a:lnTo>
                  <a:pt x="34343" y="526160"/>
                </a:lnTo>
                <a:lnTo>
                  <a:pt x="14096" y="537971"/>
                </a:lnTo>
                <a:lnTo>
                  <a:pt x="103504" y="537971"/>
                </a:lnTo>
                <a:lnTo>
                  <a:pt x="105409" y="536066"/>
                </a:lnTo>
                <a:lnTo>
                  <a:pt x="105409" y="528954"/>
                </a:lnTo>
                <a:lnTo>
                  <a:pt x="102615" y="526160"/>
                </a:lnTo>
                <a:close/>
              </a:path>
              <a:path w="917575" h="539114">
                <a:moveTo>
                  <a:pt x="21767" y="526160"/>
                </a:moveTo>
                <a:lnTo>
                  <a:pt x="10921" y="526160"/>
                </a:lnTo>
                <a:lnTo>
                  <a:pt x="16382" y="535685"/>
                </a:lnTo>
                <a:lnTo>
                  <a:pt x="21767" y="526160"/>
                </a:lnTo>
                <a:close/>
              </a:path>
              <a:path w="917575" h="539114">
                <a:moveTo>
                  <a:pt x="911225" y="0"/>
                </a:moveTo>
                <a:lnTo>
                  <a:pt x="27976" y="515176"/>
                </a:lnTo>
                <a:lnTo>
                  <a:pt x="16382" y="535685"/>
                </a:lnTo>
                <a:lnTo>
                  <a:pt x="18015" y="535685"/>
                </a:lnTo>
                <a:lnTo>
                  <a:pt x="917575" y="10921"/>
                </a:lnTo>
                <a:lnTo>
                  <a:pt x="911225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6537" y="2594356"/>
            <a:ext cx="187325" cy="611505"/>
          </a:xfrm>
          <a:custGeom>
            <a:avLst/>
            <a:gdLst/>
            <a:ahLst/>
            <a:cxnLst/>
            <a:rect l="l" t="t" r="r" b="b"/>
            <a:pathLst>
              <a:path w="187325" h="611505">
                <a:moveTo>
                  <a:pt x="96012" y="528828"/>
                </a:moveTo>
                <a:lnTo>
                  <a:pt x="92075" y="528828"/>
                </a:lnTo>
                <a:lnTo>
                  <a:pt x="86995" y="533654"/>
                </a:lnTo>
                <a:lnTo>
                  <a:pt x="86995" y="537718"/>
                </a:lnTo>
                <a:lnTo>
                  <a:pt x="89408" y="540258"/>
                </a:lnTo>
                <a:lnTo>
                  <a:pt x="158623" y="611124"/>
                </a:lnTo>
                <a:lnTo>
                  <a:pt x="161727" y="600456"/>
                </a:lnTo>
                <a:lnTo>
                  <a:pt x="149351" y="600456"/>
                </a:lnTo>
                <a:lnTo>
                  <a:pt x="143627" y="577559"/>
                </a:lnTo>
                <a:lnTo>
                  <a:pt x="98551" y="531368"/>
                </a:lnTo>
                <a:lnTo>
                  <a:pt x="96012" y="528828"/>
                </a:lnTo>
                <a:close/>
              </a:path>
              <a:path w="187325" h="611505">
                <a:moveTo>
                  <a:pt x="143627" y="577559"/>
                </a:moveTo>
                <a:lnTo>
                  <a:pt x="149351" y="600456"/>
                </a:lnTo>
                <a:lnTo>
                  <a:pt x="161671" y="597408"/>
                </a:lnTo>
                <a:lnTo>
                  <a:pt x="161607" y="597154"/>
                </a:lnTo>
                <a:lnTo>
                  <a:pt x="149478" y="597154"/>
                </a:lnTo>
                <a:lnTo>
                  <a:pt x="152526" y="586677"/>
                </a:lnTo>
                <a:lnTo>
                  <a:pt x="143627" y="577559"/>
                </a:lnTo>
                <a:close/>
              </a:path>
              <a:path w="187325" h="611505">
                <a:moveTo>
                  <a:pt x="178562" y="507111"/>
                </a:moveTo>
                <a:lnTo>
                  <a:pt x="175133" y="509016"/>
                </a:lnTo>
                <a:lnTo>
                  <a:pt x="174080" y="512572"/>
                </a:lnTo>
                <a:lnTo>
                  <a:pt x="156003" y="574720"/>
                </a:lnTo>
                <a:lnTo>
                  <a:pt x="161671" y="597408"/>
                </a:lnTo>
                <a:lnTo>
                  <a:pt x="149351" y="600456"/>
                </a:lnTo>
                <a:lnTo>
                  <a:pt x="161727" y="600456"/>
                </a:lnTo>
                <a:lnTo>
                  <a:pt x="186309" y="516001"/>
                </a:lnTo>
                <a:lnTo>
                  <a:pt x="187325" y="512572"/>
                </a:lnTo>
                <a:lnTo>
                  <a:pt x="185292" y="509143"/>
                </a:lnTo>
                <a:lnTo>
                  <a:pt x="181990" y="508127"/>
                </a:lnTo>
                <a:lnTo>
                  <a:pt x="178562" y="507111"/>
                </a:lnTo>
                <a:close/>
              </a:path>
              <a:path w="187325" h="611505">
                <a:moveTo>
                  <a:pt x="152526" y="586677"/>
                </a:moveTo>
                <a:lnTo>
                  <a:pt x="149478" y="597154"/>
                </a:lnTo>
                <a:lnTo>
                  <a:pt x="160147" y="594487"/>
                </a:lnTo>
                <a:lnTo>
                  <a:pt x="152526" y="586677"/>
                </a:lnTo>
                <a:close/>
              </a:path>
              <a:path w="187325" h="611505">
                <a:moveTo>
                  <a:pt x="156003" y="574720"/>
                </a:moveTo>
                <a:lnTo>
                  <a:pt x="152526" y="586677"/>
                </a:lnTo>
                <a:lnTo>
                  <a:pt x="160147" y="594487"/>
                </a:lnTo>
                <a:lnTo>
                  <a:pt x="149478" y="597154"/>
                </a:lnTo>
                <a:lnTo>
                  <a:pt x="161607" y="597154"/>
                </a:lnTo>
                <a:lnTo>
                  <a:pt x="156003" y="574720"/>
                </a:lnTo>
                <a:close/>
              </a:path>
              <a:path w="187325" h="611505">
                <a:moveTo>
                  <a:pt x="12446" y="0"/>
                </a:moveTo>
                <a:lnTo>
                  <a:pt x="0" y="3048"/>
                </a:lnTo>
                <a:lnTo>
                  <a:pt x="143627" y="577559"/>
                </a:lnTo>
                <a:lnTo>
                  <a:pt x="152526" y="586677"/>
                </a:lnTo>
                <a:lnTo>
                  <a:pt x="156003" y="574720"/>
                </a:lnTo>
                <a:lnTo>
                  <a:pt x="12446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00212" y="3041079"/>
            <a:ext cx="2435860" cy="133794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517015">
              <a:spcBef>
                <a:spcPts val="885"/>
              </a:spcBef>
            </a:pPr>
            <a:r>
              <a:rPr sz="1850" b="1" spc="-35" dirty="0">
                <a:latin typeface="Calibri"/>
                <a:cs typeface="Calibri"/>
              </a:rPr>
              <a:t>pub</a:t>
            </a:r>
            <a:r>
              <a:rPr sz="1850" b="1" spc="20" dirty="0">
                <a:latin typeface="Calibri"/>
                <a:cs typeface="Calibri"/>
              </a:rPr>
              <a:t>li</a:t>
            </a:r>
            <a:r>
              <a:rPr sz="1850" b="1" spc="-20" dirty="0">
                <a:latin typeface="Calibri"/>
                <a:cs typeface="Calibri"/>
              </a:rPr>
              <a:t>s</a:t>
            </a:r>
            <a:r>
              <a:rPr sz="1850" b="1" spc="-35" dirty="0">
                <a:latin typeface="Calibri"/>
                <a:cs typeface="Calibri"/>
              </a:rPr>
              <a:t>h</a:t>
            </a:r>
            <a:r>
              <a:rPr sz="1850" b="1" spc="25" dirty="0">
                <a:latin typeface="Calibri"/>
                <a:cs typeface="Calibri"/>
              </a:rPr>
              <a:t>e</a:t>
            </a:r>
            <a:r>
              <a:rPr sz="1850" b="1" spc="-5" dirty="0">
                <a:latin typeface="Calibri"/>
                <a:cs typeface="Calibri"/>
              </a:rPr>
              <a:t>r</a:t>
            </a:r>
            <a:endParaRPr sz="1850">
              <a:latin typeface="Calibri"/>
              <a:cs typeface="Calibri"/>
            </a:endParaRPr>
          </a:p>
          <a:p>
            <a:pPr marL="63500" marR="413384" indent="-50800">
              <a:lnSpc>
                <a:spcPct val="97500"/>
              </a:lnSpc>
              <a:spcBef>
                <a:spcPts val="835"/>
              </a:spcBef>
            </a:pPr>
            <a:r>
              <a:rPr sz="1850" spc="-10" dirty="0">
                <a:latin typeface="Calibri"/>
                <a:cs typeface="Calibri"/>
              </a:rPr>
              <a:t>-</a:t>
            </a:r>
            <a:r>
              <a:rPr sz="1850" dirty="0">
                <a:latin typeface="Calibri"/>
                <a:cs typeface="Calibri"/>
              </a:rPr>
              <a:t>P</a:t>
            </a:r>
            <a:r>
              <a:rPr sz="1850" spc="-15" dirty="0">
                <a:latin typeface="Calibri"/>
                <a:cs typeface="Calibri"/>
              </a:rPr>
              <a:t>ub</a:t>
            </a:r>
            <a:r>
              <a:rPr sz="1850" spc="-30" dirty="0">
                <a:latin typeface="Calibri"/>
                <a:cs typeface="Calibri"/>
              </a:rPr>
              <a:t>li</a:t>
            </a:r>
            <a:r>
              <a:rPr sz="1850" spc="-10" dirty="0">
                <a:latin typeface="Calibri"/>
                <a:cs typeface="Calibri"/>
              </a:rPr>
              <a:t>s</a:t>
            </a:r>
            <a:r>
              <a:rPr sz="1850" spc="-15" dirty="0">
                <a:latin typeface="Calibri"/>
                <a:cs typeface="Calibri"/>
              </a:rPr>
              <a:t>h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-5" dirty="0">
                <a:latin typeface="Calibri"/>
                <a:cs typeface="Calibri"/>
              </a:rPr>
              <a:t>s</a:t>
            </a:r>
            <a:r>
              <a:rPr sz="1850" spc="-100" dirty="0">
                <a:latin typeface="Calibri"/>
                <a:cs typeface="Calibri"/>
              </a:rPr>
              <a:t> 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-40" dirty="0">
                <a:latin typeface="Calibri"/>
                <a:cs typeface="Calibri"/>
              </a:rPr>
              <a:t>v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-15" dirty="0">
                <a:latin typeface="Calibri"/>
                <a:cs typeface="Calibri"/>
              </a:rPr>
              <a:t>n</a:t>
            </a:r>
            <a:r>
              <a:rPr sz="1850" spc="-5" dirty="0">
                <a:latin typeface="Calibri"/>
                <a:cs typeface="Calibri"/>
              </a:rPr>
              <a:t>s</a:t>
            </a:r>
            <a:r>
              <a:rPr sz="1850" spc="55" dirty="0">
                <a:latin typeface="Calibri"/>
                <a:cs typeface="Calibri"/>
              </a:rPr>
              <a:t> 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5" dirty="0">
                <a:latin typeface="Calibri"/>
                <a:cs typeface="Calibri"/>
              </a:rPr>
              <a:t>o  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15" dirty="0">
                <a:latin typeface="Calibri"/>
                <a:cs typeface="Calibri"/>
              </a:rPr>
              <a:t>h</a:t>
            </a:r>
            <a:r>
              <a:rPr sz="1850" spc="-5" dirty="0">
                <a:latin typeface="Calibri"/>
                <a:cs typeface="Calibri"/>
              </a:rPr>
              <a:t>e</a:t>
            </a:r>
            <a:r>
              <a:rPr sz="1850" spc="-55" dirty="0">
                <a:latin typeface="Calibri"/>
                <a:cs typeface="Calibri"/>
              </a:rPr>
              <a:t> 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20" dirty="0">
                <a:latin typeface="Calibri"/>
                <a:cs typeface="Calibri"/>
              </a:rPr>
              <a:t>o</a:t>
            </a:r>
            <a:r>
              <a:rPr sz="1850" spc="-15" dirty="0">
                <a:latin typeface="Calibri"/>
                <a:cs typeface="Calibri"/>
              </a:rPr>
              <a:t>p</a:t>
            </a:r>
            <a:r>
              <a:rPr sz="1850" spc="-30" dirty="0">
                <a:latin typeface="Calibri"/>
                <a:cs typeface="Calibri"/>
              </a:rPr>
              <a:t>i</a:t>
            </a:r>
            <a:r>
              <a:rPr sz="1850" spc="-5" dirty="0">
                <a:latin typeface="Calibri"/>
                <a:cs typeface="Calibri"/>
              </a:rPr>
              <a:t>c</a:t>
            </a:r>
            <a:r>
              <a:rPr sz="1850" spc="-80" dirty="0">
                <a:latin typeface="Calibri"/>
                <a:cs typeface="Calibri"/>
              </a:rPr>
              <a:t> </a:t>
            </a:r>
            <a:r>
              <a:rPr sz="1850" spc="-40" dirty="0">
                <a:latin typeface="Calibri"/>
                <a:cs typeface="Calibri"/>
              </a:rPr>
              <a:t>m</a:t>
            </a:r>
            <a:r>
              <a:rPr sz="1850" spc="-5" dirty="0">
                <a:latin typeface="Calibri"/>
                <a:cs typeface="Calibri"/>
              </a:rPr>
              <a:t>a</a:t>
            </a:r>
            <a:r>
              <a:rPr sz="1850" spc="-35" dirty="0">
                <a:latin typeface="Calibri"/>
                <a:cs typeface="Calibri"/>
              </a:rPr>
              <a:t>i</a:t>
            </a:r>
            <a:r>
              <a:rPr sz="1850" spc="-15" dirty="0">
                <a:latin typeface="Calibri"/>
                <a:cs typeface="Calibri"/>
              </a:rPr>
              <a:t>n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5" dirty="0">
                <a:latin typeface="Calibri"/>
                <a:cs typeface="Calibri"/>
              </a:rPr>
              <a:t>a</a:t>
            </a:r>
            <a:r>
              <a:rPr sz="1850" spc="-35" dirty="0">
                <a:latin typeface="Calibri"/>
                <a:cs typeface="Calibri"/>
              </a:rPr>
              <a:t>i</a:t>
            </a:r>
            <a:r>
              <a:rPr sz="1850" spc="-15" dirty="0">
                <a:latin typeface="Calibri"/>
                <a:cs typeface="Calibri"/>
              </a:rPr>
              <a:t>n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-5" dirty="0">
                <a:latin typeface="Calibri"/>
                <a:cs typeface="Calibri"/>
              </a:rPr>
              <a:t>d  </a:t>
            </a:r>
            <a:r>
              <a:rPr sz="1850" spc="-10" dirty="0">
                <a:latin typeface="Calibri"/>
                <a:cs typeface="Calibri"/>
              </a:rPr>
              <a:t>by</a:t>
            </a:r>
            <a:r>
              <a:rPr sz="1850" spc="-6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the</a:t>
            </a:r>
            <a:r>
              <a:rPr sz="1850" spc="-60" dirty="0">
                <a:latin typeface="Calibri"/>
                <a:cs typeface="Calibri"/>
              </a:rPr>
              <a:t> </a:t>
            </a:r>
            <a:r>
              <a:rPr sz="1850" spc="-30" dirty="0">
                <a:latin typeface="Calibri"/>
                <a:cs typeface="Calibri"/>
              </a:rPr>
              <a:t>Broker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93384" y="3141663"/>
            <a:ext cx="1022350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850" b="1" spc="-20" dirty="0">
                <a:latin typeface="Calibri"/>
                <a:cs typeface="Calibri"/>
              </a:rPr>
              <a:t>s</a:t>
            </a:r>
            <a:r>
              <a:rPr sz="1850" b="1" spc="-35" dirty="0">
                <a:latin typeface="Calibri"/>
                <a:cs typeface="Calibri"/>
              </a:rPr>
              <a:t>ub</a:t>
            </a:r>
            <a:r>
              <a:rPr sz="1850" b="1" spc="-20" dirty="0">
                <a:latin typeface="Calibri"/>
                <a:cs typeface="Calibri"/>
              </a:rPr>
              <a:t>s</a:t>
            </a:r>
            <a:r>
              <a:rPr sz="1850" b="1" spc="20" dirty="0">
                <a:latin typeface="Calibri"/>
                <a:cs typeface="Calibri"/>
              </a:rPr>
              <a:t>c</a:t>
            </a:r>
            <a:r>
              <a:rPr sz="1850" b="1" spc="-25" dirty="0">
                <a:latin typeface="Calibri"/>
                <a:cs typeface="Calibri"/>
              </a:rPr>
              <a:t>r</a:t>
            </a:r>
            <a:r>
              <a:rPr sz="1850" b="1" spc="20" dirty="0">
                <a:latin typeface="Calibri"/>
                <a:cs typeface="Calibri"/>
              </a:rPr>
              <a:t>i</a:t>
            </a:r>
            <a:r>
              <a:rPr sz="1850" b="1" spc="-35" dirty="0">
                <a:latin typeface="Calibri"/>
                <a:cs typeface="Calibri"/>
              </a:rPr>
              <a:t>b</a:t>
            </a:r>
            <a:r>
              <a:rPr sz="1850" b="1" spc="25" dirty="0">
                <a:latin typeface="Calibri"/>
                <a:cs typeface="Calibri"/>
              </a:rPr>
              <a:t>e</a:t>
            </a:r>
            <a:r>
              <a:rPr sz="1850" b="1" spc="-5" dirty="0">
                <a:latin typeface="Calibri"/>
                <a:cs typeface="Calibri"/>
              </a:rPr>
              <a:t>r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72914" y="3666808"/>
            <a:ext cx="2310130" cy="873957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215"/>
              </a:spcBef>
            </a:pPr>
            <a:r>
              <a:rPr sz="1850" spc="-10" dirty="0">
                <a:latin typeface="Calibri"/>
                <a:cs typeface="Calibri"/>
              </a:rPr>
              <a:t>-</a:t>
            </a:r>
            <a:r>
              <a:rPr sz="1850" spc="25" dirty="0">
                <a:latin typeface="Calibri"/>
                <a:cs typeface="Calibri"/>
              </a:rPr>
              <a:t>S</a:t>
            </a:r>
            <a:r>
              <a:rPr sz="1850" spc="-15" dirty="0">
                <a:latin typeface="Calibri"/>
                <a:cs typeface="Calibri"/>
              </a:rPr>
              <a:t>ub</a:t>
            </a:r>
            <a:r>
              <a:rPr sz="1850" spc="-10" dirty="0">
                <a:latin typeface="Calibri"/>
                <a:cs typeface="Calibri"/>
              </a:rPr>
              <a:t>s</a:t>
            </a:r>
            <a:r>
              <a:rPr sz="1850" spc="10" dirty="0">
                <a:latin typeface="Calibri"/>
                <a:cs typeface="Calibri"/>
              </a:rPr>
              <a:t>c</a:t>
            </a:r>
            <a:r>
              <a:rPr sz="1850" spc="-5" dirty="0">
                <a:latin typeface="Calibri"/>
                <a:cs typeface="Calibri"/>
              </a:rPr>
              <a:t>r</a:t>
            </a:r>
            <a:r>
              <a:rPr sz="1850" spc="-35" dirty="0">
                <a:latin typeface="Calibri"/>
                <a:cs typeface="Calibri"/>
              </a:rPr>
              <a:t>i</a:t>
            </a:r>
            <a:r>
              <a:rPr sz="1850" spc="-15" dirty="0">
                <a:latin typeface="Calibri"/>
                <a:cs typeface="Calibri"/>
              </a:rPr>
              <a:t>b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-5" dirty="0">
                <a:latin typeface="Calibri"/>
                <a:cs typeface="Calibri"/>
              </a:rPr>
              <a:t>s</a:t>
            </a:r>
            <a:r>
              <a:rPr sz="1850" spc="-180" dirty="0">
                <a:latin typeface="Calibri"/>
                <a:cs typeface="Calibri"/>
              </a:rPr>
              <a:t> 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5" dirty="0">
                <a:latin typeface="Calibri"/>
                <a:cs typeface="Calibri"/>
              </a:rPr>
              <a:t>o</a:t>
            </a:r>
            <a:r>
              <a:rPr sz="1850" spc="-35" dirty="0">
                <a:latin typeface="Calibri"/>
                <a:cs typeface="Calibri"/>
              </a:rPr>
              <a:t> 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15" dirty="0">
                <a:latin typeface="Calibri"/>
                <a:cs typeface="Calibri"/>
              </a:rPr>
              <a:t>h</a:t>
            </a:r>
            <a:r>
              <a:rPr sz="1850" spc="-5" dirty="0">
                <a:latin typeface="Calibri"/>
                <a:cs typeface="Calibri"/>
              </a:rPr>
              <a:t>e</a:t>
            </a:r>
            <a:r>
              <a:rPr sz="1850" spc="-135" dirty="0">
                <a:latin typeface="Calibri"/>
                <a:cs typeface="Calibri"/>
              </a:rPr>
              <a:t> 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20" dirty="0">
                <a:latin typeface="Calibri"/>
                <a:cs typeface="Calibri"/>
              </a:rPr>
              <a:t>o</a:t>
            </a:r>
            <a:r>
              <a:rPr sz="1850" spc="-15" dirty="0">
                <a:latin typeface="Calibri"/>
                <a:cs typeface="Calibri"/>
              </a:rPr>
              <a:t>p</a:t>
            </a:r>
            <a:r>
              <a:rPr sz="1850" spc="-30" dirty="0">
                <a:latin typeface="Calibri"/>
                <a:cs typeface="Calibri"/>
              </a:rPr>
              <a:t>i</a:t>
            </a:r>
            <a:r>
              <a:rPr sz="1850" spc="10" dirty="0">
                <a:latin typeface="Calibri"/>
                <a:cs typeface="Calibri"/>
              </a:rPr>
              <a:t>c</a:t>
            </a:r>
            <a:r>
              <a:rPr sz="1850" spc="-5" dirty="0">
                <a:latin typeface="Calibri"/>
                <a:cs typeface="Calibri"/>
              </a:rPr>
              <a:t>s  a</a:t>
            </a:r>
            <a:r>
              <a:rPr sz="1850" spc="-15" dirty="0">
                <a:latin typeface="Calibri"/>
                <a:cs typeface="Calibri"/>
              </a:rPr>
              <a:t>n</a:t>
            </a:r>
            <a:r>
              <a:rPr sz="1850" spc="-5" dirty="0">
                <a:latin typeface="Calibri"/>
                <a:cs typeface="Calibri"/>
              </a:rPr>
              <a:t>d</a:t>
            </a:r>
            <a:r>
              <a:rPr sz="1850" spc="-3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r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10" dirty="0">
                <a:latin typeface="Calibri"/>
                <a:cs typeface="Calibri"/>
              </a:rPr>
              <a:t>c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-30" dirty="0">
                <a:latin typeface="Calibri"/>
                <a:cs typeface="Calibri"/>
              </a:rPr>
              <a:t>i</a:t>
            </a:r>
            <a:r>
              <a:rPr sz="1850" spc="-40" dirty="0">
                <a:latin typeface="Calibri"/>
                <a:cs typeface="Calibri"/>
              </a:rPr>
              <a:t>v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-5" dirty="0">
                <a:latin typeface="Calibri"/>
                <a:cs typeface="Calibri"/>
              </a:rPr>
              <a:t>s</a:t>
            </a:r>
            <a:r>
              <a:rPr sz="1850" spc="-100" dirty="0">
                <a:latin typeface="Calibri"/>
                <a:cs typeface="Calibri"/>
              </a:rPr>
              <a:t> 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15" dirty="0">
                <a:latin typeface="Calibri"/>
                <a:cs typeface="Calibri"/>
              </a:rPr>
              <a:t>h</a:t>
            </a:r>
            <a:r>
              <a:rPr sz="1850" spc="-5" dirty="0">
                <a:latin typeface="Calibri"/>
                <a:cs typeface="Calibri"/>
              </a:rPr>
              <a:t>e</a:t>
            </a:r>
            <a:r>
              <a:rPr sz="1850" spc="-55" dirty="0">
                <a:latin typeface="Calibri"/>
                <a:cs typeface="Calibri"/>
              </a:rPr>
              <a:t> 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-40" dirty="0">
                <a:latin typeface="Calibri"/>
                <a:cs typeface="Calibri"/>
              </a:rPr>
              <a:t>v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-15" dirty="0">
                <a:latin typeface="Calibri"/>
                <a:cs typeface="Calibri"/>
              </a:rPr>
              <a:t>n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5" dirty="0">
                <a:latin typeface="Calibri"/>
                <a:cs typeface="Calibri"/>
              </a:rPr>
              <a:t>s  </a:t>
            </a:r>
            <a:r>
              <a:rPr sz="1850" spc="5" dirty="0">
                <a:latin typeface="Calibri"/>
                <a:cs typeface="Calibri"/>
              </a:rPr>
              <a:t>I</a:t>
            </a:r>
            <a:r>
              <a:rPr sz="1850" spc="-15" dirty="0">
                <a:latin typeface="Calibri"/>
                <a:cs typeface="Calibri"/>
              </a:rPr>
              <a:t>n</a:t>
            </a:r>
            <a:r>
              <a:rPr sz="1850" spc="10" dirty="0">
                <a:latin typeface="Calibri"/>
                <a:cs typeface="Calibri"/>
              </a:rPr>
              <a:t>c</a:t>
            </a:r>
            <a:r>
              <a:rPr sz="1850" spc="-30" dirty="0">
                <a:latin typeface="Calibri"/>
                <a:cs typeface="Calibri"/>
              </a:rPr>
              <a:t>l</a:t>
            </a:r>
            <a:r>
              <a:rPr sz="1850" spc="-15" dirty="0">
                <a:latin typeface="Calibri"/>
                <a:cs typeface="Calibri"/>
              </a:rPr>
              <a:t>ud</a:t>
            </a:r>
            <a:r>
              <a:rPr sz="1850" spc="-30" dirty="0">
                <a:latin typeface="Calibri"/>
                <a:cs typeface="Calibri"/>
              </a:rPr>
              <a:t>i</a:t>
            </a:r>
            <a:r>
              <a:rPr sz="1850" spc="-15" dirty="0">
                <a:latin typeface="Calibri"/>
                <a:cs typeface="Calibri"/>
              </a:rPr>
              <a:t>n</a:t>
            </a:r>
            <a:r>
              <a:rPr sz="1850" spc="-5" dirty="0">
                <a:latin typeface="Calibri"/>
                <a:cs typeface="Calibri"/>
              </a:rPr>
              <a:t>g</a:t>
            </a:r>
            <a:r>
              <a:rPr sz="1850" spc="-90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p</a:t>
            </a:r>
            <a:r>
              <a:rPr sz="1850" spc="-5" dirty="0">
                <a:latin typeface="Calibri"/>
                <a:cs typeface="Calibri"/>
              </a:rPr>
              <a:t>a</a:t>
            </a:r>
            <a:r>
              <a:rPr sz="1850" spc="-45" dirty="0">
                <a:latin typeface="Calibri"/>
                <a:cs typeface="Calibri"/>
              </a:rPr>
              <a:t>y</a:t>
            </a:r>
            <a:r>
              <a:rPr sz="1850" spc="-30" dirty="0">
                <a:latin typeface="Calibri"/>
                <a:cs typeface="Calibri"/>
              </a:rPr>
              <a:t>l</a:t>
            </a:r>
            <a:r>
              <a:rPr sz="1850" spc="-20" dirty="0">
                <a:latin typeface="Calibri"/>
                <a:cs typeface="Calibri"/>
              </a:rPr>
              <a:t>o</a:t>
            </a:r>
            <a:r>
              <a:rPr sz="1850" spc="-5" dirty="0">
                <a:latin typeface="Calibri"/>
                <a:cs typeface="Calibri"/>
              </a:rPr>
              <a:t>ad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900680" y="3357879"/>
            <a:ext cx="230504" cy="228600"/>
          </a:xfrm>
          <a:custGeom>
            <a:avLst/>
            <a:gdLst/>
            <a:ahLst/>
            <a:cxnLst/>
            <a:rect l="l" t="t" r="r" b="b"/>
            <a:pathLst>
              <a:path w="230505" h="228600">
                <a:moveTo>
                  <a:pt x="230250" y="0"/>
                </a:moveTo>
                <a:lnTo>
                  <a:pt x="0" y="228600"/>
                </a:lnTo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72759" y="3510280"/>
            <a:ext cx="230504" cy="151765"/>
          </a:xfrm>
          <a:custGeom>
            <a:avLst/>
            <a:gdLst/>
            <a:ahLst/>
            <a:cxnLst/>
            <a:rect l="l" t="t" r="r" b="b"/>
            <a:pathLst>
              <a:path w="230504" h="151764">
                <a:moveTo>
                  <a:pt x="230250" y="0"/>
                </a:moveTo>
                <a:lnTo>
                  <a:pt x="0" y="151638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34680" y="2590292"/>
            <a:ext cx="1600200" cy="542925"/>
          </a:xfrm>
          <a:custGeom>
            <a:avLst/>
            <a:gdLst/>
            <a:ahLst/>
            <a:cxnLst/>
            <a:rect l="l" t="t" r="r" b="b"/>
            <a:pathLst>
              <a:path w="1600200" h="542925">
                <a:moveTo>
                  <a:pt x="1600200" y="538988"/>
                </a:moveTo>
                <a:lnTo>
                  <a:pt x="1599958" y="538607"/>
                </a:lnTo>
                <a:lnTo>
                  <a:pt x="1546733" y="451485"/>
                </a:lnTo>
                <a:lnTo>
                  <a:pt x="1542796" y="450469"/>
                </a:lnTo>
                <a:lnTo>
                  <a:pt x="1539748" y="452374"/>
                </a:lnTo>
                <a:lnTo>
                  <a:pt x="1536827" y="454152"/>
                </a:lnTo>
                <a:lnTo>
                  <a:pt x="1535811" y="458089"/>
                </a:lnTo>
                <a:lnTo>
                  <a:pt x="1537716" y="461137"/>
                </a:lnTo>
                <a:lnTo>
                  <a:pt x="1571396" y="516242"/>
                </a:lnTo>
                <a:lnTo>
                  <a:pt x="612648" y="0"/>
                </a:lnTo>
                <a:lnTo>
                  <a:pt x="609600" y="5588"/>
                </a:lnTo>
                <a:lnTo>
                  <a:pt x="606298" y="254"/>
                </a:lnTo>
                <a:lnTo>
                  <a:pt x="27254" y="362013"/>
                </a:lnTo>
                <a:lnTo>
                  <a:pt x="57404" y="304800"/>
                </a:lnTo>
                <a:lnTo>
                  <a:pt x="58928" y="301752"/>
                </a:lnTo>
                <a:lnTo>
                  <a:pt x="57785" y="297815"/>
                </a:lnTo>
                <a:lnTo>
                  <a:pt x="54737" y="296164"/>
                </a:lnTo>
                <a:lnTo>
                  <a:pt x="51562" y="294640"/>
                </a:lnTo>
                <a:lnTo>
                  <a:pt x="47752" y="295783"/>
                </a:lnTo>
                <a:lnTo>
                  <a:pt x="46101" y="298831"/>
                </a:lnTo>
                <a:lnTo>
                  <a:pt x="0" y="386588"/>
                </a:lnTo>
                <a:lnTo>
                  <a:pt x="41262" y="385318"/>
                </a:lnTo>
                <a:lnTo>
                  <a:pt x="102489" y="383413"/>
                </a:lnTo>
                <a:lnTo>
                  <a:pt x="105283" y="380492"/>
                </a:lnTo>
                <a:lnTo>
                  <a:pt x="105029" y="373507"/>
                </a:lnTo>
                <a:lnTo>
                  <a:pt x="102108" y="370713"/>
                </a:lnTo>
                <a:lnTo>
                  <a:pt x="33845" y="372897"/>
                </a:lnTo>
                <a:lnTo>
                  <a:pt x="13970" y="385318"/>
                </a:lnTo>
                <a:lnTo>
                  <a:pt x="17818" y="382905"/>
                </a:lnTo>
                <a:lnTo>
                  <a:pt x="33845" y="372897"/>
                </a:lnTo>
                <a:lnTo>
                  <a:pt x="609739" y="12903"/>
                </a:lnTo>
                <a:lnTo>
                  <a:pt x="1565427" y="527481"/>
                </a:lnTo>
                <a:lnTo>
                  <a:pt x="1497203" y="529844"/>
                </a:lnTo>
                <a:lnTo>
                  <a:pt x="1494536" y="532765"/>
                </a:lnTo>
                <a:lnTo>
                  <a:pt x="1494790" y="539750"/>
                </a:lnTo>
                <a:lnTo>
                  <a:pt x="1497711" y="542544"/>
                </a:lnTo>
                <a:lnTo>
                  <a:pt x="1600200" y="538988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900034" y="3000693"/>
            <a:ext cx="586740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850" b="1" spc="-20" dirty="0">
                <a:latin typeface="Calibri"/>
                <a:cs typeface="Calibri"/>
              </a:rPr>
              <a:t>C</a:t>
            </a:r>
            <a:r>
              <a:rPr sz="1850" b="1" spc="-35" dirty="0">
                <a:latin typeface="Calibri"/>
                <a:cs typeface="Calibri"/>
              </a:rPr>
              <a:t>a</a:t>
            </a:r>
            <a:r>
              <a:rPr sz="1850" b="1" spc="20" dirty="0">
                <a:latin typeface="Calibri"/>
                <a:cs typeface="Calibri"/>
              </a:rPr>
              <a:t>ll</a:t>
            </a:r>
            <a:r>
              <a:rPr sz="1850" b="1" spc="25" dirty="0">
                <a:latin typeface="Calibri"/>
                <a:cs typeface="Calibri"/>
              </a:rPr>
              <a:t>e</a:t>
            </a:r>
            <a:r>
              <a:rPr sz="1850" b="1" spc="-5" dirty="0">
                <a:latin typeface="Calibri"/>
                <a:cs typeface="Calibri"/>
              </a:rPr>
              <a:t>r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612631" y="3065082"/>
            <a:ext cx="62039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850" b="1" spc="-25" dirty="0">
                <a:latin typeface="Calibri"/>
                <a:cs typeface="Calibri"/>
              </a:rPr>
              <a:t>C</a:t>
            </a:r>
            <a:r>
              <a:rPr sz="1850" b="1" spc="-35" dirty="0">
                <a:latin typeface="Calibri"/>
                <a:cs typeface="Calibri"/>
              </a:rPr>
              <a:t>a</a:t>
            </a:r>
            <a:r>
              <a:rPr sz="1850" b="1" spc="20" dirty="0">
                <a:latin typeface="Calibri"/>
                <a:cs typeface="Calibri"/>
              </a:rPr>
              <a:t>ll</a:t>
            </a:r>
            <a:r>
              <a:rPr sz="1850" b="1" spc="25" dirty="0">
                <a:latin typeface="Calibri"/>
                <a:cs typeface="Calibri"/>
              </a:rPr>
              <a:t>e</a:t>
            </a:r>
            <a:r>
              <a:rPr sz="1850" b="1" spc="-5" dirty="0">
                <a:latin typeface="Calibri"/>
                <a:cs typeface="Calibri"/>
              </a:rPr>
              <a:t>e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011160" y="3357879"/>
            <a:ext cx="178435" cy="228600"/>
          </a:xfrm>
          <a:custGeom>
            <a:avLst/>
            <a:gdLst/>
            <a:ahLst/>
            <a:cxnLst/>
            <a:rect l="l" t="t" r="r" b="b"/>
            <a:pathLst>
              <a:path w="178434" h="228600">
                <a:moveTo>
                  <a:pt x="178181" y="0"/>
                </a:moveTo>
                <a:lnTo>
                  <a:pt x="0" y="22860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247890" y="3751898"/>
            <a:ext cx="1823720" cy="113093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>
              <a:lnSpc>
                <a:spcPct val="97400"/>
              </a:lnSpc>
              <a:spcBef>
                <a:spcPts val="150"/>
              </a:spcBef>
            </a:pPr>
            <a:r>
              <a:rPr sz="1850" spc="5" dirty="0">
                <a:latin typeface="Calibri"/>
                <a:cs typeface="Calibri"/>
              </a:rPr>
              <a:t>I</a:t>
            </a:r>
            <a:r>
              <a:rPr sz="1850" spc="-10" dirty="0">
                <a:latin typeface="Calibri"/>
                <a:cs typeface="Calibri"/>
              </a:rPr>
              <a:t>ss</a:t>
            </a:r>
            <a:r>
              <a:rPr sz="1850" spc="-15" dirty="0">
                <a:latin typeface="Calibri"/>
                <a:cs typeface="Calibri"/>
              </a:rPr>
              <a:t>u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-5" dirty="0">
                <a:latin typeface="Calibri"/>
                <a:cs typeface="Calibri"/>
              </a:rPr>
              <a:t>s</a:t>
            </a:r>
            <a:r>
              <a:rPr sz="1850" spc="-100" dirty="0">
                <a:latin typeface="Calibri"/>
                <a:cs typeface="Calibri"/>
              </a:rPr>
              <a:t> </a:t>
            </a:r>
            <a:r>
              <a:rPr sz="1850" spc="10" dirty="0">
                <a:latin typeface="Calibri"/>
                <a:cs typeface="Calibri"/>
              </a:rPr>
              <a:t>c</a:t>
            </a:r>
            <a:r>
              <a:rPr sz="1850" spc="-5" dirty="0">
                <a:latin typeface="Calibri"/>
                <a:cs typeface="Calibri"/>
              </a:rPr>
              <a:t>a</a:t>
            </a:r>
            <a:r>
              <a:rPr sz="1850" spc="-35" dirty="0">
                <a:latin typeface="Calibri"/>
                <a:cs typeface="Calibri"/>
              </a:rPr>
              <a:t>l</a:t>
            </a:r>
            <a:r>
              <a:rPr sz="1850" spc="-30" dirty="0">
                <a:latin typeface="Calibri"/>
                <a:cs typeface="Calibri"/>
              </a:rPr>
              <a:t>l</a:t>
            </a:r>
            <a:r>
              <a:rPr sz="1850" spc="-5" dirty="0">
                <a:latin typeface="Calibri"/>
                <a:cs typeface="Calibri"/>
              </a:rPr>
              <a:t>s</a:t>
            </a:r>
            <a:r>
              <a:rPr sz="1850" spc="-100" dirty="0">
                <a:latin typeface="Calibri"/>
                <a:cs typeface="Calibri"/>
              </a:rPr>
              <a:t> 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5" dirty="0">
                <a:latin typeface="Calibri"/>
                <a:cs typeface="Calibri"/>
              </a:rPr>
              <a:t>o  r</a:t>
            </a:r>
            <a:r>
              <a:rPr sz="1850" spc="-45" dirty="0">
                <a:latin typeface="Calibri"/>
                <a:cs typeface="Calibri"/>
              </a:rPr>
              <a:t>em</a:t>
            </a:r>
            <a:r>
              <a:rPr sz="1850" spc="-20" dirty="0">
                <a:latin typeface="Calibri"/>
                <a:cs typeface="Calibri"/>
              </a:rPr>
              <a:t>o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5" dirty="0">
                <a:latin typeface="Calibri"/>
                <a:cs typeface="Calibri"/>
              </a:rPr>
              <a:t>e</a:t>
            </a:r>
            <a:r>
              <a:rPr sz="1850" spc="-135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p</a:t>
            </a:r>
            <a:r>
              <a:rPr sz="1850" spc="-5" dirty="0">
                <a:latin typeface="Calibri"/>
                <a:cs typeface="Calibri"/>
              </a:rPr>
              <a:t>r</a:t>
            </a:r>
            <a:r>
              <a:rPr sz="1850" spc="-20" dirty="0">
                <a:latin typeface="Calibri"/>
                <a:cs typeface="Calibri"/>
              </a:rPr>
              <a:t>o</a:t>
            </a:r>
            <a:r>
              <a:rPr sz="1850" spc="10" dirty="0">
                <a:latin typeface="Calibri"/>
                <a:cs typeface="Calibri"/>
              </a:rPr>
              <a:t>c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-15" dirty="0">
                <a:latin typeface="Calibri"/>
                <a:cs typeface="Calibri"/>
              </a:rPr>
              <a:t>du</a:t>
            </a:r>
            <a:r>
              <a:rPr sz="1850" spc="-5" dirty="0">
                <a:latin typeface="Calibri"/>
                <a:cs typeface="Calibri"/>
              </a:rPr>
              <a:t>r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-5" dirty="0">
                <a:latin typeface="Calibri"/>
                <a:cs typeface="Calibri"/>
              </a:rPr>
              <a:t>s  a</a:t>
            </a:r>
            <a:r>
              <a:rPr sz="1850" spc="-35" dirty="0">
                <a:latin typeface="Calibri"/>
                <a:cs typeface="Calibri"/>
              </a:rPr>
              <a:t>l</a:t>
            </a:r>
            <a:r>
              <a:rPr sz="1850" spc="-20" dirty="0">
                <a:latin typeface="Calibri"/>
                <a:cs typeface="Calibri"/>
              </a:rPr>
              <a:t>o</a:t>
            </a:r>
            <a:r>
              <a:rPr sz="1850" spc="-15" dirty="0">
                <a:latin typeface="Calibri"/>
                <a:cs typeface="Calibri"/>
              </a:rPr>
              <a:t>n</a:t>
            </a:r>
            <a:r>
              <a:rPr sz="1850" spc="-5" dirty="0">
                <a:latin typeface="Calibri"/>
                <a:cs typeface="Calibri"/>
              </a:rPr>
              <a:t>g</a:t>
            </a:r>
            <a:r>
              <a:rPr sz="1850" spc="-90" dirty="0">
                <a:latin typeface="Calibri"/>
                <a:cs typeface="Calibri"/>
              </a:rPr>
              <a:t> </a:t>
            </a:r>
            <a:r>
              <a:rPr sz="1850" spc="-50" dirty="0">
                <a:latin typeface="Calibri"/>
                <a:cs typeface="Calibri"/>
              </a:rPr>
              <a:t>w</a:t>
            </a:r>
            <a:r>
              <a:rPr sz="1850" spc="-30" dirty="0">
                <a:latin typeface="Calibri"/>
                <a:cs typeface="Calibri"/>
              </a:rPr>
              <a:t>i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5" dirty="0">
                <a:latin typeface="Calibri"/>
                <a:cs typeface="Calibri"/>
              </a:rPr>
              <a:t>h</a:t>
            </a:r>
            <a:r>
              <a:rPr sz="1850" spc="-30" dirty="0">
                <a:latin typeface="Calibri"/>
                <a:cs typeface="Calibri"/>
              </a:rPr>
              <a:t> </a:t>
            </a:r>
            <a:r>
              <a:rPr sz="1850" spc="10" dirty="0">
                <a:latin typeface="Calibri"/>
                <a:cs typeface="Calibri"/>
              </a:rPr>
              <a:t>c</a:t>
            </a:r>
            <a:r>
              <a:rPr sz="1850" spc="-5" dirty="0">
                <a:latin typeface="Calibri"/>
                <a:cs typeface="Calibri"/>
              </a:rPr>
              <a:t>a</a:t>
            </a:r>
            <a:r>
              <a:rPr sz="1850" spc="-35" dirty="0">
                <a:latin typeface="Calibri"/>
                <a:cs typeface="Calibri"/>
              </a:rPr>
              <a:t>l</a:t>
            </a:r>
            <a:r>
              <a:rPr sz="1850" spc="-5" dirty="0">
                <a:latin typeface="Calibri"/>
                <a:cs typeface="Calibri"/>
              </a:rPr>
              <a:t>l  </a:t>
            </a:r>
            <a:r>
              <a:rPr sz="1850" spc="-15" dirty="0">
                <a:latin typeface="Calibri"/>
                <a:cs typeface="Calibri"/>
              </a:rPr>
              <a:t>arguments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992360" y="3357879"/>
            <a:ext cx="173355" cy="457200"/>
          </a:xfrm>
          <a:custGeom>
            <a:avLst/>
            <a:gdLst/>
            <a:ahLst/>
            <a:cxnLst/>
            <a:rect l="l" t="t" r="r" b="b"/>
            <a:pathLst>
              <a:path w="173354" h="457200">
                <a:moveTo>
                  <a:pt x="0" y="0"/>
                </a:moveTo>
                <a:lnTo>
                  <a:pt x="173355" y="45720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536431" y="3751898"/>
            <a:ext cx="1092835" cy="591829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215"/>
              </a:spcBef>
            </a:pPr>
            <a:r>
              <a:rPr sz="1850" spc="-25" dirty="0">
                <a:latin typeface="Calibri"/>
                <a:cs typeface="Calibri"/>
              </a:rPr>
              <a:t>E</a:t>
            </a:r>
            <a:r>
              <a:rPr sz="1850" spc="-85" dirty="0">
                <a:latin typeface="Calibri"/>
                <a:cs typeface="Calibri"/>
              </a:rPr>
              <a:t>x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10" dirty="0">
                <a:latin typeface="Calibri"/>
                <a:cs typeface="Calibri"/>
              </a:rPr>
              <a:t>c</a:t>
            </a:r>
            <a:r>
              <a:rPr sz="1850" spc="-15" dirty="0">
                <a:latin typeface="Calibri"/>
                <a:cs typeface="Calibri"/>
              </a:rPr>
              <a:t>u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-5" dirty="0">
                <a:latin typeface="Calibri"/>
                <a:cs typeface="Calibri"/>
              </a:rPr>
              <a:t>s</a:t>
            </a:r>
            <a:r>
              <a:rPr sz="1850" spc="-100" dirty="0">
                <a:latin typeface="Calibri"/>
                <a:cs typeface="Calibri"/>
              </a:rPr>
              <a:t> 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5" dirty="0">
                <a:latin typeface="Calibri"/>
                <a:cs typeface="Calibri"/>
              </a:rPr>
              <a:t>h  </a:t>
            </a:r>
            <a:r>
              <a:rPr sz="1850" spc="-15" dirty="0">
                <a:latin typeface="Calibri"/>
                <a:cs typeface="Calibri"/>
              </a:rPr>
              <a:t>p</a:t>
            </a:r>
            <a:r>
              <a:rPr sz="1850" spc="-5" dirty="0">
                <a:latin typeface="Calibri"/>
                <a:cs typeface="Calibri"/>
              </a:rPr>
              <a:t>r</a:t>
            </a:r>
            <a:r>
              <a:rPr sz="1850" spc="-20" dirty="0">
                <a:latin typeface="Calibri"/>
                <a:cs typeface="Calibri"/>
              </a:rPr>
              <a:t>o</a:t>
            </a:r>
            <a:r>
              <a:rPr sz="1850" spc="10" dirty="0">
                <a:latin typeface="Calibri"/>
                <a:cs typeface="Calibri"/>
              </a:rPr>
              <a:t>c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-15" dirty="0">
                <a:latin typeface="Calibri"/>
                <a:cs typeface="Calibri"/>
              </a:rPr>
              <a:t>du</a:t>
            </a:r>
            <a:r>
              <a:rPr sz="1850" spc="-5" dirty="0">
                <a:latin typeface="Calibri"/>
                <a:cs typeface="Calibri"/>
              </a:rPr>
              <a:t>r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-5" dirty="0">
                <a:latin typeface="Calibri"/>
                <a:cs typeface="Calibri"/>
              </a:rPr>
              <a:t>s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019283" y="6471999"/>
            <a:ext cx="16637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536431" y="4301427"/>
            <a:ext cx="119824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5" dirty="0">
                <a:latin typeface="Calibri"/>
                <a:cs typeface="Calibri"/>
              </a:rPr>
              <a:t>o</a:t>
            </a:r>
            <a:r>
              <a:rPr sz="1850" spc="-110" dirty="0">
                <a:latin typeface="Calibri"/>
                <a:cs typeface="Calibri"/>
              </a:rPr>
              <a:t> </a:t>
            </a:r>
            <a:r>
              <a:rPr sz="1850" spc="-50" dirty="0">
                <a:latin typeface="Calibri"/>
                <a:cs typeface="Calibri"/>
              </a:rPr>
              <a:t>w</a:t>
            </a:r>
            <a:r>
              <a:rPr sz="1850" spc="-15" dirty="0">
                <a:latin typeface="Calibri"/>
                <a:cs typeface="Calibri"/>
              </a:rPr>
              <a:t>h</a:t>
            </a:r>
            <a:r>
              <a:rPr sz="1850" spc="-30" dirty="0">
                <a:latin typeface="Calibri"/>
                <a:cs typeface="Calibri"/>
              </a:rPr>
              <a:t>i</a:t>
            </a:r>
            <a:r>
              <a:rPr sz="1850" spc="10" dirty="0">
                <a:latin typeface="Calibri"/>
                <a:cs typeface="Calibri"/>
              </a:rPr>
              <a:t>c</a:t>
            </a:r>
            <a:r>
              <a:rPr sz="1850" spc="-5" dirty="0">
                <a:latin typeface="Calibri"/>
                <a:cs typeface="Calibri"/>
              </a:rPr>
              <a:t>h</a:t>
            </a:r>
            <a:r>
              <a:rPr sz="1850" spc="-30" dirty="0">
                <a:latin typeface="Calibri"/>
                <a:cs typeface="Calibri"/>
              </a:rPr>
              <a:t> 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15" dirty="0">
                <a:latin typeface="Calibri"/>
                <a:cs typeface="Calibri"/>
              </a:rPr>
              <a:t>h</a:t>
            </a:r>
            <a:r>
              <a:rPr sz="1850" spc="-5" dirty="0">
                <a:latin typeface="Calibri"/>
                <a:cs typeface="Calibri"/>
              </a:rPr>
              <a:t>e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536430" y="4576127"/>
            <a:ext cx="1144270" cy="168021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>
              <a:lnSpc>
                <a:spcPct val="97400"/>
              </a:lnSpc>
              <a:spcBef>
                <a:spcPts val="150"/>
              </a:spcBef>
            </a:pPr>
            <a:r>
              <a:rPr sz="1850" spc="10" dirty="0">
                <a:latin typeface="Calibri"/>
                <a:cs typeface="Calibri"/>
              </a:rPr>
              <a:t>c</a:t>
            </a:r>
            <a:r>
              <a:rPr sz="1850" spc="-5" dirty="0">
                <a:latin typeface="Calibri"/>
                <a:cs typeface="Calibri"/>
              </a:rPr>
              <a:t>a</a:t>
            </a:r>
            <a:r>
              <a:rPr sz="1850" spc="-35" dirty="0">
                <a:latin typeface="Calibri"/>
                <a:cs typeface="Calibri"/>
              </a:rPr>
              <a:t>l</a:t>
            </a:r>
            <a:r>
              <a:rPr sz="1850" spc="-30" dirty="0">
                <a:latin typeface="Calibri"/>
                <a:cs typeface="Calibri"/>
              </a:rPr>
              <a:t>l</a:t>
            </a:r>
            <a:r>
              <a:rPr sz="1850" spc="-5" dirty="0">
                <a:latin typeface="Calibri"/>
                <a:cs typeface="Calibri"/>
              </a:rPr>
              <a:t>s</a:t>
            </a:r>
            <a:r>
              <a:rPr sz="1850" spc="-10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a</a:t>
            </a:r>
            <a:r>
              <a:rPr sz="1850" spc="-15" dirty="0">
                <a:latin typeface="Calibri"/>
                <a:cs typeface="Calibri"/>
              </a:rPr>
              <a:t>r</a:t>
            </a:r>
            <a:r>
              <a:rPr sz="1850" spc="-5" dirty="0">
                <a:latin typeface="Calibri"/>
                <a:cs typeface="Calibri"/>
              </a:rPr>
              <a:t>e  </a:t>
            </a:r>
            <a:r>
              <a:rPr sz="1850" spc="-20" dirty="0">
                <a:latin typeface="Calibri"/>
                <a:cs typeface="Calibri"/>
              </a:rPr>
              <a:t>issued</a:t>
            </a:r>
            <a:r>
              <a:rPr sz="1850" spc="-70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by</a:t>
            </a:r>
            <a:r>
              <a:rPr sz="1850" spc="-90" dirty="0">
                <a:latin typeface="Calibri"/>
                <a:cs typeface="Calibri"/>
              </a:rPr>
              <a:t> </a:t>
            </a:r>
            <a:r>
              <a:rPr sz="1850" spc="5" dirty="0">
                <a:latin typeface="Calibri"/>
                <a:cs typeface="Calibri"/>
              </a:rPr>
              <a:t>th </a:t>
            </a:r>
            <a:r>
              <a:rPr sz="1850" spc="-405" dirty="0">
                <a:latin typeface="Calibri"/>
                <a:cs typeface="Calibri"/>
              </a:rPr>
              <a:t> </a:t>
            </a:r>
            <a:r>
              <a:rPr sz="1850" spc="-20" dirty="0">
                <a:latin typeface="Calibri"/>
                <a:cs typeface="Calibri"/>
              </a:rPr>
              <a:t>caller </a:t>
            </a:r>
            <a:r>
              <a:rPr sz="1850" spc="-10" dirty="0">
                <a:latin typeface="Calibri"/>
                <a:cs typeface="Calibri"/>
              </a:rPr>
              <a:t>and </a:t>
            </a:r>
            <a:r>
              <a:rPr sz="1850" spc="-5" dirty="0">
                <a:latin typeface="Calibri"/>
                <a:cs typeface="Calibri"/>
              </a:rPr>
              <a:t> r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15" dirty="0">
                <a:latin typeface="Calibri"/>
                <a:cs typeface="Calibri"/>
              </a:rPr>
              <a:t>u</a:t>
            </a:r>
            <a:r>
              <a:rPr sz="1850" spc="-5" dirty="0">
                <a:latin typeface="Calibri"/>
                <a:cs typeface="Calibri"/>
              </a:rPr>
              <a:t>r</a:t>
            </a:r>
            <a:r>
              <a:rPr sz="1850" spc="-20" dirty="0">
                <a:latin typeface="Calibri"/>
                <a:cs typeface="Calibri"/>
              </a:rPr>
              <a:t>n</a:t>
            </a:r>
            <a:r>
              <a:rPr sz="1850" spc="-5" dirty="0">
                <a:latin typeface="Calibri"/>
                <a:cs typeface="Calibri"/>
              </a:rPr>
              <a:t>s</a:t>
            </a:r>
            <a:r>
              <a:rPr sz="1850" spc="-100" dirty="0">
                <a:latin typeface="Calibri"/>
                <a:cs typeface="Calibri"/>
              </a:rPr>
              <a:t> 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15" dirty="0">
                <a:latin typeface="Calibri"/>
                <a:cs typeface="Calibri"/>
              </a:rPr>
              <a:t>h</a:t>
            </a:r>
            <a:r>
              <a:rPr sz="1850" spc="-5" dirty="0">
                <a:latin typeface="Calibri"/>
                <a:cs typeface="Calibri"/>
              </a:rPr>
              <a:t>e  r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-10" dirty="0">
                <a:latin typeface="Calibri"/>
                <a:cs typeface="Calibri"/>
              </a:rPr>
              <a:t>s</a:t>
            </a:r>
            <a:r>
              <a:rPr sz="1850" spc="-15" dirty="0">
                <a:latin typeface="Calibri"/>
                <a:cs typeface="Calibri"/>
              </a:rPr>
              <a:t>u</a:t>
            </a:r>
            <a:r>
              <a:rPr sz="1850" spc="-30" dirty="0">
                <a:latin typeface="Calibri"/>
                <a:cs typeface="Calibri"/>
              </a:rPr>
              <a:t>l</a:t>
            </a:r>
            <a:r>
              <a:rPr sz="1850" spc="-5" dirty="0">
                <a:latin typeface="Calibri"/>
                <a:cs typeface="Calibri"/>
              </a:rPr>
              <a:t>t</a:t>
            </a:r>
            <a:r>
              <a:rPr sz="1850" spc="-80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b</a:t>
            </a:r>
            <a:r>
              <a:rPr sz="1850" spc="-5" dirty="0">
                <a:latin typeface="Calibri"/>
                <a:cs typeface="Calibri"/>
              </a:rPr>
              <a:t>a</a:t>
            </a:r>
            <a:r>
              <a:rPr sz="1850" spc="10" dirty="0">
                <a:latin typeface="Calibri"/>
                <a:cs typeface="Calibri"/>
              </a:rPr>
              <a:t>c</a:t>
            </a:r>
            <a:r>
              <a:rPr sz="1850" spc="-5" dirty="0">
                <a:latin typeface="Calibri"/>
                <a:cs typeface="Calibri"/>
              </a:rPr>
              <a:t>k  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5" dirty="0">
                <a:latin typeface="Calibri"/>
                <a:cs typeface="Calibri"/>
              </a:rPr>
              <a:t>o</a:t>
            </a:r>
            <a:r>
              <a:rPr sz="1850" spc="-114" dirty="0">
                <a:latin typeface="Calibri"/>
                <a:cs typeface="Calibri"/>
              </a:rPr>
              <a:t> </a:t>
            </a:r>
            <a:r>
              <a:rPr sz="1850" spc="10" dirty="0">
                <a:latin typeface="Calibri"/>
                <a:cs typeface="Calibri"/>
              </a:rPr>
              <a:t>c</a:t>
            </a:r>
            <a:r>
              <a:rPr sz="1850" spc="-5" dirty="0">
                <a:latin typeface="Calibri"/>
                <a:cs typeface="Calibri"/>
              </a:rPr>
              <a:t>a</a:t>
            </a:r>
            <a:r>
              <a:rPr sz="1850" spc="-35" dirty="0">
                <a:latin typeface="Calibri"/>
                <a:cs typeface="Calibri"/>
              </a:rPr>
              <a:t>l</a:t>
            </a:r>
            <a:r>
              <a:rPr sz="1850" spc="-30" dirty="0">
                <a:latin typeface="Calibri"/>
                <a:cs typeface="Calibri"/>
              </a:rPr>
              <a:t>l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-5" dirty="0">
                <a:latin typeface="Calibri"/>
                <a:cs typeface="Calibri"/>
              </a:rPr>
              <a:t>r</a:t>
            </a:r>
            <a:endParaRPr sz="18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136775" y="1489012"/>
            <a:ext cx="98234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0" indent="-203835">
              <a:spcBef>
                <a:spcPts val="100"/>
              </a:spcBef>
              <a:buSzPct val="95000"/>
              <a:buFont typeface="Wingdings"/>
              <a:buChar char=""/>
              <a:tabLst>
                <a:tab pos="216535" algn="l"/>
              </a:tabLst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2000" b="1" u="sng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</a:t>
            </a:r>
            <a:r>
              <a:rPr sz="2000" b="1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487420" y="1689100"/>
            <a:ext cx="248920" cy="66040"/>
            <a:chOff x="1963420" y="1689100"/>
            <a:chExt cx="248920" cy="66040"/>
          </a:xfrm>
        </p:grpSpPr>
        <p:sp>
          <p:nvSpPr>
            <p:cNvPr id="7" name="object 7"/>
            <p:cNvSpPr/>
            <p:nvPr/>
          </p:nvSpPr>
          <p:spPr>
            <a:xfrm>
              <a:off x="1976120" y="1701800"/>
              <a:ext cx="223520" cy="40640"/>
            </a:xfrm>
            <a:custGeom>
              <a:avLst/>
              <a:gdLst/>
              <a:ahLst/>
              <a:cxnLst/>
              <a:rect l="l" t="t" r="r" b="b"/>
              <a:pathLst>
                <a:path w="223519" h="40639">
                  <a:moveTo>
                    <a:pt x="203200" y="0"/>
                  </a:moveTo>
                  <a:lnTo>
                    <a:pt x="203200" y="10160"/>
                  </a:lnTo>
                  <a:lnTo>
                    <a:pt x="0" y="10160"/>
                  </a:lnTo>
                  <a:lnTo>
                    <a:pt x="0" y="30479"/>
                  </a:lnTo>
                  <a:lnTo>
                    <a:pt x="203200" y="30479"/>
                  </a:lnTo>
                  <a:lnTo>
                    <a:pt x="203200" y="40639"/>
                  </a:lnTo>
                  <a:lnTo>
                    <a:pt x="223519" y="2032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76120" y="1701800"/>
              <a:ext cx="223520" cy="40640"/>
            </a:xfrm>
            <a:custGeom>
              <a:avLst/>
              <a:gdLst/>
              <a:ahLst/>
              <a:cxnLst/>
              <a:rect l="l" t="t" r="r" b="b"/>
              <a:pathLst>
                <a:path w="223519" h="40639">
                  <a:moveTo>
                    <a:pt x="0" y="10160"/>
                  </a:moveTo>
                  <a:lnTo>
                    <a:pt x="203200" y="10160"/>
                  </a:lnTo>
                  <a:lnTo>
                    <a:pt x="203200" y="0"/>
                  </a:lnTo>
                  <a:lnTo>
                    <a:pt x="223519" y="20320"/>
                  </a:lnTo>
                  <a:lnTo>
                    <a:pt x="203200" y="40639"/>
                  </a:lnTo>
                  <a:lnTo>
                    <a:pt x="203200" y="30479"/>
                  </a:lnTo>
                  <a:lnTo>
                    <a:pt x="0" y="30479"/>
                  </a:lnTo>
                  <a:lnTo>
                    <a:pt x="0" y="1016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67479" y="1336039"/>
            <a:ext cx="4856480" cy="600164"/>
          </a:xfrm>
          <a:prstGeom prst="rect">
            <a:avLst/>
          </a:prstGeom>
          <a:ln w="6350">
            <a:solidFill>
              <a:srgbClr val="4F81BC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196850" indent="-107950">
              <a:lnSpc>
                <a:spcPts val="2190"/>
              </a:lnSpc>
              <a:spcBef>
                <a:spcPts val="280"/>
              </a:spcBef>
              <a:buSzPct val="94594"/>
              <a:buFont typeface="Wingdings"/>
              <a:buChar char=""/>
              <a:tabLst>
                <a:tab pos="196850" algn="l"/>
              </a:tabLst>
            </a:pP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Peers</a:t>
            </a:r>
            <a:r>
              <a:rPr sz="1850" spc="-1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06FC0"/>
                </a:solidFill>
                <a:latin typeface="Times New Roman"/>
                <a:cs typeface="Times New Roman"/>
              </a:rPr>
              <a:t>that</a:t>
            </a:r>
            <a:r>
              <a:rPr sz="185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spc="10" dirty="0">
                <a:solidFill>
                  <a:srgbClr val="006FC0"/>
                </a:solidFill>
                <a:latin typeface="Times New Roman"/>
                <a:cs typeface="Times New Roman"/>
              </a:rPr>
              <a:t>perform</a:t>
            </a:r>
            <a:r>
              <a:rPr sz="1850" spc="-2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spc="-15" dirty="0">
                <a:solidFill>
                  <a:srgbClr val="006FC0"/>
                </a:solidFill>
                <a:latin typeface="Times New Roman"/>
                <a:cs typeface="Times New Roman"/>
              </a:rPr>
              <a:t>generic</a:t>
            </a:r>
            <a:r>
              <a:rPr sz="1850" spc="-1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spc="-25" dirty="0">
                <a:solidFill>
                  <a:srgbClr val="006FC0"/>
                </a:solidFill>
                <a:latin typeface="Times New Roman"/>
                <a:cs typeface="Times New Roman"/>
              </a:rPr>
              <a:t>call</a:t>
            </a:r>
            <a:r>
              <a:rPr sz="185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006FC0"/>
                </a:solidFill>
                <a:latin typeface="Times New Roman"/>
                <a:cs typeface="Times New Roman"/>
              </a:rPr>
              <a:t>and</a:t>
            </a:r>
            <a:r>
              <a:rPr sz="1850" spc="-10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006FC0"/>
                </a:solidFill>
                <a:latin typeface="Times New Roman"/>
                <a:cs typeface="Times New Roman"/>
              </a:rPr>
              <a:t>event</a:t>
            </a:r>
            <a:r>
              <a:rPr sz="1850" spc="-17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routing.</a:t>
            </a:r>
            <a:endParaRPr sz="1850">
              <a:latin typeface="Times New Roman"/>
              <a:cs typeface="Times New Roman"/>
            </a:endParaRPr>
          </a:p>
          <a:p>
            <a:pPr marL="241300" indent="-153035">
              <a:lnSpc>
                <a:spcPts val="2190"/>
              </a:lnSpc>
              <a:buSzPct val="94594"/>
              <a:buFont typeface="Wingdings"/>
              <a:buChar char=""/>
              <a:tabLst>
                <a:tab pos="241935" algn="l"/>
              </a:tabLst>
            </a:pP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1850" spc="30" dirty="0">
                <a:solidFill>
                  <a:srgbClr val="006FC0"/>
                </a:solidFill>
                <a:latin typeface="Times New Roman"/>
                <a:cs typeface="Times New Roman"/>
              </a:rPr>
              <a:t>h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1850" spc="-8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spc="20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1850" spc="30" dirty="0">
                <a:solidFill>
                  <a:srgbClr val="006FC0"/>
                </a:solidFill>
                <a:latin typeface="Times New Roman"/>
                <a:cs typeface="Times New Roman"/>
              </a:rPr>
              <a:t>o</a:t>
            </a:r>
            <a:r>
              <a:rPr sz="1850" spc="-40" dirty="0">
                <a:solidFill>
                  <a:srgbClr val="006FC0"/>
                </a:solidFill>
                <a:latin typeface="Times New Roman"/>
                <a:cs typeface="Times New Roman"/>
              </a:rPr>
              <a:t>l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1850" spc="-1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spc="30" dirty="0">
                <a:solidFill>
                  <a:srgbClr val="006FC0"/>
                </a:solidFill>
                <a:latin typeface="Times New Roman"/>
                <a:cs typeface="Times New Roman"/>
              </a:rPr>
              <a:t>o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f</a:t>
            </a:r>
            <a:r>
              <a:rPr sz="1850" spc="-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spc="-40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1850" spc="30" dirty="0">
                <a:solidFill>
                  <a:srgbClr val="006FC0"/>
                </a:solidFill>
                <a:latin typeface="Times New Roman"/>
                <a:cs typeface="Times New Roman"/>
              </a:rPr>
              <a:t>h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1850" spc="-8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spc="-20" dirty="0">
                <a:solidFill>
                  <a:srgbClr val="006FC0"/>
                </a:solidFill>
                <a:latin typeface="Times New Roman"/>
                <a:cs typeface="Times New Roman"/>
              </a:rPr>
              <a:t>c</a:t>
            </a:r>
            <a:r>
              <a:rPr sz="1850" spc="-40" dirty="0">
                <a:solidFill>
                  <a:srgbClr val="006FC0"/>
                </a:solidFill>
                <a:latin typeface="Times New Roman"/>
                <a:cs typeface="Times New Roman"/>
              </a:rPr>
              <a:t>li</a:t>
            </a:r>
            <a:r>
              <a:rPr sz="1850" spc="-20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1850" spc="30" dirty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185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spc="30" dirty="0">
                <a:solidFill>
                  <a:srgbClr val="006FC0"/>
                </a:solidFill>
                <a:latin typeface="Times New Roman"/>
                <a:cs typeface="Times New Roman"/>
              </a:rPr>
              <a:t>v</a:t>
            </a:r>
            <a:r>
              <a:rPr sz="1850" spc="-20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1850" spc="20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1850" spc="-40" dirty="0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sz="1850" spc="-20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1850" spc="-1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spc="-20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1850" spc="-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spc="30" dirty="0">
                <a:solidFill>
                  <a:srgbClr val="006FC0"/>
                </a:solidFill>
                <a:latin typeface="Times New Roman"/>
                <a:cs typeface="Times New Roman"/>
              </a:rPr>
              <a:t>p</a:t>
            </a:r>
            <a:r>
              <a:rPr sz="1850" spc="-20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1850" spc="-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m</a:t>
            </a:r>
            <a:r>
              <a:rPr sz="1850" spc="30" dirty="0">
                <a:solidFill>
                  <a:srgbClr val="006FC0"/>
                </a:solidFill>
                <a:latin typeface="Times New Roman"/>
                <a:cs typeface="Times New Roman"/>
              </a:rPr>
              <a:t>od</a:t>
            </a:r>
            <a:r>
              <a:rPr sz="1850" spc="-20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l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48680" y="1980058"/>
            <a:ext cx="1525905" cy="415925"/>
          </a:xfrm>
          <a:custGeom>
            <a:avLst/>
            <a:gdLst/>
            <a:ahLst/>
            <a:cxnLst/>
            <a:rect l="l" t="t" r="r" b="b"/>
            <a:pathLst>
              <a:path w="1525904" h="415925">
                <a:moveTo>
                  <a:pt x="77470" y="315594"/>
                </a:moveTo>
                <a:lnTo>
                  <a:pt x="73406" y="315594"/>
                </a:lnTo>
                <a:lnTo>
                  <a:pt x="70866" y="318007"/>
                </a:lnTo>
                <a:lnTo>
                  <a:pt x="0" y="387222"/>
                </a:lnTo>
                <a:lnTo>
                  <a:pt x="98552" y="415925"/>
                </a:lnTo>
                <a:lnTo>
                  <a:pt x="101981" y="413892"/>
                </a:lnTo>
                <a:lnTo>
                  <a:pt x="102997" y="410590"/>
                </a:lnTo>
                <a:lnTo>
                  <a:pt x="104012" y="407162"/>
                </a:lnTo>
                <a:lnTo>
                  <a:pt x="102108" y="403732"/>
                </a:lnTo>
                <a:lnTo>
                  <a:pt x="56324" y="390397"/>
                </a:lnTo>
                <a:lnTo>
                  <a:pt x="13716" y="390397"/>
                </a:lnTo>
                <a:lnTo>
                  <a:pt x="10668" y="377951"/>
                </a:lnTo>
                <a:lnTo>
                  <a:pt x="33564" y="372227"/>
                </a:lnTo>
                <a:lnTo>
                  <a:pt x="79756" y="327151"/>
                </a:lnTo>
                <a:lnTo>
                  <a:pt x="82296" y="324612"/>
                </a:lnTo>
                <a:lnTo>
                  <a:pt x="82296" y="320675"/>
                </a:lnTo>
                <a:lnTo>
                  <a:pt x="77470" y="315594"/>
                </a:lnTo>
                <a:close/>
              </a:path>
              <a:path w="1525904" h="415925">
                <a:moveTo>
                  <a:pt x="33564" y="372227"/>
                </a:moveTo>
                <a:lnTo>
                  <a:pt x="10668" y="377951"/>
                </a:lnTo>
                <a:lnTo>
                  <a:pt x="13716" y="390397"/>
                </a:lnTo>
                <a:lnTo>
                  <a:pt x="20319" y="388746"/>
                </a:lnTo>
                <a:lnTo>
                  <a:pt x="16637" y="388746"/>
                </a:lnTo>
                <a:lnTo>
                  <a:pt x="13970" y="378078"/>
                </a:lnTo>
                <a:lnTo>
                  <a:pt x="27568" y="378078"/>
                </a:lnTo>
                <a:lnTo>
                  <a:pt x="33564" y="372227"/>
                </a:lnTo>
                <a:close/>
              </a:path>
              <a:path w="1525904" h="415925">
                <a:moveTo>
                  <a:pt x="36629" y="384669"/>
                </a:moveTo>
                <a:lnTo>
                  <a:pt x="13716" y="390397"/>
                </a:lnTo>
                <a:lnTo>
                  <a:pt x="56324" y="390397"/>
                </a:lnTo>
                <a:lnTo>
                  <a:pt x="36629" y="384669"/>
                </a:lnTo>
                <a:close/>
              </a:path>
              <a:path w="1525904" h="415925">
                <a:moveTo>
                  <a:pt x="13970" y="378078"/>
                </a:moveTo>
                <a:lnTo>
                  <a:pt x="16637" y="388746"/>
                </a:lnTo>
                <a:lnTo>
                  <a:pt x="24446" y="381126"/>
                </a:lnTo>
                <a:lnTo>
                  <a:pt x="13970" y="378078"/>
                </a:lnTo>
                <a:close/>
              </a:path>
              <a:path w="1525904" h="415925">
                <a:moveTo>
                  <a:pt x="24446" y="381126"/>
                </a:moveTo>
                <a:lnTo>
                  <a:pt x="16637" y="388746"/>
                </a:lnTo>
                <a:lnTo>
                  <a:pt x="20319" y="388746"/>
                </a:lnTo>
                <a:lnTo>
                  <a:pt x="36629" y="384669"/>
                </a:lnTo>
                <a:lnTo>
                  <a:pt x="24446" y="381126"/>
                </a:lnTo>
                <a:close/>
              </a:path>
              <a:path w="1525904" h="415925">
                <a:moveTo>
                  <a:pt x="1522476" y="0"/>
                </a:moveTo>
                <a:lnTo>
                  <a:pt x="33564" y="372227"/>
                </a:lnTo>
                <a:lnTo>
                  <a:pt x="24446" y="381126"/>
                </a:lnTo>
                <a:lnTo>
                  <a:pt x="36629" y="384669"/>
                </a:lnTo>
                <a:lnTo>
                  <a:pt x="1525524" y="12445"/>
                </a:lnTo>
                <a:lnTo>
                  <a:pt x="1522476" y="0"/>
                </a:lnTo>
                <a:close/>
              </a:path>
              <a:path w="1525904" h="415925">
                <a:moveTo>
                  <a:pt x="27568" y="378078"/>
                </a:moveTo>
                <a:lnTo>
                  <a:pt x="13970" y="378078"/>
                </a:lnTo>
                <a:lnTo>
                  <a:pt x="24446" y="381126"/>
                </a:lnTo>
                <a:lnTo>
                  <a:pt x="27568" y="378078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50658" y="1980820"/>
            <a:ext cx="765810" cy="462915"/>
          </a:xfrm>
          <a:custGeom>
            <a:avLst/>
            <a:gdLst/>
            <a:ahLst/>
            <a:cxnLst/>
            <a:rect l="l" t="t" r="r" b="b"/>
            <a:pathLst>
              <a:path w="765809" h="462914">
                <a:moveTo>
                  <a:pt x="666368" y="448690"/>
                </a:moveTo>
                <a:lnTo>
                  <a:pt x="662939" y="448690"/>
                </a:lnTo>
                <a:lnTo>
                  <a:pt x="660018" y="451484"/>
                </a:lnTo>
                <a:lnTo>
                  <a:pt x="659891" y="458469"/>
                </a:lnTo>
                <a:lnTo>
                  <a:pt x="662686" y="461390"/>
                </a:lnTo>
                <a:lnTo>
                  <a:pt x="666241" y="461390"/>
                </a:lnTo>
                <a:lnTo>
                  <a:pt x="765301" y="462660"/>
                </a:lnTo>
                <a:lnTo>
                  <a:pt x="764743" y="461644"/>
                </a:lnTo>
                <a:lnTo>
                  <a:pt x="751205" y="461644"/>
                </a:lnTo>
                <a:lnTo>
                  <a:pt x="731010" y="449528"/>
                </a:lnTo>
                <a:lnTo>
                  <a:pt x="666368" y="448690"/>
                </a:lnTo>
                <a:close/>
              </a:path>
              <a:path w="765809" h="462914">
                <a:moveTo>
                  <a:pt x="731010" y="449528"/>
                </a:moveTo>
                <a:lnTo>
                  <a:pt x="751205" y="461644"/>
                </a:lnTo>
                <a:lnTo>
                  <a:pt x="752664" y="459231"/>
                </a:lnTo>
                <a:lnTo>
                  <a:pt x="748918" y="459231"/>
                </a:lnTo>
                <a:lnTo>
                  <a:pt x="743687" y="449692"/>
                </a:lnTo>
                <a:lnTo>
                  <a:pt x="731010" y="449528"/>
                </a:lnTo>
                <a:close/>
              </a:path>
              <a:path w="765809" h="462914">
                <a:moveTo>
                  <a:pt x="712088" y="371601"/>
                </a:moveTo>
                <a:lnTo>
                  <a:pt x="709040" y="373252"/>
                </a:lnTo>
                <a:lnTo>
                  <a:pt x="705865" y="375030"/>
                </a:lnTo>
                <a:lnTo>
                  <a:pt x="704849" y="378840"/>
                </a:lnTo>
                <a:lnTo>
                  <a:pt x="706500" y="381888"/>
                </a:lnTo>
                <a:lnTo>
                  <a:pt x="737603" y="438599"/>
                </a:lnTo>
                <a:lnTo>
                  <a:pt x="757809" y="450722"/>
                </a:lnTo>
                <a:lnTo>
                  <a:pt x="751205" y="461644"/>
                </a:lnTo>
                <a:lnTo>
                  <a:pt x="764743" y="461644"/>
                </a:lnTo>
                <a:lnTo>
                  <a:pt x="717549" y="375792"/>
                </a:lnTo>
                <a:lnTo>
                  <a:pt x="715898" y="372744"/>
                </a:lnTo>
                <a:lnTo>
                  <a:pt x="712088" y="371601"/>
                </a:lnTo>
                <a:close/>
              </a:path>
              <a:path w="765809" h="462914">
                <a:moveTo>
                  <a:pt x="743687" y="449692"/>
                </a:moveTo>
                <a:lnTo>
                  <a:pt x="748918" y="459231"/>
                </a:lnTo>
                <a:lnTo>
                  <a:pt x="754634" y="449833"/>
                </a:lnTo>
                <a:lnTo>
                  <a:pt x="743687" y="449692"/>
                </a:lnTo>
                <a:close/>
              </a:path>
              <a:path w="765809" h="462914">
                <a:moveTo>
                  <a:pt x="737603" y="438599"/>
                </a:moveTo>
                <a:lnTo>
                  <a:pt x="743687" y="449692"/>
                </a:lnTo>
                <a:lnTo>
                  <a:pt x="754634" y="449833"/>
                </a:lnTo>
                <a:lnTo>
                  <a:pt x="748918" y="459231"/>
                </a:lnTo>
                <a:lnTo>
                  <a:pt x="752664" y="459231"/>
                </a:lnTo>
                <a:lnTo>
                  <a:pt x="757809" y="450722"/>
                </a:lnTo>
                <a:lnTo>
                  <a:pt x="737603" y="438599"/>
                </a:lnTo>
                <a:close/>
              </a:path>
              <a:path w="765809" h="462914">
                <a:moveTo>
                  <a:pt x="6603" y="0"/>
                </a:moveTo>
                <a:lnTo>
                  <a:pt x="0" y="10921"/>
                </a:lnTo>
                <a:lnTo>
                  <a:pt x="731010" y="449528"/>
                </a:lnTo>
                <a:lnTo>
                  <a:pt x="743687" y="449692"/>
                </a:lnTo>
                <a:lnTo>
                  <a:pt x="737603" y="438599"/>
                </a:lnTo>
                <a:lnTo>
                  <a:pt x="6603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111751" y="2378393"/>
            <a:ext cx="183832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850" b="1" spc="-35" dirty="0">
                <a:solidFill>
                  <a:srgbClr val="FF0000"/>
                </a:solidFill>
                <a:latin typeface="Calibri"/>
                <a:cs typeface="Calibri"/>
              </a:rPr>
              <a:t>pub</a:t>
            </a:r>
            <a:r>
              <a:rPr sz="1850" b="1" spc="20" dirty="0">
                <a:solidFill>
                  <a:srgbClr val="FF0000"/>
                </a:solidFill>
                <a:latin typeface="Calibri"/>
                <a:cs typeface="Calibri"/>
              </a:rPr>
              <a:t>li</a:t>
            </a:r>
            <a:r>
              <a:rPr sz="1850" b="1" spc="-2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50" b="1" spc="-40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1850" b="1" spc="-5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1850" b="1" spc="-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50" b="1" spc="-2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50" b="1" spc="-35" dirty="0">
                <a:solidFill>
                  <a:srgbClr val="FF0000"/>
                </a:solidFill>
                <a:latin typeface="Calibri"/>
                <a:cs typeface="Calibri"/>
              </a:rPr>
              <a:t>ub</a:t>
            </a:r>
            <a:r>
              <a:rPr sz="1850" b="1" spc="-2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50" b="1" spc="2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50" b="1" spc="-2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50" b="1" spc="2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850" b="1" spc="-35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1850" b="1" spc="2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50" b="1" spc="-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10526" y="2454593"/>
            <a:ext cx="40449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850" b="1" spc="-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50" b="1" spc="-2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850" b="1" spc="-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91479" y="2673224"/>
            <a:ext cx="309880" cy="385445"/>
          </a:xfrm>
          <a:custGeom>
            <a:avLst/>
            <a:gdLst/>
            <a:ahLst/>
            <a:cxnLst/>
            <a:rect l="l" t="t" r="r" b="b"/>
            <a:pathLst>
              <a:path w="309879" h="385444">
                <a:moveTo>
                  <a:pt x="18161" y="281050"/>
                </a:moveTo>
                <a:lnTo>
                  <a:pt x="14986" y="283463"/>
                </a:lnTo>
                <a:lnTo>
                  <a:pt x="0" y="384937"/>
                </a:lnTo>
                <a:lnTo>
                  <a:pt x="15135" y="379094"/>
                </a:lnTo>
                <a:lnTo>
                  <a:pt x="12827" y="379094"/>
                </a:lnTo>
                <a:lnTo>
                  <a:pt x="2921" y="371093"/>
                </a:lnTo>
                <a:lnTo>
                  <a:pt x="17545" y="352816"/>
                </a:lnTo>
                <a:lnTo>
                  <a:pt x="27559" y="285368"/>
                </a:lnTo>
                <a:lnTo>
                  <a:pt x="25146" y="282066"/>
                </a:lnTo>
                <a:lnTo>
                  <a:pt x="18161" y="281050"/>
                </a:lnTo>
                <a:close/>
              </a:path>
              <a:path w="309879" h="385444">
                <a:moveTo>
                  <a:pt x="17545" y="352816"/>
                </a:moveTo>
                <a:lnTo>
                  <a:pt x="2921" y="371093"/>
                </a:lnTo>
                <a:lnTo>
                  <a:pt x="12827" y="379094"/>
                </a:lnTo>
                <a:lnTo>
                  <a:pt x="15264" y="376047"/>
                </a:lnTo>
                <a:lnTo>
                  <a:pt x="14097" y="376047"/>
                </a:lnTo>
                <a:lnTo>
                  <a:pt x="5587" y="369188"/>
                </a:lnTo>
                <a:lnTo>
                  <a:pt x="15693" y="365290"/>
                </a:lnTo>
                <a:lnTo>
                  <a:pt x="17545" y="352816"/>
                </a:lnTo>
                <a:close/>
              </a:path>
              <a:path w="309879" h="385444">
                <a:moveTo>
                  <a:pt x="91186" y="336168"/>
                </a:moveTo>
                <a:lnTo>
                  <a:pt x="27516" y="360729"/>
                </a:lnTo>
                <a:lnTo>
                  <a:pt x="12827" y="379094"/>
                </a:lnTo>
                <a:lnTo>
                  <a:pt x="15135" y="379094"/>
                </a:lnTo>
                <a:lnTo>
                  <a:pt x="92456" y="349250"/>
                </a:lnTo>
                <a:lnTo>
                  <a:pt x="95758" y="348106"/>
                </a:lnTo>
                <a:lnTo>
                  <a:pt x="97409" y="344424"/>
                </a:lnTo>
                <a:lnTo>
                  <a:pt x="94869" y="337819"/>
                </a:lnTo>
                <a:lnTo>
                  <a:pt x="91186" y="336168"/>
                </a:lnTo>
                <a:close/>
              </a:path>
              <a:path w="309879" h="385444">
                <a:moveTo>
                  <a:pt x="15693" y="365290"/>
                </a:moveTo>
                <a:lnTo>
                  <a:pt x="5587" y="369188"/>
                </a:lnTo>
                <a:lnTo>
                  <a:pt x="14097" y="376047"/>
                </a:lnTo>
                <a:lnTo>
                  <a:pt x="15693" y="365290"/>
                </a:lnTo>
                <a:close/>
              </a:path>
              <a:path w="309879" h="385444">
                <a:moveTo>
                  <a:pt x="27516" y="360729"/>
                </a:moveTo>
                <a:lnTo>
                  <a:pt x="15693" y="365290"/>
                </a:lnTo>
                <a:lnTo>
                  <a:pt x="14097" y="376047"/>
                </a:lnTo>
                <a:lnTo>
                  <a:pt x="15264" y="376047"/>
                </a:lnTo>
                <a:lnTo>
                  <a:pt x="27516" y="360729"/>
                </a:lnTo>
                <a:close/>
              </a:path>
              <a:path w="309879" h="385444">
                <a:moveTo>
                  <a:pt x="299847" y="0"/>
                </a:moveTo>
                <a:lnTo>
                  <a:pt x="17545" y="352816"/>
                </a:lnTo>
                <a:lnTo>
                  <a:pt x="15693" y="365290"/>
                </a:lnTo>
                <a:lnTo>
                  <a:pt x="27516" y="360729"/>
                </a:lnTo>
                <a:lnTo>
                  <a:pt x="309753" y="7874"/>
                </a:lnTo>
                <a:lnTo>
                  <a:pt x="299847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226051" y="3065082"/>
            <a:ext cx="66865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850" b="1" spc="-25" dirty="0">
                <a:latin typeface="Calibri"/>
                <a:cs typeface="Calibri"/>
              </a:rPr>
              <a:t>Broker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17307" y="2988882"/>
            <a:ext cx="67754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850" b="1" spc="30" dirty="0">
                <a:latin typeface="Calibri"/>
                <a:cs typeface="Calibri"/>
              </a:rPr>
              <a:t>D</a:t>
            </a:r>
            <a:r>
              <a:rPr sz="1850" b="1" spc="25" dirty="0">
                <a:latin typeface="Calibri"/>
                <a:cs typeface="Calibri"/>
              </a:rPr>
              <a:t>e</a:t>
            </a:r>
            <a:r>
              <a:rPr sz="1850" b="1" spc="-35" dirty="0">
                <a:latin typeface="Calibri"/>
                <a:cs typeface="Calibri"/>
              </a:rPr>
              <a:t>a</a:t>
            </a:r>
            <a:r>
              <a:rPr sz="1850" b="1" spc="20" dirty="0">
                <a:latin typeface="Calibri"/>
                <a:cs typeface="Calibri"/>
              </a:rPr>
              <a:t>l</a:t>
            </a:r>
            <a:r>
              <a:rPr sz="1850" b="1" spc="25" dirty="0">
                <a:latin typeface="Calibri"/>
                <a:cs typeface="Calibri"/>
              </a:rPr>
              <a:t>e</a:t>
            </a:r>
            <a:r>
              <a:rPr sz="1850" b="1" spc="-5" dirty="0">
                <a:latin typeface="Calibri"/>
                <a:cs typeface="Calibri"/>
              </a:rPr>
              <a:t>r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260968" y="2743454"/>
            <a:ext cx="354330" cy="309880"/>
          </a:xfrm>
          <a:custGeom>
            <a:avLst/>
            <a:gdLst/>
            <a:ahLst/>
            <a:cxnLst/>
            <a:rect l="l" t="t" r="r" b="b"/>
            <a:pathLst>
              <a:path w="354329" h="309880">
                <a:moveTo>
                  <a:pt x="255904" y="278003"/>
                </a:moveTo>
                <a:lnTo>
                  <a:pt x="252602" y="280288"/>
                </a:lnTo>
                <a:lnTo>
                  <a:pt x="251332" y="287147"/>
                </a:lnTo>
                <a:lnTo>
                  <a:pt x="253619" y="290449"/>
                </a:lnTo>
                <a:lnTo>
                  <a:pt x="354329" y="309625"/>
                </a:lnTo>
                <a:lnTo>
                  <a:pt x="353169" y="306197"/>
                </a:lnTo>
                <a:lnTo>
                  <a:pt x="340740" y="306197"/>
                </a:lnTo>
                <a:lnTo>
                  <a:pt x="322998" y="290755"/>
                </a:lnTo>
                <a:lnTo>
                  <a:pt x="255904" y="278003"/>
                </a:lnTo>
                <a:close/>
              </a:path>
              <a:path w="354329" h="309880">
                <a:moveTo>
                  <a:pt x="322998" y="290755"/>
                </a:moveTo>
                <a:lnTo>
                  <a:pt x="340740" y="306197"/>
                </a:lnTo>
                <a:lnTo>
                  <a:pt x="343130" y="303403"/>
                </a:lnTo>
                <a:lnTo>
                  <a:pt x="338835" y="303403"/>
                </a:lnTo>
                <a:lnTo>
                  <a:pt x="335346" y="293105"/>
                </a:lnTo>
                <a:lnTo>
                  <a:pt x="322998" y="290755"/>
                </a:lnTo>
                <a:close/>
              </a:path>
              <a:path w="354329" h="309880">
                <a:moveTo>
                  <a:pt x="317880" y="210693"/>
                </a:moveTo>
                <a:lnTo>
                  <a:pt x="311276" y="212979"/>
                </a:lnTo>
                <a:lnTo>
                  <a:pt x="309372" y="216535"/>
                </a:lnTo>
                <a:lnTo>
                  <a:pt x="310514" y="219837"/>
                </a:lnTo>
                <a:lnTo>
                  <a:pt x="331286" y="281126"/>
                </a:lnTo>
                <a:lnTo>
                  <a:pt x="348996" y="296545"/>
                </a:lnTo>
                <a:lnTo>
                  <a:pt x="340740" y="306197"/>
                </a:lnTo>
                <a:lnTo>
                  <a:pt x="353169" y="306197"/>
                </a:lnTo>
                <a:lnTo>
                  <a:pt x="322579" y="215773"/>
                </a:lnTo>
                <a:lnTo>
                  <a:pt x="321436" y="212471"/>
                </a:lnTo>
                <a:lnTo>
                  <a:pt x="317880" y="210693"/>
                </a:lnTo>
                <a:close/>
              </a:path>
              <a:path w="354329" h="309880">
                <a:moveTo>
                  <a:pt x="335346" y="293105"/>
                </a:moveTo>
                <a:lnTo>
                  <a:pt x="338835" y="303403"/>
                </a:lnTo>
                <a:lnTo>
                  <a:pt x="346075" y="295148"/>
                </a:lnTo>
                <a:lnTo>
                  <a:pt x="335346" y="293105"/>
                </a:lnTo>
                <a:close/>
              </a:path>
              <a:path w="354329" h="309880">
                <a:moveTo>
                  <a:pt x="331286" y="281126"/>
                </a:moveTo>
                <a:lnTo>
                  <a:pt x="335346" y="293105"/>
                </a:lnTo>
                <a:lnTo>
                  <a:pt x="346075" y="295148"/>
                </a:lnTo>
                <a:lnTo>
                  <a:pt x="338835" y="303403"/>
                </a:lnTo>
                <a:lnTo>
                  <a:pt x="343130" y="303403"/>
                </a:lnTo>
                <a:lnTo>
                  <a:pt x="348996" y="296545"/>
                </a:lnTo>
                <a:lnTo>
                  <a:pt x="331286" y="281126"/>
                </a:lnTo>
                <a:close/>
              </a:path>
              <a:path w="354329" h="309880">
                <a:moveTo>
                  <a:pt x="8381" y="0"/>
                </a:moveTo>
                <a:lnTo>
                  <a:pt x="0" y="9651"/>
                </a:lnTo>
                <a:lnTo>
                  <a:pt x="322998" y="290755"/>
                </a:lnTo>
                <a:lnTo>
                  <a:pt x="335346" y="293105"/>
                </a:lnTo>
                <a:lnTo>
                  <a:pt x="331286" y="281126"/>
                </a:lnTo>
                <a:lnTo>
                  <a:pt x="8381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29479" y="3357879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380999" y="0"/>
                </a:moveTo>
                <a:lnTo>
                  <a:pt x="0" y="15240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052064" y="3523043"/>
            <a:ext cx="3893185" cy="8559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190"/>
              </a:lnSpc>
              <a:spcBef>
                <a:spcPts val="90"/>
              </a:spcBef>
            </a:pPr>
            <a:r>
              <a:rPr sz="1850" spc="-10" dirty="0">
                <a:latin typeface="Calibri"/>
                <a:cs typeface="Calibri"/>
              </a:rPr>
              <a:t>-</a:t>
            </a:r>
            <a:r>
              <a:rPr sz="1850" spc="-35" dirty="0">
                <a:latin typeface="Calibri"/>
                <a:cs typeface="Calibri"/>
              </a:rPr>
              <a:t>A</a:t>
            </a:r>
            <a:r>
              <a:rPr sz="1850" spc="10" dirty="0">
                <a:latin typeface="Calibri"/>
                <a:cs typeface="Calibri"/>
              </a:rPr>
              <a:t>c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5" dirty="0">
                <a:latin typeface="Calibri"/>
                <a:cs typeface="Calibri"/>
              </a:rPr>
              <a:t>s</a:t>
            </a:r>
            <a:r>
              <a:rPr sz="1850" spc="-10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as</a:t>
            </a:r>
            <a:r>
              <a:rPr sz="1850" spc="-105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a</a:t>
            </a:r>
            <a:r>
              <a:rPr sz="1850" spc="-25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r</a:t>
            </a:r>
            <a:r>
              <a:rPr sz="1850" spc="-20" dirty="0">
                <a:latin typeface="Calibri"/>
                <a:cs typeface="Calibri"/>
              </a:rPr>
              <a:t>o</a:t>
            </a:r>
            <a:r>
              <a:rPr sz="1850" spc="-15" dirty="0">
                <a:latin typeface="Calibri"/>
                <a:cs typeface="Calibri"/>
              </a:rPr>
              <a:t>u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-5" dirty="0">
                <a:latin typeface="Calibri"/>
                <a:cs typeface="Calibri"/>
              </a:rPr>
              <a:t>r</a:t>
            </a:r>
            <a:endParaRPr sz="1850" dirty="0">
              <a:latin typeface="Calibri"/>
              <a:cs typeface="Calibri"/>
            </a:endParaRPr>
          </a:p>
          <a:p>
            <a:pPr marL="12700">
              <a:lnSpc>
                <a:spcPts val="2165"/>
              </a:lnSpc>
            </a:pPr>
            <a:r>
              <a:rPr sz="1850" spc="-10" dirty="0">
                <a:latin typeface="Calibri"/>
                <a:cs typeface="Calibri"/>
              </a:rPr>
              <a:t>-</a:t>
            </a:r>
            <a:r>
              <a:rPr sz="1850" spc="-50" dirty="0">
                <a:latin typeface="Calibri"/>
                <a:cs typeface="Calibri"/>
              </a:rPr>
              <a:t>R</a:t>
            </a:r>
            <a:r>
              <a:rPr sz="1850" spc="-20" dirty="0">
                <a:latin typeface="Calibri"/>
                <a:cs typeface="Calibri"/>
              </a:rPr>
              <a:t>o</a:t>
            </a:r>
            <a:r>
              <a:rPr sz="1850" spc="-15" dirty="0">
                <a:latin typeface="Calibri"/>
                <a:cs typeface="Calibri"/>
              </a:rPr>
              <a:t>u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-5" dirty="0">
                <a:latin typeface="Calibri"/>
                <a:cs typeface="Calibri"/>
              </a:rPr>
              <a:t>s</a:t>
            </a:r>
            <a:r>
              <a:rPr sz="1850" spc="-100" dirty="0">
                <a:latin typeface="Calibri"/>
                <a:cs typeface="Calibri"/>
              </a:rPr>
              <a:t> </a:t>
            </a:r>
            <a:r>
              <a:rPr sz="1850" spc="-45" dirty="0">
                <a:latin typeface="Calibri"/>
                <a:cs typeface="Calibri"/>
              </a:rPr>
              <a:t>me</a:t>
            </a:r>
            <a:r>
              <a:rPr sz="1850" spc="-10" dirty="0">
                <a:latin typeface="Calibri"/>
                <a:cs typeface="Calibri"/>
              </a:rPr>
              <a:t>ssa</a:t>
            </a:r>
            <a:r>
              <a:rPr sz="1850" dirty="0">
                <a:latin typeface="Calibri"/>
                <a:cs typeface="Calibri"/>
              </a:rPr>
              <a:t>g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-5" dirty="0">
                <a:latin typeface="Calibri"/>
                <a:cs typeface="Calibri"/>
              </a:rPr>
              <a:t>s</a:t>
            </a:r>
            <a:r>
              <a:rPr sz="1850" spc="-100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pub</a:t>
            </a:r>
            <a:r>
              <a:rPr sz="1850" spc="-30" dirty="0">
                <a:latin typeface="Calibri"/>
                <a:cs typeface="Calibri"/>
              </a:rPr>
              <a:t>li</a:t>
            </a:r>
            <a:r>
              <a:rPr sz="1850" spc="-10" dirty="0">
                <a:latin typeface="Calibri"/>
                <a:cs typeface="Calibri"/>
              </a:rPr>
              <a:t>s</a:t>
            </a:r>
            <a:r>
              <a:rPr sz="1850" spc="-15" dirty="0">
                <a:latin typeface="Calibri"/>
                <a:cs typeface="Calibri"/>
              </a:rPr>
              <a:t>h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-5" dirty="0">
                <a:latin typeface="Calibri"/>
                <a:cs typeface="Calibri"/>
              </a:rPr>
              <a:t>d</a:t>
            </a:r>
            <a:r>
              <a:rPr sz="1850" spc="-30" dirty="0">
                <a:latin typeface="Calibri"/>
                <a:cs typeface="Calibri"/>
              </a:rPr>
              <a:t> 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5" dirty="0">
                <a:latin typeface="Calibri"/>
                <a:cs typeface="Calibri"/>
              </a:rPr>
              <a:t>o</a:t>
            </a:r>
            <a:r>
              <a:rPr sz="1850" spc="-110" dirty="0">
                <a:latin typeface="Calibri"/>
                <a:cs typeface="Calibri"/>
              </a:rPr>
              <a:t> 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20" dirty="0">
                <a:latin typeface="Calibri"/>
                <a:cs typeface="Calibri"/>
              </a:rPr>
              <a:t>o</a:t>
            </a:r>
            <a:r>
              <a:rPr sz="1850" spc="-15" dirty="0">
                <a:latin typeface="Calibri"/>
                <a:cs typeface="Calibri"/>
              </a:rPr>
              <a:t>p</a:t>
            </a:r>
            <a:r>
              <a:rPr sz="1850" spc="-30" dirty="0">
                <a:latin typeface="Calibri"/>
                <a:cs typeface="Calibri"/>
              </a:rPr>
              <a:t>i</a:t>
            </a:r>
            <a:r>
              <a:rPr sz="1850" spc="-5" dirty="0">
                <a:latin typeface="Calibri"/>
                <a:cs typeface="Calibri"/>
              </a:rPr>
              <a:t>c</a:t>
            </a:r>
            <a:endParaRPr sz="1850" dirty="0">
              <a:latin typeface="Calibri"/>
              <a:cs typeface="Calibri"/>
            </a:endParaRPr>
          </a:p>
          <a:p>
            <a:pPr marL="63500">
              <a:lnSpc>
                <a:spcPts val="2190"/>
              </a:lnSpc>
            </a:pPr>
            <a:r>
              <a:rPr sz="1850" spc="5" dirty="0">
                <a:latin typeface="Calibri"/>
                <a:cs typeface="Calibri"/>
              </a:rPr>
              <a:t>to</a:t>
            </a:r>
            <a:r>
              <a:rPr sz="1850" spc="-110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all</a:t>
            </a:r>
            <a:r>
              <a:rPr sz="1850" spc="40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subscribers</a:t>
            </a:r>
            <a:r>
              <a:rPr sz="1850" spc="-185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subscribed</a:t>
            </a:r>
            <a:r>
              <a:rPr sz="1850" spc="-110" dirty="0">
                <a:latin typeface="Calibri"/>
                <a:cs typeface="Calibri"/>
              </a:rPr>
              <a:t> </a:t>
            </a:r>
            <a:r>
              <a:rPr sz="1850" spc="5" dirty="0">
                <a:latin typeface="Calibri"/>
                <a:cs typeface="Calibri"/>
              </a:rPr>
              <a:t>to</a:t>
            </a:r>
            <a:r>
              <a:rPr sz="1850" spc="-105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the</a:t>
            </a:r>
            <a:r>
              <a:rPr sz="1850" spc="-55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topic.</a:t>
            </a:r>
            <a:endParaRPr sz="1850" dirty="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620759" y="3357879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0" y="0"/>
                </a:moveTo>
                <a:lnTo>
                  <a:pt x="76200" y="30480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781926" y="3666807"/>
            <a:ext cx="2783205" cy="14350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190"/>
              </a:lnSpc>
              <a:spcBef>
                <a:spcPts val="90"/>
              </a:spcBef>
            </a:pPr>
            <a:r>
              <a:rPr sz="1850" spc="-10" dirty="0">
                <a:latin typeface="Calibri"/>
                <a:cs typeface="Calibri"/>
              </a:rPr>
              <a:t>-</a:t>
            </a:r>
            <a:r>
              <a:rPr sz="1850" spc="-35" dirty="0">
                <a:latin typeface="Calibri"/>
                <a:cs typeface="Calibri"/>
              </a:rPr>
              <a:t>A</a:t>
            </a:r>
            <a:r>
              <a:rPr sz="1850" spc="10" dirty="0">
                <a:latin typeface="Calibri"/>
                <a:cs typeface="Calibri"/>
              </a:rPr>
              <a:t>c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5" dirty="0">
                <a:latin typeface="Calibri"/>
                <a:cs typeface="Calibri"/>
              </a:rPr>
              <a:t>s</a:t>
            </a:r>
            <a:r>
              <a:rPr sz="1850" spc="-10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as</a:t>
            </a:r>
            <a:r>
              <a:rPr sz="1850" spc="-105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a</a:t>
            </a:r>
            <a:r>
              <a:rPr sz="1850" spc="-25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r</a:t>
            </a:r>
            <a:r>
              <a:rPr sz="1850" spc="-20" dirty="0">
                <a:latin typeface="Calibri"/>
                <a:cs typeface="Calibri"/>
              </a:rPr>
              <a:t>o</a:t>
            </a:r>
            <a:r>
              <a:rPr sz="1850" spc="-15" dirty="0">
                <a:latin typeface="Calibri"/>
                <a:cs typeface="Calibri"/>
              </a:rPr>
              <a:t>u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-5" dirty="0">
                <a:latin typeface="Calibri"/>
                <a:cs typeface="Calibri"/>
              </a:rPr>
              <a:t>r</a:t>
            </a:r>
            <a:endParaRPr sz="1850">
              <a:latin typeface="Calibri"/>
              <a:cs typeface="Calibri"/>
            </a:endParaRPr>
          </a:p>
          <a:p>
            <a:pPr marL="63500" marR="111125" indent="-50800">
              <a:lnSpc>
                <a:spcPts val="2160"/>
              </a:lnSpc>
              <a:spcBef>
                <a:spcPts val="95"/>
              </a:spcBef>
            </a:pPr>
            <a:r>
              <a:rPr sz="1850" spc="-10" dirty="0">
                <a:latin typeface="Calibri"/>
                <a:cs typeface="Calibri"/>
              </a:rPr>
              <a:t>-</a:t>
            </a:r>
            <a:r>
              <a:rPr sz="1850" spc="-50" dirty="0">
                <a:latin typeface="Calibri"/>
                <a:cs typeface="Calibri"/>
              </a:rPr>
              <a:t>R</a:t>
            </a:r>
            <a:r>
              <a:rPr sz="1850" spc="-20" dirty="0">
                <a:latin typeface="Calibri"/>
                <a:cs typeface="Calibri"/>
              </a:rPr>
              <a:t>o</a:t>
            </a:r>
            <a:r>
              <a:rPr sz="1850" spc="-15" dirty="0">
                <a:latin typeface="Calibri"/>
                <a:cs typeface="Calibri"/>
              </a:rPr>
              <a:t>u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-5" dirty="0">
                <a:latin typeface="Calibri"/>
                <a:cs typeface="Calibri"/>
              </a:rPr>
              <a:t>s</a:t>
            </a:r>
            <a:r>
              <a:rPr sz="1850" spc="-100" dirty="0">
                <a:latin typeface="Calibri"/>
                <a:cs typeface="Calibri"/>
              </a:rPr>
              <a:t> </a:t>
            </a:r>
            <a:r>
              <a:rPr sz="1850" spc="-50" dirty="0">
                <a:latin typeface="Calibri"/>
                <a:cs typeface="Calibri"/>
              </a:rPr>
              <a:t>R</a:t>
            </a:r>
            <a:r>
              <a:rPr sz="1850" dirty="0">
                <a:latin typeface="Calibri"/>
                <a:cs typeface="Calibri"/>
              </a:rPr>
              <a:t>P</a:t>
            </a:r>
            <a:r>
              <a:rPr sz="1850" spc="-5" dirty="0">
                <a:latin typeface="Calibri"/>
                <a:cs typeface="Calibri"/>
              </a:rPr>
              <a:t>C</a:t>
            </a:r>
            <a:r>
              <a:rPr sz="1850" spc="-45" dirty="0">
                <a:latin typeface="Calibri"/>
                <a:cs typeface="Calibri"/>
              </a:rPr>
              <a:t> </a:t>
            </a:r>
            <a:r>
              <a:rPr sz="1850" spc="10" dirty="0">
                <a:latin typeface="Calibri"/>
                <a:cs typeface="Calibri"/>
              </a:rPr>
              <a:t>c</a:t>
            </a:r>
            <a:r>
              <a:rPr sz="1850" spc="-5" dirty="0">
                <a:latin typeface="Calibri"/>
                <a:cs typeface="Calibri"/>
              </a:rPr>
              <a:t>a</a:t>
            </a:r>
            <a:r>
              <a:rPr sz="1850" spc="-35" dirty="0">
                <a:latin typeface="Calibri"/>
                <a:cs typeface="Calibri"/>
              </a:rPr>
              <a:t>l</a:t>
            </a:r>
            <a:r>
              <a:rPr sz="1850" spc="-30" dirty="0">
                <a:latin typeface="Calibri"/>
                <a:cs typeface="Calibri"/>
              </a:rPr>
              <a:t>l</a:t>
            </a:r>
            <a:r>
              <a:rPr sz="1850" spc="-5" dirty="0">
                <a:latin typeface="Calibri"/>
                <a:cs typeface="Calibri"/>
              </a:rPr>
              <a:t>s</a:t>
            </a:r>
            <a:r>
              <a:rPr sz="1850" spc="-100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fr</a:t>
            </a:r>
            <a:r>
              <a:rPr sz="1850" spc="-25" dirty="0">
                <a:latin typeface="Calibri"/>
                <a:cs typeface="Calibri"/>
              </a:rPr>
              <a:t>o</a:t>
            </a:r>
            <a:r>
              <a:rPr sz="1850" spc="-10" dirty="0">
                <a:latin typeface="Calibri"/>
                <a:cs typeface="Calibri"/>
              </a:rPr>
              <a:t>m</a:t>
            </a:r>
            <a:r>
              <a:rPr sz="1850" spc="-130" dirty="0">
                <a:latin typeface="Calibri"/>
                <a:cs typeface="Calibri"/>
              </a:rPr>
              <a:t> </a:t>
            </a:r>
            <a:r>
              <a:rPr sz="1850" spc="-30" dirty="0">
                <a:latin typeface="Calibri"/>
                <a:cs typeface="Calibri"/>
              </a:rPr>
              <a:t>C</a:t>
            </a:r>
            <a:r>
              <a:rPr sz="1850" spc="-5" dirty="0">
                <a:latin typeface="Calibri"/>
                <a:cs typeface="Calibri"/>
              </a:rPr>
              <a:t>a</a:t>
            </a:r>
            <a:r>
              <a:rPr sz="1850" spc="-35" dirty="0">
                <a:latin typeface="Calibri"/>
                <a:cs typeface="Calibri"/>
              </a:rPr>
              <a:t>l</a:t>
            </a:r>
            <a:r>
              <a:rPr sz="1850" spc="-30" dirty="0">
                <a:latin typeface="Calibri"/>
                <a:cs typeface="Calibri"/>
              </a:rPr>
              <a:t>l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-5" dirty="0">
                <a:latin typeface="Calibri"/>
                <a:cs typeface="Calibri"/>
              </a:rPr>
              <a:t>r  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5" dirty="0">
                <a:latin typeface="Calibri"/>
                <a:cs typeface="Calibri"/>
              </a:rPr>
              <a:t>o</a:t>
            </a:r>
            <a:r>
              <a:rPr sz="1850" spc="-110" dirty="0">
                <a:latin typeface="Calibri"/>
                <a:cs typeface="Calibri"/>
              </a:rPr>
              <a:t> 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15" dirty="0">
                <a:latin typeface="Calibri"/>
                <a:cs typeface="Calibri"/>
              </a:rPr>
              <a:t>h</a:t>
            </a:r>
            <a:r>
              <a:rPr sz="1850" spc="-5" dirty="0">
                <a:latin typeface="Calibri"/>
                <a:cs typeface="Calibri"/>
              </a:rPr>
              <a:t>e</a:t>
            </a:r>
            <a:r>
              <a:rPr sz="1850" spc="-50" dirty="0">
                <a:latin typeface="Calibri"/>
                <a:cs typeface="Calibri"/>
              </a:rPr>
              <a:t> </a:t>
            </a:r>
            <a:r>
              <a:rPr sz="1850" spc="-30" dirty="0">
                <a:latin typeface="Calibri"/>
                <a:cs typeface="Calibri"/>
              </a:rPr>
              <a:t>C</a:t>
            </a:r>
            <a:r>
              <a:rPr sz="1850" spc="-5" dirty="0">
                <a:latin typeface="Calibri"/>
                <a:cs typeface="Calibri"/>
              </a:rPr>
              <a:t>a</a:t>
            </a:r>
            <a:r>
              <a:rPr sz="1850" spc="-35" dirty="0">
                <a:latin typeface="Calibri"/>
                <a:cs typeface="Calibri"/>
              </a:rPr>
              <a:t>l</a:t>
            </a:r>
            <a:r>
              <a:rPr sz="1850" spc="-30" dirty="0">
                <a:latin typeface="Calibri"/>
                <a:cs typeface="Calibri"/>
              </a:rPr>
              <a:t>l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-5" dirty="0">
                <a:latin typeface="Calibri"/>
                <a:cs typeface="Calibri"/>
              </a:rPr>
              <a:t>e</a:t>
            </a:r>
            <a:endParaRPr sz="1850">
              <a:latin typeface="Calibri"/>
              <a:cs typeface="Calibri"/>
            </a:endParaRPr>
          </a:p>
          <a:p>
            <a:pPr marL="12700" marR="5080">
              <a:lnSpc>
                <a:spcPts val="2160"/>
              </a:lnSpc>
              <a:spcBef>
                <a:spcPts val="5"/>
              </a:spcBef>
            </a:pPr>
            <a:r>
              <a:rPr sz="1850" spc="-10" dirty="0">
                <a:latin typeface="Calibri"/>
                <a:cs typeface="Calibri"/>
              </a:rPr>
              <a:t>-</a:t>
            </a:r>
            <a:r>
              <a:rPr sz="1850" spc="-50" dirty="0">
                <a:latin typeface="Calibri"/>
                <a:cs typeface="Calibri"/>
              </a:rPr>
              <a:t>R</a:t>
            </a:r>
            <a:r>
              <a:rPr sz="1850" spc="-20" dirty="0">
                <a:latin typeface="Calibri"/>
                <a:cs typeface="Calibri"/>
              </a:rPr>
              <a:t>o</a:t>
            </a:r>
            <a:r>
              <a:rPr sz="1850" spc="-15" dirty="0">
                <a:latin typeface="Calibri"/>
                <a:cs typeface="Calibri"/>
              </a:rPr>
              <a:t>u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-5" dirty="0">
                <a:latin typeface="Calibri"/>
                <a:cs typeface="Calibri"/>
              </a:rPr>
              <a:t>s</a:t>
            </a:r>
            <a:r>
              <a:rPr sz="1850" spc="-10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r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-10" dirty="0">
                <a:latin typeface="Calibri"/>
                <a:cs typeface="Calibri"/>
              </a:rPr>
              <a:t>s</a:t>
            </a:r>
            <a:r>
              <a:rPr sz="1850" spc="-15" dirty="0">
                <a:latin typeface="Calibri"/>
                <a:cs typeface="Calibri"/>
              </a:rPr>
              <a:t>u</a:t>
            </a:r>
            <a:r>
              <a:rPr sz="1850" spc="-30" dirty="0">
                <a:latin typeface="Calibri"/>
                <a:cs typeface="Calibri"/>
              </a:rPr>
              <a:t>l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5" dirty="0">
                <a:latin typeface="Calibri"/>
                <a:cs typeface="Calibri"/>
              </a:rPr>
              <a:t>s</a:t>
            </a:r>
            <a:r>
              <a:rPr sz="1850" spc="-100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fr</a:t>
            </a:r>
            <a:r>
              <a:rPr sz="1850" spc="-25" dirty="0">
                <a:latin typeface="Calibri"/>
                <a:cs typeface="Calibri"/>
              </a:rPr>
              <a:t>o</a:t>
            </a:r>
            <a:r>
              <a:rPr sz="1850" spc="-10" dirty="0">
                <a:latin typeface="Calibri"/>
                <a:cs typeface="Calibri"/>
              </a:rPr>
              <a:t>m</a:t>
            </a:r>
            <a:r>
              <a:rPr sz="1850" spc="-110" dirty="0">
                <a:latin typeface="Calibri"/>
                <a:cs typeface="Calibri"/>
              </a:rPr>
              <a:t> </a:t>
            </a:r>
            <a:r>
              <a:rPr sz="1850" spc="-30" dirty="0">
                <a:latin typeface="Calibri"/>
                <a:cs typeface="Calibri"/>
              </a:rPr>
              <a:t>C</a:t>
            </a:r>
            <a:r>
              <a:rPr sz="1850" spc="-5" dirty="0">
                <a:latin typeface="Calibri"/>
                <a:cs typeface="Calibri"/>
              </a:rPr>
              <a:t>a</a:t>
            </a:r>
            <a:r>
              <a:rPr sz="1850" spc="-30" dirty="0">
                <a:latin typeface="Calibri"/>
                <a:cs typeface="Calibri"/>
              </a:rPr>
              <a:t>ll</a:t>
            </a:r>
            <a:r>
              <a:rPr sz="1850" spc="-40" dirty="0">
                <a:latin typeface="Calibri"/>
                <a:cs typeface="Calibri"/>
              </a:rPr>
              <a:t>e</a:t>
            </a:r>
            <a:r>
              <a:rPr sz="1850" spc="-5" dirty="0">
                <a:latin typeface="Calibri"/>
                <a:cs typeface="Calibri"/>
              </a:rPr>
              <a:t>e</a:t>
            </a:r>
            <a:r>
              <a:rPr sz="1850" spc="20" dirty="0">
                <a:latin typeface="Calibri"/>
                <a:cs typeface="Calibri"/>
              </a:rPr>
              <a:t> 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5" dirty="0">
                <a:latin typeface="Calibri"/>
                <a:cs typeface="Calibri"/>
              </a:rPr>
              <a:t>o  the</a:t>
            </a:r>
            <a:r>
              <a:rPr sz="1850" spc="-60" dirty="0">
                <a:latin typeface="Calibri"/>
                <a:cs typeface="Calibri"/>
              </a:rPr>
              <a:t> </a:t>
            </a:r>
            <a:r>
              <a:rPr sz="1850" spc="-45" dirty="0">
                <a:latin typeface="Calibri"/>
                <a:cs typeface="Calibri"/>
              </a:rPr>
              <a:t>Caller.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019283" y="6471999"/>
            <a:ext cx="16637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679257" y="1396682"/>
            <a:ext cx="155956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0" marR="5080" indent="-215900">
              <a:spcBef>
                <a:spcPts val="100"/>
              </a:spcBef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Application 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Code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87420" y="1689100"/>
            <a:ext cx="248920" cy="66040"/>
            <a:chOff x="1963420" y="1689100"/>
            <a:chExt cx="248920" cy="66040"/>
          </a:xfrm>
        </p:grpSpPr>
        <p:sp>
          <p:nvSpPr>
            <p:cNvPr id="6" name="object 6"/>
            <p:cNvSpPr/>
            <p:nvPr/>
          </p:nvSpPr>
          <p:spPr>
            <a:xfrm>
              <a:off x="1976120" y="1701800"/>
              <a:ext cx="223520" cy="40640"/>
            </a:xfrm>
            <a:custGeom>
              <a:avLst/>
              <a:gdLst/>
              <a:ahLst/>
              <a:cxnLst/>
              <a:rect l="l" t="t" r="r" b="b"/>
              <a:pathLst>
                <a:path w="223519" h="40639">
                  <a:moveTo>
                    <a:pt x="203200" y="0"/>
                  </a:moveTo>
                  <a:lnTo>
                    <a:pt x="203200" y="10160"/>
                  </a:lnTo>
                  <a:lnTo>
                    <a:pt x="0" y="10160"/>
                  </a:lnTo>
                  <a:lnTo>
                    <a:pt x="0" y="30479"/>
                  </a:lnTo>
                  <a:lnTo>
                    <a:pt x="203200" y="30479"/>
                  </a:lnTo>
                  <a:lnTo>
                    <a:pt x="203200" y="40639"/>
                  </a:lnTo>
                  <a:lnTo>
                    <a:pt x="223519" y="2032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76120" y="1701800"/>
              <a:ext cx="223520" cy="40640"/>
            </a:xfrm>
            <a:custGeom>
              <a:avLst/>
              <a:gdLst/>
              <a:ahLst/>
              <a:cxnLst/>
              <a:rect l="l" t="t" r="r" b="b"/>
              <a:pathLst>
                <a:path w="223519" h="40639">
                  <a:moveTo>
                    <a:pt x="0" y="10160"/>
                  </a:moveTo>
                  <a:lnTo>
                    <a:pt x="203200" y="10160"/>
                  </a:lnTo>
                  <a:lnTo>
                    <a:pt x="203200" y="0"/>
                  </a:lnTo>
                  <a:lnTo>
                    <a:pt x="223519" y="20320"/>
                  </a:lnTo>
                  <a:lnTo>
                    <a:pt x="203200" y="40639"/>
                  </a:lnTo>
                  <a:lnTo>
                    <a:pt x="203200" y="30479"/>
                  </a:lnTo>
                  <a:lnTo>
                    <a:pt x="0" y="30479"/>
                  </a:lnTo>
                  <a:lnTo>
                    <a:pt x="0" y="1016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967479" y="1336040"/>
            <a:ext cx="2164080" cy="320601"/>
          </a:xfrm>
          <a:prstGeom prst="rect">
            <a:avLst/>
          </a:prstGeom>
          <a:ln w="6350">
            <a:solidFill>
              <a:srgbClr val="4F81BC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196850" indent="-107950">
              <a:spcBef>
                <a:spcPts val="280"/>
              </a:spcBef>
              <a:buSzPct val="94594"/>
              <a:buFont typeface="Wingdings"/>
              <a:buChar char=""/>
              <a:tabLst>
                <a:tab pos="196850" algn="l"/>
              </a:tabLst>
            </a:pPr>
            <a:r>
              <a:rPr sz="1850" spc="-35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1850" spc="30" dirty="0">
                <a:solidFill>
                  <a:srgbClr val="006FC0"/>
                </a:solidFill>
                <a:latin typeface="Times New Roman"/>
                <a:cs typeface="Times New Roman"/>
              </a:rPr>
              <a:t>un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1850" spc="-1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spc="30" dirty="0">
                <a:solidFill>
                  <a:srgbClr val="006FC0"/>
                </a:solidFill>
                <a:latin typeface="Times New Roman"/>
                <a:cs typeface="Times New Roman"/>
              </a:rPr>
              <a:t>o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r>
              <a:rPr sz="1850" spc="-10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spc="-40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1850" spc="30" dirty="0">
                <a:solidFill>
                  <a:srgbClr val="006FC0"/>
                </a:solidFill>
                <a:latin typeface="Times New Roman"/>
                <a:cs typeface="Times New Roman"/>
              </a:rPr>
              <a:t>h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1850" spc="-8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spc="-35" dirty="0">
                <a:solidFill>
                  <a:srgbClr val="006FC0"/>
                </a:solidFill>
                <a:latin typeface="Times New Roman"/>
                <a:cs typeface="Times New Roman"/>
              </a:rPr>
              <a:t>C</a:t>
            </a:r>
            <a:r>
              <a:rPr sz="1850" spc="-40" dirty="0">
                <a:solidFill>
                  <a:srgbClr val="006FC0"/>
                </a:solidFill>
                <a:latin typeface="Times New Roman"/>
                <a:cs typeface="Times New Roman"/>
              </a:rPr>
              <a:t>li</a:t>
            </a:r>
            <a:r>
              <a:rPr sz="1850" spc="-2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1850" spc="30" dirty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r>
              <a:rPr sz="1850" spc="-40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19880" y="1756536"/>
            <a:ext cx="3205480" cy="488950"/>
          </a:xfrm>
          <a:custGeom>
            <a:avLst/>
            <a:gdLst/>
            <a:ahLst/>
            <a:cxnLst/>
            <a:rect l="l" t="t" r="r" b="b"/>
            <a:pathLst>
              <a:path w="3205479" h="488950">
                <a:moveTo>
                  <a:pt x="1525524" y="12446"/>
                </a:moveTo>
                <a:lnTo>
                  <a:pt x="1522476" y="0"/>
                </a:lnTo>
                <a:lnTo>
                  <a:pt x="33388" y="372402"/>
                </a:lnTo>
                <a:lnTo>
                  <a:pt x="79756" y="327152"/>
                </a:lnTo>
                <a:lnTo>
                  <a:pt x="82296" y="324612"/>
                </a:lnTo>
                <a:lnTo>
                  <a:pt x="82296" y="320675"/>
                </a:lnTo>
                <a:lnTo>
                  <a:pt x="77470" y="315595"/>
                </a:lnTo>
                <a:lnTo>
                  <a:pt x="73406" y="315595"/>
                </a:lnTo>
                <a:lnTo>
                  <a:pt x="70866" y="318008"/>
                </a:lnTo>
                <a:lnTo>
                  <a:pt x="0" y="387223"/>
                </a:lnTo>
                <a:lnTo>
                  <a:pt x="98552" y="415925"/>
                </a:lnTo>
                <a:lnTo>
                  <a:pt x="101981" y="413893"/>
                </a:lnTo>
                <a:lnTo>
                  <a:pt x="102997" y="410591"/>
                </a:lnTo>
                <a:lnTo>
                  <a:pt x="104013" y="407162"/>
                </a:lnTo>
                <a:lnTo>
                  <a:pt x="102108" y="403733"/>
                </a:lnTo>
                <a:lnTo>
                  <a:pt x="56324" y="390398"/>
                </a:lnTo>
                <a:lnTo>
                  <a:pt x="36626" y="384670"/>
                </a:lnTo>
                <a:lnTo>
                  <a:pt x="13716" y="390398"/>
                </a:lnTo>
                <a:lnTo>
                  <a:pt x="20307" y="388747"/>
                </a:lnTo>
                <a:lnTo>
                  <a:pt x="36626" y="384670"/>
                </a:lnTo>
                <a:lnTo>
                  <a:pt x="1525524" y="12446"/>
                </a:lnTo>
                <a:close/>
              </a:path>
              <a:path w="3205479" h="488950">
                <a:moveTo>
                  <a:pt x="3205480" y="463423"/>
                </a:moveTo>
                <a:lnTo>
                  <a:pt x="3136900" y="391922"/>
                </a:lnTo>
                <a:lnTo>
                  <a:pt x="3134487" y="389382"/>
                </a:lnTo>
                <a:lnTo>
                  <a:pt x="3130423" y="389255"/>
                </a:lnTo>
                <a:lnTo>
                  <a:pt x="3125343" y="394081"/>
                </a:lnTo>
                <a:lnTo>
                  <a:pt x="3125343" y="398145"/>
                </a:lnTo>
                <a:lnTo>
                  <a:pt x="3127756" y="400685"/>
                </a:lnTo>
                <a:lnTo>
                  <a:pt x="3172663" y="447471"/>
                </a:lnTo>
                <a:lnTo>
                  <a:pt x="1607058" y="127"/>
                </a:lnTo>
                <a:lnTo>
                  <a:pt x="1603502" y="12319"/>
                </a:lnTo>
                <a:lnTo>
                  <a:pt x="3168929" y="459613"/>
                </a:lnTo>
                <a:lnTo>
                  <a:pt x="3106293" y="475615"/>
                </a:lnTo>
                <a:lnTo>
                  <a:pt x="3102991" y="476504"/>
                </a:lnTo>
                <a:lnTo>
                  <a:pt x="3100832" y="479933"/>
                </a:lnTo>
                <a:lnTo>
                  <a:pt x="3102610" y="486791"/>
                </a:lnTo>
                <a:lnTo>
                  <a:pt x="3106039" y="488823"/>
                </a:lnTo>
                <a:lnTo>
                  <a:pt x="3195028" y="466090"/>
                </a:lnTo>
                <a:lnTo>
                  <a:pt x="3205480" y="46342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38879" y="2149412"/>
            <a:ext cx="931544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850" b="1" spc="-35" dirty="0">
                <a:solidFill>
                  <a:srgbClr val="FF0000"/>
                </a:solidFill>
                <a:latin typeface="Calibri"/>
                <a:cs typeface="Calibri"/>
              </a:rPr>
              <a:t>pub</a:t>
            </a:r>
            <a:r>
              <a:rPr sz="1850" b="1" spc="20" dirty="0">
                <a:solidFill>
                  <a:srgbClr val="FF0000"/>
                </a:solidFill>
                <a:latin typeface="Calibri"/>
                <a:cs typeface="Calibri"/>
              </a:rPr>
              <a:t>li</a:t>
            </a:r>
            <a:r>
              <a:rPr sz="1850" b="1" spc="-2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50" b="1" spc="-35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1850" b="1" spc="2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50" b="1" spc="-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15707" y="2237423"/>
            <a:ext cx="58737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850" b="1" spc="-2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50" b="1" spc="-3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50" b="1" spc="20" dirty="0">
                <a:solidFill>
                  <a:srgbClr val="FF0000"/>
                </a:solidFill>
                <a:latin typeface="Calibri"/>
                <a:cs typeface="Calibri"/>
              </a:rPr>
              <a:t>ll</a:t>
            </a:r>
            <a:r>
              <a:rPr sz="1850" b="1" spc="2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50" b="1" spc="-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23890" y="1756537"/>
            <a:ext cx="2668270" cy="573405"/>
          </a:xfrm>
          <a:custGeom>
            <a:avLst/>
            <a:gdLst/>
            <a:ahLst/>
            <a:cxnLst/>
            <a:rect l="l" t="t" r="r" b="b"/>
            <a:pathLst>
              <a:path w="2668270" h="573405">
                <a:moveTo>
                  <a:pt x="2631603" y="538791"/>
                </a:moveTo>
                <a:lnTo>
                  <a:pt x="2567178" y="560959"/>
                </a:lnTo>
                <a:lnTo>
                  <a:pt x="2565400" y="564514"/>
                </a:lnTo>
                <a:lnTo>
                  <a:pt x="2567686" y="571118"/>
                </a:lnTo>
                <a:lnTo>
                  <a:pt x="2571241" y="572897"/>
                </a:lnTo>
                <a:lnTo>
                  <a:pt x="2657159" y="543433"/>
                </a:lnTo>
                <a:lnTo>
                  <a:pt x="2654808" y="543433"/>
                </a:lnTo>
                <a:lnTo>
                  <a:pt x="2631603" y="538791"/>
                </a:lnTo>
                <a:close/>
              </a:path>
              <a:path w="2668270" h="573405">
                <a:moveTo>
                  <a:pt x="2643591" y="534667"/>
                </a:moveTo>
                <a:lnTo>
                  <a:pt x="2631603" y="538791"/>
                </a:lnTo>
                <a:lnTo>
                  <a:pt x="2654808" y="543433"/>
                </a:lnTo>
                <a:lnTo>
                  <a:pt x="2655103" y="541909"/>
                </a:lnTo>
                <a:lnTo>
                  <a:pt x="2651760" y="541909"/>
                </a:lnTo>
                <a:lnTo>
                  <a:pt x="2643591" y="534667"/>
                </a:lnTo>
                <a:close/>
              </a:path>
              <a:path w="2668270" h="573405">
                <a:moveTo>
                  <a:pt x="2591562" y="471550"/>
                </a:moveTo>
                <a:lnTo>
                  <a:pt x="2587498" y="471804"/>
                </a:lnTo>
                <a:lnTo>
                  <a:pt x="2585212" y="474472"/>
                </a:lnTo>
                <a:lnTo>
                  <a:pt x="2582799" y="477012"/>
                </a:lnTo>
                <a:lnTo>
                  <a:pt x="2583053" y="481075"/>
                </a:lnTo>
                <a:lnTo>
                  <a:pt x="2585719" y="483362"/>
                </a:lnTo>
                <a:lnTo>
                  <a:pt x="2634259" y="526394"/>
                </a:lnTo>
                <a:lnTo>
                  <a:pt x="2657220" y="530987"/>
                </a:lnTo>
                <a:lnTo>
                  <a:pt x="2654808" y="543433"/>
                </a:lnTo>
                <a:lnTo>
                  <a:pt x="2657159" y="543433"/>
                </a:lnTo>
                <a:lnTo>
                  <a:pt x="2668269" y="539623"/>
                </a:lnTo>
                <a:lnTo>
                  <a:pt x="2594102" y="473837"/>
                </a:lnTo>
                <a:lnTo>
                  <a:pt x="2591562" y="471550"/>
                </a:lnTo>
                <a:close/>
              </a:path>
              <a:path w="2668270" h="573405">
                <a:moveTo>
                  <a:pt x="2653918" y="531113"/>
                </a:moveTo>
                <a:lnTo>
                  <a:pt x="2643591" y="534667"/>
                </a:lnTo>
                <a:lnTo>
                  <a:pt x="2651760" y="541909"/>
                </a:lnTo>
                <a:lnTo>
                  <a:pt x="2653918" y="531113"/>
                </a:lnTo>
                <a:close/>
              </a:path>
              <a:path w="2668270" h="573405">
                <a:moveTo>
                  <a:pt x="2657196" y="531113"/>
                </a:moveTo>
                <a:lnTo>
                  <a:pt x="2653918" y="531113"/>
                </a:lnTo>
                <a:lnTo>
                  <a:pt x="2651760" y="541909"/>
                </a:lnTo>
                <a:lnTo>
                  <a:pt x="2655103" y="541909"/>
                </a:lnTo>
                <a:lnTo>
                  <a:pt x="2657196" y="531113"/>
                </a:lnTo>
                <a:close/>
              </a:path>
              <a:path w="2668270" h="573405">
                <a:moveTo>
                  <a:pt x="2539" y="0"/>
                </a:moveTo>
                <a:lnTo>
                  <a:pt x="0" y="12446"/>
                </a:lnTo>
                <a:lnTo>
                  <a:pt x="2631603" y="538791"/>
                </a:lnTo>
                <a:lnTo>
                  <a:pt x="2643591" y="534667"/>
                </a:lnTo>
                <a:lnTo>
                  <a:pt x="2634259" y="526394"/>
                </a:lnTo>
                <a:lnTo>
                  <a:pt x="2539" y="0"/>
                </a:lnTo>
                <a:close/>
              </a:path>
              <a:path w="2668270" h="573405">
                <a:moveTo>
                  <a:pt x="2634259" y="526394"/>
                </a:moveTo>
                <a:lnTo>
                  <a:pt x="2643591" y="534667"/>
                </a:lnTo>
                <a:lnTo>
                  <a:pt x="2653918" y="531113"/>
                </a:lnTo>
                <a:lnTo>
                  <a:pt x="2657196" y="531113"/>
                </a:lnTo>
                <a:lnTo>
                  <a:pt x="2634259" y="52639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493384" y="2149412"/>
            <a:ext cx="1022350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850" b="1" spc="-2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50" b="1" spc="-35" dirty="0">
                <a:solidFill>
                  <a:srgbClr val="FF0000"/>
                </a:solidFill>
                <a:latin typeface="Calibri"/>
                <a:cs typeface="Calibri"/>
              </a:rPr>
              <a:t>ub</a:t>
            </a:r>
            <a:r>
              <a:rPr sz="1850" b="1" spc="-2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50" b="1" spc="2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50" b="1" spc="-2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50" b="1" spc="2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850" b="1" spc="-35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1850" b="1" spc="2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50" b="1" spc="-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638039" y="1760347"/>
            <a:ext cx="173355" cy="383540"/>
          </a:xfrm>
          <a:custGeom>
            <a:avLst/>
            <a:gdLst/>
            <a:ahLst/>
            <a:cxnLst/>
            <a:rect l="l" t="t" r="r" b="b"/>
            <a:pathLst>
              <a:path w="173354" h="383539">
                <a:moveTo>
                  <a:pt x="85089" y="310388"/>
                </a:moveTo>
                <a:lnTo>
                  <a:pt x="81152" y="310768"/>
                </a:lnTo>
                <a:lnTo>
                  <a:pt x="76835" y="316356"/>
                </a:lnTo>
                <a:lnTo>
                  <a:pt x="77342" y="320293"/>
                </a:lnTo>
                <a:lnTo>
                  <a:pt x="158241" y="383413"/>
                </a:lnTo>
                <a:lnTo>
                  <a:pt x="159622" y="374141"/>
                </a:lnTo>
                <a:lnTo>
                  <a:pt x="147700" y="374141"/>
                </a:lnTo>
                <a:lnTo>
                  <a:pt x="138994" y="352372"/>
                </a:lnTo>
                <a:lnTo>
                  <a:pt x="85089" y="310388"/>
                </a:lnTo>
                <a:close/>
              </a:path>
              <a:path w="173354" h="383539">
                <a:moveTo>
                  <a:pt x="138994" y="352372"/>
                </a:moveTo>
                <a:lnTo>
                  <a:pt x="147700" y="374141"/>
                </a:lnTo>
                <a:lnTo>
                  <a:pt x="156000" y="370839"/>
                </a:lnTo>
                <a:lnTo>
                  <a:pt x="147320" y="370839"/>
                </a:lnTo>
                <a:lnTo>
                  <a:pt x="148914" y="360101"/>
                </a:lnTo>
                <a:lnTo>
                  <a:pt x="138994" y="352372"/>
                </a:lnTo>
                <a:close/>
              </a:path>
              <a:path w="173354" h="383539">
                <a:moveTo>
                  <a:pt x="163957" y="277622"/>
                </a:moveTo>
                <a:lnTo>
                  <a:pt x="160782" y="280035"/>
                </a:lnTo>
                <a:lnTo>
                  <a:pt x="160274" y="283590"/>
                </a:lnTo>
                <a:lnTo>
                  <a:pt x="150770" y="347597"/>
                </a:lnTo>
                <a:lnTo>
                  <a:pt x="159512" y="369442"/>
                </a:lnTo>
                <a:lnTo>
                  <a:pt x="147700" y="374141"/>
                </a:lnTo>
                <a:lnTo>
                  <a:pt x="159622" y="374141"/>
                </a:lnTo>
                <a:lnTo>
                  <a:pt x="173354" y="281939"/>
                </a:lnTo>
                <a:lnTo>
                  <a:pt x="170941" y="278764"/>
                </a:lnTo>
                <a:lnTo>
                  <a:pt x="167512" y="278256"/>
                </a:lnTo>
                <a:lnTo>
                  <a:pt x="163957" y="277622"/>
                </a:lnTo>
                <a:close/>
              </a:path>
              <a:path w="173354" h="383539">
                <a:moveTo>
                  <a:pt x="148914" y="360101"/>
                </a:moveTo>
                <a:lnTo>
                  <a:pt x="147320" y="370839"/>
                </a:lnTo>
                <a:lnTo>
                  <a:pt x="157479" y="366775"/>
                </a:lnTo>
                <a:lnTo>
                  <a:pt x="148914" y="360101"/>
                </a:lnTo>
                <a:close/>
              </a:path>
              <a:path w="173354" h="383539">
                <a:moveTo>
                  <a:pt x="150770" y="347597"/>
                </a:moveTo>
                <a:lnTo>
                  <a:pt x="148914" y="360101"/>
                </a:lnTo>
                <a:lnTo>
                  <a:pt x="157479" y="366775"/>
                </a:lnTo>
                <a:lnTo>
                  <a:pt x="147320" y="370839"/>
                </a:lnTo>
                <a:lnTo>
                  <a:pt x="156000" y="370839"/>
                </a:lnTo>
                <a:lnTo>
                  <a:pt x="159512" y="369442"/>
                </a:lnTo>
                <a:lnTo>
                  <a:pt x="150770" y="347597"/>
                </a:lnTo>
                <a:close/>
              </a:path>
              <a:path w="173354" h="383539">
                <a:moveTo>
                  <a:pt x="11684" y="0"/>
                </a:moveTo>
                <a:lnTo>
                  <a:pt x="0" y="4825"/>
                </a:lnTo>
                <a:lnTo>
                  <a:pt x="138994" y="352372"/>
                </a:lnTo>
                <a:lnTo>
                  <a:pt x="148914" y="360101"/>
                </a:lnTo>
                <a:lnTo>
                  <a:pt x="150770" y="347597"/>
                </a:lnTo>
                <a:lnTo>
                  <a:pt x="11684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018910" y="2225612"/>
            <a:ext cx="62039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850" b="1" spc="-2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50" b="1" spc="-3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50" b="1" spc="20" dirty="0">
                <a:solidFill>
                  <a:srgbClr val="FF0000"/>
                </a:solidFill>
                <a:latin typeface="Calibri"/>
                <a:cs typeface="Calibri"/>
              </a:rPr>
              <a:t>ll</a:t>
            </a:r>
            <a:r>
              <a:rPr sz="1850" b="1" spc="2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5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07858" y="2912682"/>
            <a:ext cx="54629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u="sng" spc="-3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WAMP</a:t>
            </a:r>
            <a:r>
              <a:rPr sz="2400" b="1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Session</a:t>
            </a:r>
            <a:r>
              <a:rPr sz="2400" b="1" u="sng" spc="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between</a:t>
            </a:r>
            <a:r>
              <a:rPr sz="2400" b="1" u="sng" spc="8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Client</a:t>
            </a:r>
            <a:r>
              <a:rPr sz="2400" b="1" u="sng" spc="6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and </a:t>
            </a:r>
            <a:r>
              <a:rPr sz="2400" b="1" u="sng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Router: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62759" y="2829561"/>
            <a:ext cx="8534400" cy="1905"/>
          </a:xfrm>
          <a:custGeom>
            <a:avLst/>
            <a:gdLst/>
            <a:ahLst/>
            <a:cxnLst/>
            <a:rect l="l" t="t" r="r" b="b"/>
            <a:pathLst>
              <a:path w="8534400" h="1905">
                <a:moveTo>
                  <a:pt x="0" y="0"/>
                </a:moveTo>
                <a:lnTo>
                  <a:pt x="8534400" y="165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1915159" y="3510279"/>
            <a:ext cx="2509520" cy="3200400"/>
            <a:chOff x="391159" y="3510279"/>
            <a:chExt cx="2509520" cy="3200400"/>
          </a:xfrm>
        </p:grpSpPr>
        <p:sp>
          <p:nvSpPr>
            <p:cNvPr id="19" name="object 19"/>
            <p:cNvSpPr/>
            <p:nvPr/>
          </p:nvSpPr>
          <p:spPr>
            <a:xfrm>
              <a:off x="391159" y="3510279"/>
              <a:ext cx="2509520" cy="3200400"/>
            </a:xfrm>
            <a:custGeom>
              <a:avLst/>
              <a:gdLst/>
              <a:ahLst/>
              <a:cxnLst/>
              <a:rect l="l" t="t" r="r" b="b"/>
              <a:pathLst>
                <a:path w="2509520" h="3200400">
                  <a:moveTo>
                    <a:pt x="2509520" y="0"/>
                  </a:moveTo>
                  <a:lnTo>
                    <a:pt x="0" y="0"/>
                  </a:lnTo>
                  <a:lnTo>
                    <a:pt x="0" y="3200400"/>
                  </a:lnTo>
                  <a:lnTo>
                    <a:pt x="2509520" y="3200400"/>
                  </a:lnTo>
                  <a:lnTo>
                    <a:pt x="250952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43559" y="3896359"/>
              <a:ext cx="2204720" cy="2661920"/>
            </a:xfrm>
            <a:custGeom>
              <a:avLst/>
              <a:gdLst/>
              <a:ahLst/>
              <a:cxnLst/>
              <a:rect l="l" t="t" r="r" b="b"/>
              <a:pathLst>
                <a:path w="2204720" h="2661920">
                  <a:moveTo>
                    <a:pt x="2204719" y="0"/>
                  </a:moveTo>
                  <a:lnTo>
                    <a:pt x="0" y="0"/>
                  </a:lnTo>
                  <a:lnTo>
                    <a:pt x="0" y="2661920"/>
                  </a:lnTo>
                  <a:lnTo>
                    <a:pt x="2204719" y="2661920"/>
                  </a:lnTo>
                  <a:lnTo>
                    <a:pt x="22047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3559" y="3896359"/>
              <a:ext cx="2204720" cy="2661920"/>
            </a:xfrm>
            <a:custGeom>
              <a:avLst/>
              <a:gdLst/>
              <a:ahLst/>
              <a:cxnLst/>
              <a:rect l="l" t="t" r="r" b="b"/>
              <a:pathLst>
                <a:path w="2204720" h="2661920">
                  <a:moveTo>
                    <a:pt x="0" y="2661920"/>
                  </a:moveTo>
                  <a:lnTo>
                    <a:pt x="2204719" y="2661920"/>
                  </a:lnTo>
                  <a:lnTo>
                    <a:pt x="2204719" y="0"/>
                  </a:lnTo>
                  <a:lnTo>
                    <a:pt x="0" y="0"/>
                  </a:lnTo>
                  <a:lnTo>
                    <a:pt x="0" y="2661920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14679" y="4272279"/>
              <a:ext cx="2062480" cy="457200"/>
            </a:xfrm>
            <a:custGeom>
              <a:avLst/>
              <a:gdLst/>
              <a:ahLst/>
              <a:cxnLst/>
              <a:rect l="l" t="t" r="r" b="b"/>
              <a:pathLst>
                <a:path w="2062480" h="457200">
                  <a:moveTo>
                    <a:pt x="206248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062480" y="457200"/>
                  </a:lnTo>
                  <a:lnTo>
                    <a:pt x="20624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14679" y="4272279"/>
              <a:ext cx="2062480" cy="457200"/>
            </a:xfrm>
            <a:custGeom>
              <a:avLst/>
              <a:gdLst/>
              <a:ahLst/>
              <a:cxnLst/>
              <a:rect l="l" t="t" r="r" b="b"/>
              <a:pathLst>
                <a:path w="2062480" h="457200">
                  <a:moveTo>
                    <a:pt x="0" y="457200"/>
                  </a:moveTo>
                  <a:lnTo>
                    <a:pt x="2062480" y="457200"/>
                  </a:lnTo>
                  <a:lnTo>
                    <a:pt x="206248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14679" y="4810759"/>
              <a:ext cx="2062480" cy="457200"/>
            </a:xfrm>
            <a:custGeom>
              <a:avLst/>
              <a:gdLst/>
              <a:ahLst/>
              <a:cxnLst/>
              <a:rect l="l" t="t" r="r" b="b"/>
              <a:pathLst>
                <a:path w="2062480" h="457200">
                  <a:moveTo>
                    <a:pt x="206248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2062480" y="457199"/>
                  </a:lnTo>
                  <a:lnTo>
                    <a:pt x="20624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14679" y="4810759"/>
              <a:ext cx="2062480" cy="457200"/>
            </a:xfrm>
            <a:custGeom>
              <a:avLst/>
              <a:gdLst/>
              <a:ahLst/>
              <a:cxnLst/>
              <a:rect l="l" t="t" r="r" b="b"/>
              <a:pathLst>
                <a:path w="2062480" h="457200">
                  <a:moveTo>
                    <a:pt x="0" y="457199"/>
                  </a:moveTo>
                  <a:lnTo>
                    <a:pt x="2062480" y="457199"/>
                  </a:lnTo>
                  <a:lnTo>
                    <a:pt x="2062480" y="0"/>
                  </a:lnTo>
                  <a:lnTo>
                    <a:pt x="0" y="0"/>
                  </a:lnTo>
                  <a:lnTo>
                    <a:pt x="0" y="457199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4679" y="5339079"/>
              <a:ext cx="2062480" cy="457200"/>
            </a:xfrm>
            <a:custGeom>
              <a:avLst/>
              <a:gdLst/>
              <a:ahLst/>
              <a:cxnLst/>
              <a:rect l="l" t="t" r="r" b="b"/>
              <a:pathLst>
                <a:path w="2062480" h="457200">
                  <a:moveTo>
                    <a:pt x="206248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062480" y="457200"/>
                  </a:lnTo>
                  <a:lnTo>
                    <a:pt x="20624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14679" y="5339079"/>
              <a:ext cx="2062480" cy="457200"/>
            </a:xfrm>
            <a:custGeom>
              <a:avLst/>
              <a:gdLst/>
              <a:ahLst/>
              <a:cxnLst/>
              <a:rect l="l" t="t" r="r" b="b"/>
              <a:pathLst>
                <a:path w="2062480" h="457200">
                  <a:moveTo>
                    <a:pt x="0" y="457200"/>
                  </a:moveTo>
                  <a:lnTo>
                    <a:pt x="2062480" y="457200"/>
                  </a:lnTo>
                  <a:lnTo>
                    <a:pt x="206248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14679" y="5948679"/>
              <a:ext cx="2062480" cy="457200"/>
            </a:xfrm>
            <a:custGeom>
              <a:avLst/>
              <a:gdLst/>
              <a:ahLst/>
              <a:cxnLst/>
              <a:rect l="l" t="t" r="r" b="b"/>
              <a:pathLst>
                <a:path w="2062480" h="457200">
                  <a:moveTo>
                    <a:pt x="206248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062480" y="457200"/>
                  </a:lnTo>
                  <a:lnTo>
                    <a:pt x="20624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14679" y="5948679"/>
              <a:ext cx="2062480" cy="457200"/>
            </a:xfrm>
            <a:custGeom>
              <a:avLst/>
              <a:gdLst/>
              <a:ahLst/>
              <a:cxnLst/>
              <a:rect l="l" t="t" r="r" b="b"/>
              <a:pathLst>
                <a:path w="2062480" h="457200">
                  <a:moveTo>
                    <a:pt x="0" y="457200"/>
                  </a:moveTo>
                  <a:lnTo>
                    <a:pt x="2062480" y="457200"/>
                  </a:lnTo>
                  <a:lnTo>
                    <a:pt x="206248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7706359" y="3743959"/>
            <a:ext cx="2509520" cy="2590800"/>
            <a:chOff x="6182359" y="3743959"/>
            <a:chExt cx="2509520" cy="2590800"/>
          </a:xfrm>
        </p:grpSpPr>
        <p:sp>
          <p:nvSpPr>
            <p:cNvPr id="31" name="object 31"/>
            <p:cNvSpPr/>
            <p:nvPr/>
          </p:nvSpPr>
          <p:spPr>
            <a:xfrm>
              <a:off x="6182359" y="3743959"/>
              <a:ext cx="2509520" cy="2590800"/>
            </a:xfrm>
            <a:custGeom>
              <a:avLst/>
              <a:gdLst/>
              <a:ahLst/>
              <a:cxnLst/>
              <a:rect l="l" t="t" r="r" b="b"/>
              <a:pathLst>
                <a:path w="2509520" h="2590800">
                  <a:moveTo>
                    <a:pt x="2509519" y="0"/>
                  </a:moveTo>
                  <a:lnTo>
                    <a:pt x="0" y="0"/>
                  </a:lnTo>
                  <a:lnTo>
                    <a:pt x="0" y="2590800"/>
                  </a:lnTo>
                  <a:lnTo>
                    <a:pt x="2509519" y="2590800"/>
                  </a:lnTo>
                  <a:lnTo>
                    <a:pt x="2509519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34759" y="4201159"/>
              <a:ext cx="2204720" cy="2052320"/>
            </a:xfrm>
            <a:custGeom>
              <a:avLst/>
              <a:gdLst/>
              <a:ahLst/>
              <a:cxnLst/>
              <a:rect l="l" t="t" r="r" b="b"/>
              <a:pathLst>
                <a:path w="2204720" h="2052320">
                  <a:moveTo>
                    <a:pt x="2204719" y="0"/>
                  </a:moveTo>
                  <a:lnTo>
                    <a:pt x="0" y="0"/>
                  </a:lnTo>
                  <a:lnTo>
                    <a:pt x="0" y="2052320"/>
                  </a:lnTo>
                  <a:lnTo>
                    <a:pt x="2204719" y="2052320"/>
                  </a:lnTo>
                  <a:lnTo>
                    <a:pt x="22047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34759" y="4201159"/>
              <a:ext cx="2204720" cy="2052320"/>
            </a:xfrm>
            <a:custGeom>
              <a:avLst/>
              <a:gdLst/>
              <a:ahLst/>
              <a:cxnLst/>
              <a:rect l="l" t="t" r="r" b="b"/>
              <a:pathLst>
                <a:path w="2204720" h="2052320">
                  <a:moveTo>
                    <a:pt x="0" y="2052320"/>
                  </a:moveTo>
                  <a:lnTo>
                    <a:pt x="2204719" y="2052320"/>
                  </a:lnTo>
                  <a:lnTo>
                    <a:pt x="2204719" y="0"/>
                  </a:lnTo>
                  <a:lnTo>
                    <a:pt x="0" y="0"/>
                  </a:lnTo>
                  <a:lnTo>
                    <a:pt x="0" y="2052320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405879" y="4729479"/>
              <a:ext cx="2062480" cy="457200"/>
            </a:xfrm>
            <a:custGeom>
              <a:avLst/>
              <a:gdLst/>
              <a:ahLst/>
              <a:cxnLst/>
              <a:rect l="l" t="t" r="r" b="b"/>
              <a:pathLst>
                <a:path w="2062479" h="457200">
                  <a:moveTo>
                    <a:pt x="2062479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062479" y="457200"/>
                  </a:lnTo>
                  <a:lnTo>
                    <a:pt x="20624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05879" y="4729479"/>
              <a:ext cx="2062480" cy="457200"/>
            </a:xfrm>
            <a:custGeom>
              <a:avLst/>
              <a:gdLst/>
              <a:ahLst/>
              <a:cxnLst/>
              <a:rect l="l" t="t" r="r" b="b"/>
              <a:pathLst>
                <a:path w="2062479" h="457200">
                  <a:moveTo>
                    <a:pt x="0" y="457200"/>
                  </a:moveTo>
                  <a:lnTo>
                    <a:pt x="2062479" y="457200"/>
                  </a:lnTo>
                  <a:lnTo>
                    <a:pt x="2062479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05879" y="5267959"/>
              <a:ext cx="2062480" cy="457200"/>
            </a:xfrm>
            <a:custGeom>
              <a:avLst/>
              <a:gdLst/>
              <a:ahLst/>
              <a:cxnLst/>
              <a:rect l="l" t="t" r="r" b="b"/>
              <a:pathLst>
                <a:path w="2062479" h="457200">
                  <a:moveTo>
                    <a:pt x="2062479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2062479" y="457199"/>
                  </a:lnTo>
                  <a:lnTo>
                    <a:pt x="20624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05879" y="5267959"/>
              <a:ext cx="2062480" cy="457200"/>
            </a:xfrm>
            <a:custGeom>
              <a:avLst/>
              <a:gdLst/>
              <a:ahLst/>
              <a:cxnLst/>
              <a:rect l="l" t="t" r="r" b="b"/>
              <a:pathLst>
                <a:path w="2062479" h="457200">
                  <a:moveTo>
                    <a:pt x="0" y="457199"/>
                  </a:moveTo>
                  <a:lnTo>
                    <a:pt x="2062479" y="457199"/>
                  </a:lnTo>
                  <a:lnTo>
                    <a:pt x="2062479" y="0"/>
                  </a:lnTo>
                  <a:lnTo>
                    <a:pt x="0" y="0"/>
                  </a:lnTo>
                  <a:lnTo>
                    <a:pt x="0" y="45719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8" name="object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696793"/>
              </p:ext>
            </p:extLst>
          </p:nvPr>
        </p:nvGraphicFramePr>
        <p:xfrm>
          <a:off x="1902459" y="3497580"/>
          <a:ext cx="8300719" cy="31984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9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09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3679">
                <a:tc rowSpan="2"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Client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R="1841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Roles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28575">
                      <a:solidFill>
                        <a:srgbClr val="8B3836"/>
                      </a:solidFill>
                      <a:prstDash val="solid"/>
                    </a:lnL>
                    <a:lnR w="28575">
                      <a:solidFill>
                        <a:srgbClr val="8B3836"/>
                      </a:solidFill>
                      <a:prstDash val="solid"/>
                    </a:lnR>
                    <a:lnT w="28575">
                      <a:solidFill>
                        <a:srgbClr val="8B3836"/>
                      </a:solidFill>
                      <a:prstDash val="solid"/>
                    </a:lnT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B3836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6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6034" marB="0">
                    <a:lnL w="28575">
                      <a:solidFill>
                        <a:srgbClr val="8B3836"/>
                      </a:solidFill>
                      <a:prstDash val="solid"/>
                    </a:lnL>
                    <a:lnR w="28575">
                      <a:solidFill>
                        <a:srgbClr val="8B3836"/>
                      </a:solidFill>
                      <a:prstDash val="solid"/>
                    </a:lnR>
                    <a:lnT w="28575">
                      <a:solidFill>
                        <a:srgbClr val="8B3836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B3836"/>
                      </a:solidFill>
                      <a:prstDash val="solid"/>
                    </a:lnL>
                    <a:lnR w="28575">
                      <a:solidFill>
                        <a:srgbClr val="8B3836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105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Router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28575">
                      <a:solidFill>
                        <a:srgbClr val="8B3836"/>
                      </a:solidFill>
                      <a:prstDash val="solid"/>
                    </a:lnL>
                    <a:lnR w="28575">
                      <a:solidFill>
                        <a:srgbClr val="8B3836"/>
                      </a:solidFill>
                      <a:prstDash val="solid"/>
                    </a:lnR>
                    <a:lnT w="28575">
                      <a:solidFill>
                        <a:srgbClr val="8B383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marR="15875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Publisher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8B3836"/>
                      </a:solidFill>
                      <a:prstDash val="solid"/>
                    </a:lnL>
                    <a:lnR w="28575">
                      <a:solidFill>
                        <a:srgbClr val="8B383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B3836"/>
                      </a:solidFill>
                      <a:prstDash val="solid"/>
                    </a:lnL>
                    <a:lnR w="28575">
                      <a:solidFill>
                        <a:srgbClr val="4F81BC"/>
                      </a:solidFill>
                      <a:prstDash val="solid"/>
                    </a:lnR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5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Transport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4F81BC"/>
                      </a:solidFill>
                      <a:prstDash val="solid"/>
                    </a:lnL>
                    <a:lnR w="28575">
                      <a:solidFill>
                        <a:srgbClr val="4F81BC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945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F81BC"/>
                      </a:solidFill>
                      <a:prstDash val="solid"/>
                    </a:lnL>
                    <a:lnR w="28575">
                      <a:solidFill>
                        <a:srgbClr val="8B3836"/>
                      </a:solidFill>
                      <a:prstDash val="solid"/>
                    </a:lnR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ts val="2010"/>
                        </a:lnSpc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Roles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8B3836"/>
                      </a:solidFill>
                      <a:prstDash val="solid"/>
                    </a:lnL>
                    <a:lnR w="28575">
                      <a:solidFill>
                        <a:srgbClr val="8B3836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738505">
                        <a:lnSpc>
                          <a:spcPct val="100000"/>
                        </a:lnSpc>
                      </a:pPr>
                      <a:r>
                        <a:rPr sz="18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Subscriber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28575">
                      <a:solidFill>
                        <a:srgbClr val="8B3836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12800">
                        <a:lnSpc>
                          <a:spcPts val="2145"/>
                        </a:lnSpc>
                      </a:pPr>
                      <a:r>
                        <a:rPr sz="185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Session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8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Dealer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42875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8B3836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8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28575">
                      <a:solidFill>
                        <a:srgbClr val="8B3836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B3836"/>
                      </a:solidFill>
                      <a:prstDash val="solid"/>
                    </a:lnL>
                    <a:lnR w="28575">
                      <a:solidFill>
                        <a:srgbClr val="4F81BC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F81BC"/>
                      </a:solidFill>
                      <a:prstDash val="solid"/>
                    </a:lnL>
                    <a:lnR w="28575">
                      <a:solidFill>
                        <a:srgbClr val="4F81BC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4945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F81BC"/>
                      </a:solidFill>
                      <a:prstDash val="solid"/>
                    </a:lnL>
                    <a:lnR w="28575">
                      <a:solidFill>
                        <a:srgbClr val="8B3836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2875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8B3836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67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16510" algn="ctr">
                        <a:lnSpc>
                          <a:spcPct val="100000"/>
                        </a:lnSpc>
                      </a:pPr>
                      <a:r>
                        <a:rPr sz="18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Caller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28575">
                      <a:solidFill>
                        <a:srgbClr val="8B3836"/>
                      </a:solidFill>
                      <a:prstDash val="solid"/>
                    </a:lnL>
                    <a:lnR w="28575">
                      <a:solidFill>
                        <a:srgbClr val="8B3836"/>
                      </a:solidFill>
                      <a:prstDash val="solid"/>
                    </a:lnR>
                  </a:tcPr>
                </a:tc>
                <a:tc rowSpan="2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B3836"/>
                      </a:solidFill>
                      <a:prstDash val="solid"/>
                    </a:lnL>
                    <a:lnR w="28575">
                      <a:solidFill>
                        <a:srgbClr val="8B3836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85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Broker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49225" marB="0">
                    <a:lnL w="28575">
                      <a:solidFill>
                        <a:srgbClr val="8B3836"/>
                      </a:solidFill>
                      <a:prstDash val="solid"/>
                    </a:lnL>
                    <a:lnR w="28575">
                      <a:solidFill>
                        <a:srgbClr val="8B3836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690"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8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Callee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28905" marB="0">
                    <a:lnL w="28575">
                      <a:solidFill>
                        <a:srgbClr val="8B3836"/>
                      </a:solidFill>
                      <a:prstDash val="solid"/>
                    </a:lnL>
                    <a:lnR w="28575">
                      <a:solidFill>
                        <a:srgbClr val="8B3836"/>
                      </a:solidFill>
                      <a:prstDash val="solid"/>
                    </a:lnR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8B3836"/>
                      </a:solidFill>
                      <a:prstDash val="solid"/>
                    </a:lnL>
                    <a:lnR w="28575">
                      <a:solidFill>
                        <a:srgbClr val="8B3836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B3836"/>
                      </a:solidFill>
                      <a:prstDash val="solid"/>
                    </a:lnL>
                    <a:lnR w="28575">
                      <a:solidFill>
                        <a:srgbClr val="8B3836"/>
                      </a:solidFill>
                      <a:prstDash val="solid"/>
                    </a:lnR>
                    <a:lnB w="28575">
                      <a:solidFill>
                        <a:srgbClr val="8B383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B3836"/>
                      </a:solidFill>
                      <a:prstDash val="solid"/>
                    </a:lnL>
                    <a:lnR w="28575">
                      <a:solidFill>
                        <a:srgbClr val="8B3836"/>
                      </a:solidFill>
                      <a:prstDash val="solid"/>
                    </a:lnR>
                    <a:lnB w="28575">
                      <a:solidFill>
                        <a:srgbClr val="8B3836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5085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8B3836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200" dirty="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111760" marB="0">
                    <a:lnT w="28575">
                      <a:solidFill>
                        <a:srgbClr val="8B383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79533" y="1000760"/>
            <a:ext cx="8788467" cy="711200"/>
            <a:chOff x="355533" y="1000760"/>
            <a:chExt cx="8788467" cy="711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533" y="1127578"/>
              <a:ext cx="1508892" cy="52360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0880" y="1117600"/>
              <a:ext cx="828039" cy="5943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1159" y="1143000"/>
              <a:ext cx="1442720" cy="4572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05560" y="1000760"/>
              <a:ext cx="7838440" cy="1905"/>
            </a:xfrm>
            <a:custGeom>
              <a:avLst/>
              <a:gdLst/>
              <a:ahLst/>
              <a:cxnLst/>
              <a:rect l="l" t="t" r="r" b="b"/>
              <a:pathLst>
                <a:path w="7838440" h="1905">
                  <a:moveTo>
                    <a:pt x="0" y="0"/>
                  </a:moveTo>
                  <a:lnTo>
                    <a:pt x="7838440" y="1648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81045" y="318198"/>
            <a:ext cx="5520690" cy="75148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u="sng" spc="-3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WAMP</a:t>
            </a:r>
            <a:r>
              <a:rPr sz="2400" u="sng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</a:t>
            </a:r>
            <a:r>
              <a:rPr sz="2400" u="sng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Protocol</a:t>
            </a:r>
            <a:r>
              <a:rPr sz="2400" u="sng" spc="-8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</a:t>
            </a:r>
            <a:r>
              <a:rPr sz="24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interaction</a:t>
            </a:r>
            <a:r>
              <a:rPr sz="24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</a:t>
            </a:r>
            <a:r>
              <a:rPr sz="2400" u="sng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between</a:t>
            </a:r>
            <a:r>
              <a:rPr sz="2400" u="sng" spc="9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</a:t>
            </a:r>
            <a:r>
              <a:rPr sz="2400" u="sng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peers:</a:t>
            </a:r>
            <a:endParaRPr sz="2400"/>
          </a:p>
        </p:txBody>
      </p:sp>
      <p:sp>
        <p:nvSpPr>
          <p:cNvPr id="9" name="object 9"/>
          <p:cNvSpPr txBox="1"/>
          <p:nvPr/>
        </p:nvSpPr>
        <p:spPr>
          <a:xfrm>
            <a:off x="1915159" y="1143001"/>
            <a:ext cx="1442720" cy="35586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marR="7620" algn="ctr">
              <a:spcBef>
                <a:spcPts val="555"/>
              </a:spcBef>
            </a:pPr>
            <a:r>
              <a:rPr sz="1850" b="1" spc="5" dirty="0">
                <a:latin typeface="Calibri"/>
                <a:cs typeface="Calibri"/>
              </a:rPr>
              <a:t>Peer</a:t>
            </a:r>
            <a:endParaRPr sz="185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127934" y="1046480"/>
            <a:ext cx="1509395" cy="594360"/>
            <a:chOff x="6603933" y="1046480"/>
            <a:chExt cx="1509395" cy="59436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03933" y="1056458"/>
              <a:ext cx="1508892" cy="52360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39279" y="1046480"/>
              <a:ext cx="828040" cy="5943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39559" y="1071880"/>
              <a:ext cx="1442720" cy="45720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8163559" y="1071881"/>
            <a:ext cx="1442720" cy="35009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algn="ctr">
              <a:spcBef>
                <a:spcPts val="509"/>
              </a:spcBef>
            </a:pPr>
            <a:r>
              <a:rPr sz="1850" b="1" spc="5" dirty="0">
                <a:latin typeface="Calibri"/>
                <a:cs typeface="Calibri"/>
              </a:rPr>
              <a:t>Peer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00631" y="1605279"/>
            <a:ext cx="6278245" cy="4947920"/>
          </a:xfrm>
          <a:custGeom>
            <a:avLst/>
            <a:gdLst/>
            <a:ahLst/>
            <a:cxnLst/>
            <a:rect l="l" t="t" r="r" b="b"/>
            <a:pathLst>
              <a:path w="6278245" h="4947920">
                <a:moveTo>
                  <a:pt x="13500" y="71120"/>
                </a:moveTo>
                <a:lnTo>
                  <a:pt x="800" y="71120"/>
                </a:lnTo>
                <a:lnTo>
                  <a:pt x="0" y="4947920"/>
                </a:lnTo>
                <a:lnTo>
                  <a:pt x="12700" y="4947920"/>
                </a:lnTo>
                <a:lnTo>
                  <a:pt x="13500" y="71120"/>
                </a:lnTo>
                <a:close/>
              </a:path>
              <a:path w="6278245" h="4947920">
                <a:moveTo>
                  <a:pt x="6277991" y="0"/>
                </a:moveTo>
                <a:lnTo>
                  <a:pt x="6265291" y="0"/>
                </a:lnTo>
                <a:lnTo>
                  <a:pt x="6265176" y="299935"/>
                </a:lnTo>
                <a:lnTo>
                  <a:pt x="6265176" y="302577"/>
                </a:lnTo>
                <a:lnTo>
                  <a:pt x="6265062" y="604659"/>
                </a:lnTo>
                <a:lnTo>
                  <a:pt x="6265062" y="607441"/>
                </a:lnTo>
                <a:lnTo>
                  <a:pt x="6264922" y="990663"/>
                </a:lnTo>
                <a:lnTo>
                  <a:pt x="6264922" y="993609"/>
                </a:lnTo>
                <a:lnTo>
                  <a:pt x="6264795" y="1361821"/>
                </a:lnTo>
                <a:lnTo>
                  <a:pt x="6264783" y="1374521"/>
                </a:lnTo>
                <a:lnTo>
                  <a:pt x="6264389" y="2514346"/>
                </a:lnTo>
                <a:lnTo>
                  <a:pt x="6264389" y="2517914"/>
                </a:lnTo>
                <a:lnTo>
                  <a:pt x="6264262" y="2890189"/>
                </a:lnTo>
                <a:lnTo>
                  <a:pt x="6264249" y="2893911"/>
                </a:lnTo>
                <a:lnTo>
                  <a:pt x="6264097" y="3347301"/>
                </a:lnTo>
                <a:lnTo>
                  <a:pt x="6264097" y="3351212"/>
                </a:lnTo>
                <a:lnTo>
                  <a:pt x="6263970" y="3729101"/>
                </a:lnTo>
                <a:lnTo>
                  <a:pt x="6263957" y="3741801"/>
                </a:lnTo>
                <a:lnTo>
                  <a:pt x="6263805" y="4190466"/>
                </a:lnTo>
                <a:lnTo>
                  <a:pt x="6263805" y="4194721"/>
                </a:lnTo>
                <a:lnTo>
                  <a:pt x="6263652" y="4647590"/>
                </a:lnTo>
                <a:lnTo>
                  <a:pt x="6250965" y="4640173"/>
                </a:lnTo>
                <a:lnTo>
                  <a:pt x="6251105" y="4202112"/>
                </a:lnTo>
                <a:lnTo>
                  <a:pt x="6256553" y="4198937"/>
                </a:lnTo>
                <a:lnTo>
                  <a:pt x="6263805" y="4194721"/>
                </a:lnTo>
                <a:lnTo>
                  <a:pt x="6263805" y="4190466"/>
                </a:lnTo>
                <a:lnTo>
                  <a:pt x="6251105" y="4183062"/>
                </a:lnTo>
                <a:lnTo>
                  <a:pt x="6251257" y="3741801"/>
                </a:lnTo>
                <a:lnTo>
                  <a:pt x="6263957" y="3741801"/>
                </a:lnTo>
                <a:lnTo>
                  <a:pt x="6263957" y="3729101"/>
                </a:lnTo>
                <a:lnTo>
                  <a:pt x="6251257" y="3729101"/>
                </a:lnTo>
                <a:lnTo>
                  <a:pt x="6251384" y="3358629"/>
                </a:lnTo>
                <a:lnTo>
                  <a:pt x="6256579" y="3355594"/>
                </a:lnTo>
                <a:lnTo>
                  <a:pt x="6264097" y="3351212"/>
                </a:lnTo>
                <a:lnTo>
                  <a:pt x="6264097" y="3347301"/>
                </a:lnTo>
                <a:lnTo>
                  <a:pt x="6251397" y="3339896"/>
                </a:lnTo>
                <a:lnTo>
                  <a:pt x="6251549" y="2901327"/>
                </a:lnTo>
                <a:lnTo>
                  <a:pt x="6256579" y="2898394"/>
                </a:lnTo>
                <a:lnTo>
                  <a:pt x="6264249" y="2893911"/>
                </a:lnTo>
                <a:lnTo>
                  <a:pt x="6264249" y="2890189"/>
                </a:lnTo>
                <a:lnTo>
                  <a:pt x="6251562" y="2882785"/>
                </a:lnTo>
                <a:lnTo>
                  <a:pt x="6251689" y="2525344"/>
                </a:lnTo>
                <a:lnTo>
                  <a:pt x="6256579" y="2522474"/>
                </a:lnTo>
                <a:lnTo>
                  <a:pt x="6264389" y="2517914"/>
                </a:lnTo>
                <a:lnTo>
                  <a:pt x="6264389" y="2514346"/>
                </a:lnTo>
                <a:lnTo>
                  <a:pt x="6251689" y="2506942"/>
                </a:lnTo>
                <a:lnTo>
                  <a:pt x="6252083" y="1374521"/>
                </a:lnTo>
                <a:lnTo>
                  <a:pt x="6264783" y="1374521"/>
                </a:lnTo>
                <a:lnTo>
                  <a:pt x="6264783" y="1361821"/>
                </a:lnTo>
                <a:lnTo>
                  <a:pt x="6252095" y="1361821"/>
                </a:lnTo>
                <a:lnTo>
                  <a:pt x="6252222" y="1001026"/>
                </a:lnTo>
                <a:lnTo>
                  <a:pt x="6256579" y="998474"/>
                </a:lnTo>
                <a:lnTo>
                  <a:pt x="6264922" y="993609"/>
                </a:lnTo>
                <a:lnTo>
                  <a:pt x="6264922" y="990663"/>
                </a:lnTo>
                <a:lnTo>
                  <a:pt x="6252222" y="983259"/>
                </a:lnTo>
                <a:lnTo>
                  <a:pt x="6252362" y="614857"/>
                </a:lnTo>
                <a:lnTo>
                  <a:pt x="6256579" y="612394"/>
                </a:lnTo>
                <a:lnTo>
                  <a:pt x="6265062" y="607441"/>
                </a:lnTo>
                <a:lnTo>
                  <a:pt x="6265062" y="604659"/>
                </a:lnTo>
                <a:lnTo>
                  <a:pt x="6252375" y="597255"/>
                </a:lnTo>
                <a:lnTo>
                  <a:pt x="6252476" y="309994"/>
                </a:lnTo>
                <a:lnTo>
                  <a:pt x="6256579" y="307594"/>
                </a:lnTo>
                <a:lnTo>
                  <a:pt x="6265176" y="302577"/>
                </a:lnTo>
                <a:lnTo>
                  <a:pt x="6265176" y="299935"/>
                </a:lnTo>
                <a:lnTo>
                  <a:pt x="6252476" y="292531"/>
                </a:lnTo>
                <a:lnTo>
                  <a:pt x="6252591" y="0"/>
                </a:lnTo>
                <a:lnTo>
                  <a:pt x="6239891" y="0"/>
                </a:lnTo>
                <a:lnTo>
                  <a:pt x="6239789" y="285127"/>
                </a:lnTo>
                <a:lnTo>
                  <a:pt x="6178804" y="249555"/>
                </a:lnTo>
                <a:lnTo>
                  <a:pt x="6174994" y="250571"/>
                </a:lnTo>
                <a:lnTo>
                  <a:pt x="6171438" y="256667"/>
                </a:lnTo>
                <a:lnTo>
                  <a:pt x="6172454" y="260604"/>
                </a:lnTo>
                <a:lnTo>
                  <a:pt x="6231217" y="294894"/>
                </a:lnTo>
                <a:lnTo>
                  <a:pt x="131254" y="293382"/>
                </a:lnTo>
                <a:lnTo>
                  <a:pt x="120383" y="293382"/>
                </a:lnTo>
                <a:lnTo>
                  <a:pt x="120383" y="299720"/>
                </a:lnTo>
                <a:lnTo>
                  <a:pt x="111023" y="294259"/>
                </a:lnTo>
                <a:lnTo>
                  <a:pt x="120383" y="299720"/>
                </a:lnTo>
                <a:lnTo>
                  <a:pt x="120383" y="293382"/>
                </a:lnTo>
                <a:lnTo>
                  <a:pt x="107886" y="293370"/>
                </a:lnTo>
                <a:lnTo>
                  <a:pt x="131267" y="293370"/>
                </a:lnTo>
                <a:lnTo>
                  <a:pt x="190258" y="258953"/>
                </a:lnTo>
                <a:lnTo>
                  <a:pt x="191287" y="255143"/>
                </a:lnTo>
                <a:lnTo>
                  <a:pt x="187756" y="249047"/>
                </a:lnTo>
                <a:lnTo>
                  <a:pt x="183870" y="248031"/>
                </a:lnTo>
                <a:lnTo>
                  <a:pt x="95224" y="299720"/>
                </a:lnTo>
                <a:lnTo>
                  <a:pt x="183845" y="351409"/>
                </a:lnTo>
                <a:lnTo>
                  <a:pt x="187731" y="350393"/>
                </a:lnTo>
                <a:lnTo>
                  <a:pt x="189496" y="347345"/>
                </a:lnTo>
                <a:lnTo>
                  <a:pt x="191262" y="344424"/>
                </a:lnTo>
                <a:lnTo>
                  <a:pt x="190246" y="340487"/>
                </a:lnTo>
                <a:lnTo>
                  <a:pt x="131267" y="306082"/>
                </a:lnTo>
                <a:lnTo>
                  <a:pt x="6231445" y="307594"/>
                </a:lnTo>
                <a:lnTo>
                  <a:pt x="6172454" y="342011"/>
                </a:lnTo>
                <a:lnTo>
                  <a:pt x="6171438" y="345948"/>
                </a:lnTo>
                <a:lnTo>
                  <a:pt x="6173216" y="348996"/>
                </a:lnTo>
                <a:lnTo>
                  <a:pt x="6174994" y="351917"/>
                </a:lnTo>
                <a:lnTo>
                  <a:pt x="6178804" y="352933"/>
                </a:lnTo>
                <a:lnTo>
                  <a:pt x="6181852" y="351282"/>
                </a:lnTo>
                <a:lnTo>
                  <a:pt x="6239776" y="317423"/>
                </a:lnTo>
                <a:lnTo>
                  <a:pt x="6239675" y="589864"/>
                </a:lnTo>
                <a:lnTo>
                  <a:pt x="6178804" y="554355"/>
                </a:lnTo>
                <a:lnTo>
                  <a:pt x="6174994" y="555371"/>
                </a:lnTo>
                <a:lnTo>
                  <a:pt x="6171438" y="561467"/>
                </a:lnTo>
                <a:lnTo>
                  <a:pt x="6172454" y="565404"/>
                </a:lnTo>
                <a:lnTo>
                  <a:pt x="6175502" y="567055"/>
                </a:lnTo>
                <a:lnTo>
                  <a:pt x="6231280" y="599694"/>
                </a:lnTo>
                <a:lnTo>
                  <a:pt x="131254" y="598182"/>
                </a:lnTo>
                <a:lnTo>
                  <a:pt x="120383" y="598182"/>
                </a:lnTo>
                <a:lnTo>
                  <a:pt x="120383" y="604520"/>
                </a:lnTo>
                <a:lnTo>
                  <a:pt x="111023" y="599059"/>
                </a:lnTo>
                <a:lnTo>
                  <a:pt x="120383" y="604520"/>
                </a:lnTo>
                <a:lnTo>
                  <a:pt x="120383" y="598182"/>
                </a:lnTo>
                <a:lnTo>
                  <a:pt x="107886" y="598170"/>
                </a:lnTo>
                <a:lnTo>
                  <a:pt x="131267" y="598170"/>
                </a:lnTo>
                <a:lnTo>
                  <a:pt x="190258" y="563753"/>
                </a:lnTo>
                <a:lnTo>
                  <a:pt x="191287" y="559943"/>
                </a:lnTo>
                <a:lnTo>
                  <a:pt x="187756" y="553847"/>
                </a:lnTo>
                <a:lnTo>
                  <a:pt x="183870" y="552831"/>
                </a:lnTo>
                <a:lnTo>
                  <a:pt x="95224" y="604520"/>
                </a:lnTo>
                <a:lnTo>
                  <a:pt x="183845" y="656209"/>
                </a:lnTo>
                <a:lnTo>
                  <a:pt x="187731" y="655193"/>
                </a:lnTo>
                <a:lnTo>
                  <a:pt x="189496" y="652145"/>
                </a:lnTo>
                <a:lnTo>
                  <a:pt x="191262" y="649224"/>
                </a:lnTo>
                <a:lnTo>
                  <a:pt x="190246" y="645287"/>
                </a:lnTo>
                <a:lnTo>
                  <a:pt x="131267" y="610882"/>
                </a:lnTo>
                <a:lnTo>
                  <a:pt x="6231445" y="612394"/>
                </a:lnTo>
                <a:lnTo>
                  <a:pt x="6172454" y="646811"/>
                </a:lnTo>
                <a:lnTo>
                  <a:pt x="6171438" y="650748"/>
                </a:lnTo>
                <a:lnTo>
                  <a:pt x="6173216" y="653669"/>
                </a:lnTo>
                <a:lnTo>
                  <a:pt x="6174994" y="656717"/>
                </a:lnTo>
                <a:lnTo>
                  <a:pt x="6178804" y="657733"/>
                </a:lnTo>
                <a:lnTo>
                  <a:pt x="6181852" y="656082"/>
                </a:lnTo>
                <a:lnTo>
                  <a:pt x="6239662" y="622287"/>
                </a:lnTo>
                <a:lnTo>
                  <a:pt x="6239535" y="975855"/>
                </a:lnTo>
                <a:lnTo>
                  <a:pt x="6178804" y="940435"/>
                </a:lnTo>
                <a:lnTo>
                  <a:pt x="6174994" y="941451"/>
                </a:lnTo>
                <a:lnTo>
                  <a:pt x="6171438" y="947547"/>
                </a:lnTo>
                <a:lnTo>
                  <a:pt x="6172454" y="951484"/>
                </a:lnTo>
                <a:lnTo>
                  <a:pt x="6231217" y="985774"/>
                </a:lnTo>
                <a:lnTo>
                  <a:pt x="95250" y="984250"/>
                </a:lnTo>
                <a:lnTo>
                  <a:pt x="95237" y="996950"/>
                </a:lnTo>
                <a:lnTo>
                  <a:pt x="6231445" y="998474"/>
                </a:lnTo>
                <a:lnTo>
                  <a:pt x="6172454" y="1032891"/>
                </a:lnTo>
                <a:lnTo>
                  <a:pt x="6171438" y="1036828"/>
                </a:lnTo>
                <a:lnTo>
                  <a:pt x="6173216" y="1039876"/>
                </a:lnTo>
                <a:lnTo>
                  <a:pt x="6174994" y="1042797"/>
                </a:lnTo>
                <a:lnTo>
                  <a:pt x="6178804" y="1043813"/>
                </a:lnTo>
                <a:lnTo>
                  <a:pt x="6181852" y="1042162"/>
                </a:lnTo>
                <a:lnTo>
                  <a:pt x="6239522" y="1008443"/>
                </a:lnTo>
                <a:lnTo>
                  <a:pt x="6239395" y="1361821"/>
                </a:lnTo>
                <a:lnTo>
                  <a:pt x="6239395" y="1374521"/>
                </a:lnTo>
                <a:lnTo>
                  <a:pt x="6239002" y="2499550"/>
                </a:lnTo>
                <a:lnTo>
                  <a:pt x="6178804" y="2464435"/>
                </a:lnTo>
                <a:lnTo>
                  <a:pt x="6174994" y="2465451"/>
                </a:lnTo>
                <a:lnTo>
                  <a:pt x="6171438" y="2471547"/>
                </a:lnTo>
                <a:lnTo>
                  <a:pt x="6172454" y="2475484"/>
                </a:lnTo>
                <a:lnTo>
                  <a:pt x="6175502" y="2477135"/>
                </a:lnTo>
                <a:lnTo>
                  <a:pt x="6231280" y="2509774"/>
                </a:lnTo>
                <a:lnTo>
                  <a:pt x="131254" y="2508262"/>
                </a:lnTo>
                <a:lnTo>
                  <a:pt x="120383" y="2508262"/>
                </a:lnTo>
                <a:lnTo>
                  <a:pt x="120383" y="2514600"/>
                </a:lnTo>
                <a:lnTo>
                  <a:pt x="111023" y="2509139"/>
                </a:lnTo>
                <a:lnTo>
                  <a:pt x="120383" y="2514600"/>
                </a:lnTo>
                <a:lnTo>
                  <a:pt x="120383" y="2508262"/>
                </a:lnTo>
                <a:lnTo>
                  <a:pt x="107886" y="2508250"/>
                </a:lnTo>
                <a:lnTo>
                  <a:pt x="131267" y="2508250"/>
                </a:lnTo>
                <a:lnTo>
                  <a:pt x="190258" y="2473833"/>
                </a:lnTo>
                <a:lnTo>
                  <a:pt x="191287" y="2470023"/>
                </a:lnTo>
                <a:lnTo>
                  <a:pt x="187756" y="2463927"/>
                </a:lnTo>
                <a:lnTo>
                  <a:pt x="183870" y="2462911"/>
                </a:lnTo>
                <a:lnTo>
                  <a:pt x="95224" y="2514600"/>
                </a:lnTo>
                <a:lnTo>
                  <a:pt x="183845" y="2566289"/>
                </a:lnTo>
                <a:lnTo>
                  <a:pt x="187731" y="2565273"/>
                </a:lnTo>
                <a:lnTo>
                  <a:pt x="189496" y="2562225"/>
                </a:lnTo>
                <a:lnTo>
                  <a:pt x="191262" y="2559304"/>
                </a:lnTo>
                <a:lnTo>
                  <a:pt x="190246" y="2555367"/>
                </a:lnTo>
                <a:lnTo>
                  <a:pt x="131267" y="2520962"/>
                </a:lnTo>
                <a:lnTo>
                  <a:pt x="6231445" y="2522474"/>
                </a:lnTo>
                <a:lnTo>
                  <a:pt x="6172454" y="2556891"/>
                </a:lnTo>
                <a:lnTo>
                  <a:pt x="6171438" y="2560828"/>
                </a:lnTo>
                <a:lnTo>
                  <a:pt x="6173216" y="2563876"/>
                </a:lnTo>
                <a:lnTo>
                  <a:pt x="6174994" y="2566797"/>
                </a:lnTo>
                <a:lnTo>
                  <a:pt x="6178804" y="2567813"/>
                </a:lnTo>
                <a:lnTo>
                  <a:pt x="6181852" y="2566162"/>
                </a:lnTo>
                <a:lnTo>
                  <a:pt x="6238989" y="2532761"/>
                </a:lnTo>
                <a:lnTo>
                  <a:pt x="6238862" y="2875381"/>
                </a:lnTo>
                <a:lnTo>
                  <a:pt x="6178804" y="2840355"/>
                </a:lnTo>
                <a:lnTo>
                  <a:pt x="6174994" y="2841371"/>
                </a:lnTo>
                <a:lnTo>
                  <a:pt x="6171438" y="2847467"/>
                </a:lnTo>
                <a:lnTo>
                  <a:pt x="6172454" y="2851404"/>
                </a:lnTo>
                <a:lnTo>
                  <a:pt x="6175502" y="2853055"/>
                </a:lnTo>
                <a:lnTo>
                  <a:pt x="6231280" y="2885694"/>
                </a:lnTo>
                <a:lnTo>
                  <a:pt x="131254" y="2884182"/>
                </a:lnTo>
                <a:lnTo>
                  <a:pt x="120383" y="2884182"/>
                </a:lnTo>
                <a:lnTo>
                  <a:pt x="120383" y="2890520"/>
                </a:lnTo>
                <a:lnTo>
                  <a:pt x="111023" y="2885059"/>
                </a:lnTo>
                <a:lnTo>
                  <a:pt x="120383" y="2890520"/>
                </a:lnTo>
                <a:lnTo>
                  <a:pt x="120383" y="2884182"/>
                </a:lnTo>
                <a:lnTo>
                  <a:pt x="107886" y="2884170"/>
                </a:lnTo>
                <a:lnTo>
                  <a:pt x="131267" y="2884170"/>
                </a:lnTo>
                <a:lnTo>
                  <a:pt x="190258" y="2849753"/>
                </a:lnTo>
                <a:lnTo>
                  <a:pt x="191287" y="2845943"/>
                </a:lnTo>
                <a:lnTo>
                  <a:pt x="187756" y="2839847"/>
                </a:lnTo>
                <a:lnTo>
                  <a:pt x="183870" y="2838831"/>
                </a:lnTo>
                <a:lnTo>
                  <a:pt x="95224" y="2890520"/>
                </a:lnTo>
                <a:lnTo>
                  <a:pt x="183845" y="2942209"/>
                </a:lnTo>
                <a:lnTo>
                  <a:pt x="187731" y="2941193"/>
                </a:lnTo>
                <a:lnTo>
                  <a:pt x="189496" y="2938145"/>
                </a:lnTo>
                <a:lnTo>
                  <a:pt x="191262" y="2935224"/>
                </a:lnTo>
                <a:lnTo>
                  <a:pt x="190246" y="2931287"/>
                </a:lnTo>
                <a:lnTo>
                  <a:pt x="131267" y="2896882"/>
                </a:lnTo>
                <a:lnTo>
                  <a:pt x="6231445" y="2898394"/>
                </a:lnTo>
                <a:lnTo>
                  <a:pt x="6172454" y="2932811"/>
                </a:lnTo>
                <a:lnTo>
                  <a:pt x="6171438" y="2936748"/>
                </a:lnTo>
                <a:lnTo>
                  <a:pt x="6173216" y="2939669"/>
                </a:lnTo>
                <a:lnTo>
                  <a:pt x="6174994" y="2942717"/>
                </a:lnTo>
                <a:lnTo>
                  <a:pt x="6178804" y="2943733"/>
                </a:lnTo>
                <a:lnTo>
                  <a:pt x="6181852" y="2942082"/>
                </a:lnTo>
                <a:lnTo>
                  <a:pt x="6238849" y="2908757"/>
                </a:lnTo>
                <a:lnTo>
                  <a:pt x="6238697" y="3332492"/>
                </a:lnTo>
                <a:lnTo>
                  <a:pt x="6178804" y="3297555"/>
                </a:lnTo>
                <a:lnTo>
                  <a:pt x="6174994" y="3298571"/>
                </a:lnTo>
                <a:lnTo>
                  <a:pt x="6171438" y="3304667"/>
                </a:lnTo>
                <a:lnTo>
                  <a:pt x="6172454" y="3308604"/>
                </a:lnTo>
                <a:lnTo>
                  <a:pt x="6231217" y="3342894"/>
                </a:lnTo>
                <a:lnTo>
                  <a:pt x="95250" y="3341370"/>
                </a:lnTo>
                <a:lnTo>
                  <a:pt x="95237" y="3354070"/>
                </a:lnTo>
                <a:lnTo>
                  <a:pt x="6231445" y="3355594"/>
                </a:lnTo>
                <a:lnTo>
                  <a:pt x="6172454" y="3390011"/>
                </a:lnTo>
                <a:lnTo>
                  <a:pt x="6171438" y="3393948"/>
                </a:lnTo>
                <a:lnTo>
                  <a:pt x="6173216" y="3396996"/>
                </a:lnTo>
                <a:lnTo>
                  <a:pt x="6174994" y="3399917"/>
                </a:lnTo>
                <a:lnTo>
                  <a:pt x="6178804" y="3400933"/>
                </a:lnTo>
                <a:lnTo>
                  <a:pt x="6181852" y="3399282"/>
                </a:lnTo>
                <a:lnTo>
                  <a:pt x="6238684" y="3366058"/>
                </a:lnTo>
                <a:lnTo>
                  <a:pt x="6238557" y="3729101"/>
                </a:lnTo>
                <a:lnTo>
                  <a:pt x="60134" y="3727462"/>
                </a:lnTo>
                <a:lnTo>
                  <a:pt x="49263" y="3727462"/>
                </a:lnTo>
                <a:lnTo>
                  <a:pt x="49263" y="3733800"/>
                </a:lnTo>
                <a:lnTo>
                  <a:pt x="39903" y="3728339"/>
                </a:lnTo>
                <a:lnTo>
                  <a:pt x="49263" y="3733800"/>
                </a:lnTo>
                <a:lnTo>
                  <a:pt x="49263" y="3727462"/>
                </a:lnTo>
                <a:lnTo>
                  <a:pt x="38290" y="3727462"/>
                </a:lnTo>
                <a:lnTo>
                  <a:pt x="60147" y="3727450"/>
                </a:lnTo>
                <a:lnTo>
                  <a:pt x="119138" y="3693033"/>
                </a:lnTo>
                <a:lnTo>
                  <a:pt x="120167" y="3689223"/>
                </a:lnTo>
                <a:lnTo>
                  <a:pt x="116636" y="3683127"/>
                </a:lnTo>
                <a:lnTo>
                  <a:pt x="112750" y="3682111"/>
                </a:lnTo>
                <a:lnTo>
                  <a:pt x="38290" y="3725532"/>
                </a:lnTo>
                <a:lnTo>
                  <a:pt x="38557" y="2136952"/>
                </a:lnTo>
                <a:lnTo>
                  <a:pt x="112725" y="2180209"/>
                </a:lnTo>
                <a:lnTo>
                  <a:pt x="116611" y="2179193"/>
                </a:lnTo>
                <a:lnTo>
                  <a:pt x="118376" y="2176145"/>
                </a:lnTo>
                <a:lnTo>
                  <a:pt x="120142" y="2173224"/>
                </a:lnTo>
                <a:lnTo>
                  <a:pt x="119126" y="2169287"/>
                </a:lnTo>
                <a:lnTo>
                  <a:pt x="60147" y="2134882"/>
                </a:lnTo>
                <a:lnTo>
                  <a:pt x="6160325" y="2136394"/>
                </a:lnTo>
                <a:lnTo>
                  <a:pt x="6101334" y="2170811"/>
                </a:lnTo>
                <a:lnTo>
                  <a:pt x="6100318" y="2174748"/>
                </a:lnTo>
                <a:lnTo>
                  <a:pt x="6102096" y="2177669"/>
                </a:lnTo>
                <a:lnTo>
                  <a:pt x="6103874" y="2180717"/>
                </a:lnTo>
                <a:lnTo>
                  <a:pt x="6107684" y="2181733"/>
                </a:lnTo>
                <a:lnTo>
                  <a:pt x="6110732" y="2180082"/>
                </a:lnTo>
                <a:lnTo>
                  <a:pt x="6185459" y="2136394"/>
                </a:lnTo>
                <a:lnTo>
                  <a:pt x="6196330" y="2130044"/>
                </a:lnTo>
                <a:lnTo>
                  <a:pt x="6107684" y="2078355"/>
                </a:lnTo>
                <a:lnTo>
                  <a:pt x="6103874" y="2079371"/>
                </a:lnTo>
                <a:lnTo>
                  <a:pt x="6100318" y="2085467"/>
                </a:lnTo>
                <a:lnTo>
                  <a:pt x="6101334" y="2089404"/>
                </a:lnTo>
                <a:lnTo>
                  <a:pt x="6104382" y="2091055"/>
                </a:lnTo>
                <a:lnTo>
                  <a:pt x="6160160" y="2123694"/>
                </a:lnTo>
                <a:lnTo>
                  <a:pt x="60134" y="2122182"/>
                </a:lnTo>
                <a:lnTo>
                  <a:pt x="49263" y="2122182"/>
                </a:lnTo>
                <a:lnTo>
                  <a:pt x="49263" y="2128520"/>
                </a:lnTo>
                <a:lnTo>
                  <a:pt x="39903" y="2123059"/>
                </a:lnTo>
                <a:lnTo>
                  <a:pt x="49263" y="2128520"/>
                </a:lnTo>
                <a:lnTo>
                  <a:pt x="49263" y="2122182"/>
                </a:lnTo>
                <a:lnTo>
                  <a:pt x="38557" y="2122182"/>
                </a:lnTo>
                <a:lnTo>
                  <a:pt x="60147" y="2122170"/>
                </a:lnTo>
                <a:lnTo>
                  <a:pt x="119138" y="2087753"/>
                </a:lnTo>
                <a:lnTo>
                  <a:pt x="120167" y="2083943"/>
                </a:lnTo>
                <a:lnTo>
                  <a:pt x="116636" y="2077847"/>
                </a:lnTo>
                <a:lnTo>
                  <a:pt x="112750" y="2076831"/>
                </a:lnTo>
                <a:lnTo>
                  <a:pt x="38557" y="2120100"/>
                </a:lnTo>
                <a:lnTo>
                  <a:pt x="38620" y="1761070"/>
                </a:lnTo>
                <a:lnTo>
                  <a:pt x="112725" y="1804289"/>
                </a:lnTo>
                <a:lnTo>
                  <a:pt x="116611" y="1803273"/>
                </a:lnTo>
                <a:lnTo>
                  <a:pt x="118376" y="1800225"/>
                </a:lnTo>
                <a:lnTo>
                  <a:pt x="120142" y="1797304"/>
                </a:lnTo>
                <a:lnTo>
                  <a:pt x="119126" y="1793367"/>
                </a:lnTo>
                <a:lnTo>
                  <a:pt x="60147" y="1758962"/>
                </a:lnTo>
                <a:lnTo>
                  <a:pt x="6160325" y="1760474"/>
                </a:lnTo>
                <a:lnTo>
                  <a:pt x="6101334" y="1794891"/>
                </a:lnTo>
                <a:lnTo>
                  <a:pt x="6100318" y="1798828"/>
                </a:lnTo>
                <a:lnTo>
                  <a:pt x="6102096" y="1801876"/>
                </a:lnTo>
                <a:lnTo>
                  <a:pt x="6103874" y="1804797"/>
                </a:lnTo>
                <a:lnTo>
                  <a:pt x="6107684" y="1805813"/>
                </a:lnTo>
                <a:lnTo>
                  <a:pt x="6110732" y="1804162"/>
                </a:lnTo>
                <a:lnTo>
                  <a:pt x="6185459" y="1760474"/>
                </a:lnTo>
                <a:lnTo>
                  <a:pt x="6196330" y="1754124"/>
                </a:lnTo>
                <a:lnTo>
                  <a:pt x="6107684" y="1702435"/>
                </a:lnTo>
                <a:lnTo>
                  <a:pt x="6103874" y="1703451"/>
                </a:lnTo>
                <a:lnTo>
                  <a:pt x="6100318" y="1709547"/>
                </a:lnTo>
                <a:lnTo>
                  <a:pt x="6101334" y="1713484"/>
                </a:lnTo>
                <a:lnTo>
                  <a:pt x="6160097" y="1747774"/>
                </a:lnTo>
                <a:lnTo>
                  <a:pt x="60134" y="1746262"/>
                </a:lnTo>
                <a:lnTo>
                  <a:pt x="49263" y="1746262"/>
                </a:lnTo>
                <a:lnTo>
                  <a:pt x="49263" y="1752600"/>
                </a:lnTo>
                <a:lnTo>
                  <a:pt x="39903" y="1747139"/>
                </a:lnTo>
                <a:lnTo>
                  <a:pt x="49263" y="1752600"/>
                </a:lnTo>
                <a:lnTo>
                  <a:pt x="49263" y="1746262"/>
                </a:lnTo>
                <a:lnTo>
                  <a:pt x="38620" y="1746262"/>
                </a:lnTo>
                <a:lnTo>
                  <a:pt x="60147" y="1746250"/>
                </a:lnTo>
                <a:lnTo>
                  <a:pt x="119138" y="1711833"/>
                </a:lnTo>
                <a:lnTo>
                  <a:pt x="120167" y="1708023"/>
                </a:lnTo>
                <a:lnTo>
                  <a:pt x="116636" y="1701927"/>
                </a:lnTo>
                <a:lnTo>
                  <a:pt x="112750" y="1700911"/>
                </a:lnTo>
                <a:lnTo>
                  <a:pt x="38620" y="1744141"/>
                </a:lnTo>
                <a:lnTo>
                  <a:pt x="38684" y="1375029"/>
                </a:lnTo>
                <a:lnTo>
                  <a:pt x="112725" y="1418209"/>
                </a:lnTo>
                <a:lnTo>
                  <a:pt x="116611" y="1417193"/>
                </a:lnTo>
                <a:lnTo>
                  <a:pt x="118376" y="1414145"/>
                </a:lnTo>
                <a:lnTo>
                  <a:pt x="120142" y="1411224"/>
                </a:lnTo>
                <a:lnTo>
                  <a:pt x="119126" y="1407287"/>
                </a:lnTo>
                <a:lnTo>
                  <a:pt x="60147" y="1372882"/>
                </a:lnTo>
                <a:lnTo>
                  <a:pt x="6239395" y="1374521"/>
                </a:lnTo>
                <a:lnTo>
                  <a:pt x="6239395" y="1361821"/>
                </a:lnTo>
                <a:lnTo>
                  <a:pt x="60134" y="1360182"/>
                </a:lnTo>
                <a:lnTo>
                  <a:pt x="49263" y="1360182"/>
                </a:lnTo>
                <a:lnTo>
                  <a:pt x="49263" y="1366520"/>
                </a:lnTo>
                <a:lnTo>
                  <a:pt x="39903" y="1361059"/>
                </a:lnTo>
                <a:lnTo>
                  <a:pt x="49263" y="1366520"/>
                </a:lnTo>
                <a:lnTo>
                  <a:pt x="49263" y="1360182"/>
                </a:lnTo>
                <a:lnTo>
                  <a:pt x="38684" y="1360182"/>
                </a:lnTo>
                <a:lnTo>
                  <a:pt x="60147" y="1360170"/>
                </a:lnTo>
                <a:lnTo>
                  <a:pt x="119138" y="1325753"/>
                </a:lnTo>
                <a:lnTo>
                  <a:pt x="120167" y="1321943"/>
                </a:lnTo>
                <a:lnTo>
                  <a:pt x="116636" y="1315847"/>
                </a:lnTo>
                <a:lnTo>
                  <a:pt x="112750" y="1314831"/>
                </a:lnTo>
                <a:lnTo>
                  <a:pt x="38684" y="1358023"/>
                </a:lnTo>
                <a:lnTo>
                  <a:pt x="38900" y="71120"/>
                </a:lnTo>
                <a:lnTo>
                  <a:pt x="26200" y="71120"/>
                </a:lnTo>
                <a:lnTo>
                  <a:pt x="25984" y="1365427"/>
                </a:lnTo>
                <a:lnTo>
                  <a:pt x="24104" y="1366520"/>
                </a:lnTo>
                <a:lnTo>
                  <a:pt x="25984" y="1367624"/>
                </a:lnTo>
                <a:lnTo>
                  <a:pt x="25920" y="1751545"/>
                </a:lnTo>
                <a:lnTo>
                  <a:pt x="24104" y="1752600"/>
                </a:lnTo>
                <a:lnTo>
                  <a:pt x="25920" y="1753666"/>
                </a:lnTo>
                <a:lnTo>
                  <a:pt x="25857" y="2127504"/>
                </a:lnTo>
                <a:lnTo>
                  <a:pt x="24104" y="2128520"/>
                </a:lnTo>
                <a:lnTo>
                  <a:pt x="25857" y="2129548"/>
                </a:lnTo>
                <a:lnTo>
                  <a:pt x="25590" y="3732936"/>
                </a:lnTo>
                <a:lnTo>
                  <a:pt x="24104" y="3733800"/>
                </a:lnTo>
                <a:lnTo>
                  <a:pt x="25590" y="3734676"/>
                </a:lnTo>
                <a:lnTo>
                  <a:pt x="25400" y="4947920"/>
                </a:lnTo>
                <a:lnTo>
                  <a:pt x="38100" y="4947920"/>
                </a:lnTo>
                <a:lnTo>
                  <a:pt x="38290" y="3742080"/>
                </a:lnTo>
                <a:lnTo>
                  <a:pt x="112725" y="3785489"/>
                </a:lnTo>
                <a:lnTo>
                  <a:pt x="116611" y="3784473"/>
                </a:lnTo>
                <a:lnTo>
                  <a:pt x="118376" y="3781425"/>
                </a:lnTo>
                <a:lnTo>
                  <a:pt x="120142" y="3778504"/>
                </a:lnTo>
                <a:lnTo>
                  <a:pt x="119126" y="3774567"/>
                </a:lnTo>
                <a:lnTo>
                  <a:pt x="60147" y="3740162"/>
                </a:lnTo>
                <a:lnTo>
                  <a:pt x="6238557" y="3741801"/>
                </a:lnTo>
                <a:lnTo>
                  <a:pt x="6238405" y="4175658"/>
                </a:lnTo>
                <a:lnTo>
                  <a:pt x="6178804" y="4140860"/>
                </a:lnTo>
                <a:lnTo>
                  <a:pt x="6174994" y="4141889"/>
                </a:lnTo>
                <a:lnTo>
                  <a:pt x="6171438" y="4147947"/>
                </a:lnTo>
                <a:lnTo>
                  <a:pt x="6172454" y="4151833"/>
                </a:lnTo>
                <a:lnTo>
                  <a:pt x="6231394" y="4186237"/>
                </a:lnTo>
                <a:lnTo>
                  <a:pt x="131305" y="4184662"/>
                </a:lnTo>
                <a:lnTo>
                  <a:pt x="120434" y="4184662"/>
                </a:lnTo>
                <a:lnTo>
                  <a:pt x="120434" y="4191000"/>
                </a:lnTo>
                <a:lnTo>
                  <a:pt x="111023" y="4185513"/>
                </a:lnTo>
                <a:lnTo>
                  <a:pt x="120434" y="4191000"/>
                </a:lnTo>
                <a:lnTo>
                  <a:pt x="120434" y="4184662"/>
                </a:lnTo>
                <a:lnTo>
                  <a:pt x="107886" y="4184650"/>
                </a:lnTo>
                <a:lnTo>
                  <a:pt x="131318" y="4184650"/>
                </a:lnTo>
                <a:lnTo>
                  <a:pt x="190258" y="4150296"/>
                </a:lnTo>
                <a:lnTo>
                  <a:pt x="191287" y="4146397"/>
                </a:lnTo>
                <a:lnTo>
                  <a:pt x="187756" y="4140339"/>
                </a:lnTo>
                <a:lnTo>
                  <a:pt x="183870" y="4139323"/>
                </a:lnTo>
                <a:lnTo>
                  <a:pt x="95224" y="4191000"/>
                </a:lnTo>
                <a:lnTo>
                  <a:pt x="183845" y="4242727"/>
                </a:lnTo>
                <a:lnTo>
                  <a:pt x="187731" y="4241698"/>
                </a:lnTo>
                <a:lnTo>
                  <a:pt x="191262" y="4235640"/>
                </a:lnTo>
                <a:lnTo>
                  <a:pt x="190246" y="4231754"/>
                </a:lnTo>
                <a:lnTo>
                  <a:pt x="131305" y="4197362"/>
                </a:lnTo>
                <a:lnTo>
                  <a:pt x="6231382" y="4198937"/>
                </a:lnTo>
                <a:lnTo>
                  <a:pt x="6172454" y="4233291"/>
                </a:lnTo>
                <a:lnTo>
                  <a:pt x="6171438" y="4237177"/>
                </a:lnTo>
                <a:lnTo>
                  <a:pt x="6174994" y="4243248"/>
                </a:lnTo>
                <a:lnTo>
                  <a:pt x="6178804" y="4244264"/>
                </a:lnTo>
                <a:lnTo>
                  <a:pt x="6238405" y="4209529"/>
                </a:lnTo>
                <a:lnTo>
                  <a:pt x="6238265" y="4632769"/>
                </a:lnTo>
                <a:lnTo>
                  <a:pt x="6178804" y="4598060"/>
                </a:lnTo>
                <a:lnTo>
                  <a:pt x="6174994" y="4599089"/>
                </a:lnTo>
                <a:lnTo>
                  <a:pt x="6171438" y="4605147"/>
                </a:lnTo>
                <a:lnTo>
                  <a:pt x="6172454" y="4609033"/>
                </a:lnTo>
                <a:lnTo>
                  <a:pt x="6231394" y="4643437"/>
                </a:lnTo>
                <a:lnTo>
                  <a:pt x="131305" y="4641862"/>
                </a:lnTo>
                <a:lnTo>
                  <a:pt x="120434" y="4641862"/>
                </a:lnTo>
                <a:lnTo>
                  <a:pt x="120434" y="4648200"/>
                </a:lnTo>
                <a:lnTo>
                  <a:pt x="111023" y="4642713"/>
                </a:lnTo>
                <a:lnTo>
                  <a:pt x="120434" y="4648200"/>
                </a:lnTo>
                <a:lnTo>
                  <a:pt x="120434" y="4641862"/>
                </a:lnTo>
                <a:lnTo>
                  <a:pt x="107886" y="4641850"/>
                </a:lnTo>
                <a:lnTo>
                  <a:pt x="131318" y="4641850"/>
                </a:lnTo>
                <a:lnTo>
                  <a:pt x="190258" y="4607496"/>
                </a:lnTo>
                <a:lnTo>
                  <a:pt x="191287" y="4603597"/>
                </a:lnTo>
                <a:lnTo>
                  <a:pt x="187756" y="4597539"/>
                </a:lnTo>
                <a:lnTo>
                  <a:pt x="183870" y="4596523"/>
                </a:lnTo>
                <a:lnTo>
                  <a:pt x="95224" y="4648200"/>
                </a:lnTo>
                <a:lnTo>
                  <a:pt x="183845" y="4699927"/>
                </a:lnTo>
                <a:lnTo>
                  <a:pt x="187731" y="4698898"/>
                </a:lnTo>
                <a:lnTo>
                  <a:pt x="191262" y="4692840"/>
                </a:lnTo>
                <a:lnTo>
                  <a:pt x="190246" y="4688954"/>
                </a:lnTo>
                <a:lnTo>
                  <a:pt x="131305" y="4654562"/>
                </a:lnTo>
                <a:lnTo>
                  <a:pt x="6231382" y="4656137"/>
                </a:lnTo>
                <a:lnTo>
                  <a:pt x="6172454" y="4690491"/>
                </a:lnTo>
                <a:lnTo>
                  <a:pt x="6171438" y="4694377"/>
                </a:lnTo>
                <a:lnTo>
                  <a:pt x="6174994" y="4700448"/>
                </a:lnTo>
                <a:lnTo>
                  <a:pt x="6178804" y="4701464"/>
                </a:lnTo>
                <a:lnTo>
                  <a:pt x="6238252" y="4666805"/>
                </a:lnTo>
                <a:lnTo>
                  <a:pt x="6238240" y="4724387"/>
                </a:lnTo>
                <a:lnTo>
                  <a:pt x="6250940" y="4724387"/>
                </a:lnTo>
                <a:lnTo>
                  <a:pt x="6250952" y="4659401"/>
                </a:lnTo>
                <a:lnTo>
                  <a:pt x="6256553" y="4656137"/>
                </a:lnTo>
                <a:lnTo>
                  <a:pt x="6263652" y="4651997"/>
                </a:lnTo>
                <a:lnTo>
                  <a:pt x="6263640" y="4724400"/>
                </a:lnTo>
                <a:lnTo>
                  <a:pt x="6276340" y="4724400"/>
                </a:lnTo>
                <a:lnTo>
                  <a:pt x="6277991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815080" y="1438084"/>
            <a:ext cx="4238625" cy="2239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marR="1330960">
              <a:lnSpc>
                <a:spcPct val="135400"/>
              </a:lnSpc>
              <a:spcBef>
                <a:spcPts val="100"/>
              </a:spcBef>
            </a:pPr>
            <a:r>
              <a:rPr sz="1850" spc="-25" dirty="0">
                <a:solidFill>
                  <a:srgbClr val="6F2F9F"/>
                </a:solidFill>
                <a:latin typeface="Calibri"/>
                <a:cs typeface="Calibri"/>
              </a:rPr>
              <a:t>T</a:t>
            </a:r>
            <a:r>
              <a:rPr sz="1850" spc="-30" dirty="0">
                <a:solidFill>
                  <a:srgbClr val="6F2F9F"/>
                </a:solidFill>
                <a:latin typeface="Calibri"/>
                <a:cs typeface="Calibri"/>
              </a:rPr>
              <a:t>C</a:t>
            </a:r>
            <a:r>
              <a:rPr sz="1850" spc="-5" dirty="0">
                <a:solidFill>
                  <a:srgbClr val="6F2F9F"/>
                </a:solidFill>
                <a:latin typeface="Calibri"/>
                <a:cs typeface="Calibri"/>
              </a:rPr>
              <a:t>P</a:t>
            </a:r>
            <a:r>
              <a:rPr sz="1850" spc="-9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50" spc="-30" dirty="0">
                <a:solidFill>
                  <a:srgbClr val="6F2F9F"/>
                </a:solidFill>
                <a:latin typeface="Calibri"/>
                <a:cs typeface="Calibri"/>
              </a:rPr>
              <a:t>C</a:t>
            </a:r>
            <a:r>
              <a:rPr sz="1850" spc="-20" dirty="0">
                <a:solidFill>
                  <a:srgbClr val="6F2F9F"/>
                </a:solidFill>
                <a:latin typeface="Calibri"/>
                <a:cs typeface="Calibri"/>
              </a:rPr>
              <a:t>o</a:t>
            </a:r>
            <a:r>
              <a:rPr sz="1850" spc="-15" dirty="0">
                <a:solidFill>
                  <a:srgbClr val="6F2F9F"/>
                </a:solidFill>
                <a:latin typeface="Calibri"/>
                <a:cs typeface="Calibri"/>
              </a:rPr>
              <a:t>nn</a:t>
            </a:r>
            <a:r>
              <a:rPr sz="1850" spc="-45" dirty="0">
                <a:solidFill>
                  <a:srgbClr val="6F2F9F"/>
                </a:solidFill>
                <a:latin typeface="Calibri"/>
                <a:cs typeface="Calibri"/>
              </a:rPr>
              <a:t>e</a:t>
            </a:r>
            <a:r>
              <a:rPr sz="1850" spc="10" dirty="0">
                <a:solidFill>
                  <a:srgbClr val="6F2F9F"/>
                </a:solidFill>
                <a:latin typeface="Calibri"/>
                <a:cs typeface="Calibri"/>
              </a:rPr>
              <a:t>c</a:t>
            </a:r>
            <a:r>
              <a:rPr sz="1850" spc="15" dirty="0">
                <a:solidFill>
                  <a:srgbClr val="6F2F9F"/>
                </a:solidFill>
                <a:latin typeface="Calibri"/>
                <a:cs typeface="Calibri"/>
              </a:rPr>
              <a:t>t</a:t>
            </a:r>
            <a:r>
              <a:rPr sz="1850" spc="-30" dirty="0">
                <a:solidFill>
                  <a:srgbClr val="6F2F9F"/>
                </a:solidFill>
                <a:latin typeface="Calibri"/>
                <a:cs typeface="Calibri"/>
              </a:rPr>
              <a:t>i</a:t>
            </a:r>
            <a:r>
              <a:rPr sz="1850" spc="-20" dirty="0">
                <a:solidFill>
                  <a:srgbClr val="6F2F9F"/>
                </a:solidFill>
                <a:latin typeface="Calibri"/>
                <a:cs typeface="Calibri"/>
              </a:rPr>
              <a:t>o</a:t>
            </a:r>
            <a:r>
              <a:rPr sz="1850" spc="-5" dirty="0">
                <a:solidFill>
                  <a:srgbClr val="6F2F9F"/>
                </a:solidFill>
                <a:latin typeface="Calibri"/>
                <a:cs typeface="Calibri"/>
              </a:rPr>
              <a:t>n</a:t>
            </a:r>
            <a:r>
              <a:rPr sz="1850" spc="-1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50" spc="-45" dirty="0">
                <a:solidFill>
                  <a:srgbClr val="6F2F9F"/>
                </a:solidFill>
                <a:latin typeface="Calibri"/>
                <a:cs typeface="Calibri"/>
              </a:rPr>
              <a:t>e</a:t>
            </a:r>
            <a:r>
              <a:rPr sz="1850" spc="-10" dirty="0">
                <a:solidFill>
                  <a:srgbClr val="6F2F9F"/>
                </a:solidFill>
                <a:latin typeface="Calibri"/>
                <a:cs typeface="Calibri"/>
              </a:rPr>
              <a:t>s</a:t>
            </a:r>
            <a:r>
              <a:rPr sz="1850" spc="15" dirty="0">
                <a:solidFill>
                  <a:srgbClr val="6F2F9F"/>
                </a:solidFill>
                <a:latin typeface="Calibri"/>
                <a:cs typeface="Calibri"/>
              </a:rPr>
              <a:t>t</a:t>
            </a:r>
            <a:r>
              <a:rPr sz="1850" spc="-5" dirty="0">
                <a:solidFill>
                  <a:srgbClr val="6F2F9F"/>
                </a:solidFill>
                <a:latin typeface="Calibri"/>
                <a:cs typeface="Calibri"/>
              </a:rPr>
              <a:t>a</a:t>
            </a:r>
            <a:r>
              <a:rPr sz="1850" spc="-15" dirty="0">
                <a:solidFill>
                  <a:srgbClr val="6F2F9F"/>
                </a:solidFill>
                <a:latin typeface="Calibri"/>
                <a:cs typeface="Calibri"/>
              </a:rPr>
              <a:t>b</a:t>
            </a:r>
            <a:r>
              <a:rPr sz="1850" spc="-30" dirty="0">
                <a:solidFill>
                  <a:srgbClr val="6F2F9F"/>
                </a:solidFill>
                <a:latin typeface="Calibri"/>
                <a:cs typeface="Calibri"/>
              </a:rPr>
              <a:t>li</a:t>
            </a:r>
            <a:r>
              <a:rPr sz="1850" spc="-10" dirty="0">
                <a:solidFill>
                  <a:srgbClr val="6F2F9F"/>
                </a:solidFill>
                <a:latin typeface="Calibri"/>
                <a:cs typeface="Calibri"/>
              </a:rPr>
              <a:t>s</a:t>
            </a:r>
            <a:r>
              <a:rPr sz="1850" spc="-15" dirty="0">
                <a:solidFill>
                  <a:srgbClr val="6F2F9F"/>
                </a:solidFill>
                <a:latin typeface="Calibri"/>
                <a:cs typeface="Calibri"/>
              </a:rPr>
              <a:t>h</a:t>
            </a:r>
            <a:r>
              <a:rPr sz="1850" spc="-45" dirty="0">
                <a:solidFill>
                  <a:srgbClr val="6F2F9F"/>
                </a:solidFill>
                <a:latin typeface="Calibri"/>
                <a:cs typeface="Calibri"/>
              </a:rPr>
              <a:t>e</a:t>
            </a:r>
            <a:r>
              <a:rPr sz="1850" spc="-5" dirty="0">
                <a:solidFill>
                  <a:srgbClr val="6F2F9F"/>
                </a:solidFill>
                <a:latin typeface="Calibri"/>
                <a:cs typeface="Calibri"/>
              </a:rPr>
              <a:t>d  </a:t>
            </a:r>
            <a:r>
              <a:rPr sz="1850" spc="-25" dirty="0">
                <a:solidFill>
                  <a:srgbClr val="6F2F9F"/>
                </a:solidFill>
                <a:latin typeface="Calibri"/>
                <a:cs typeface="Calibri"/>
              </a:rPr>
              <a:t>T</a:t>
            </a:r>
            <a:r>
              <a:rPr sz="1850" spc="15" dirty="0">
                <a:solidFill>
                  <a:srgbClr val="6F2F9F"/>
                </a:solidFill>
                <a:latin typeface="Calibri"/>
                <a:cs typeface="Calibri"/>
              </a:rPr>
              <a:t>L</a:t>
            </a:r>
            <a:r>
              <a:rPr sz="1850" spc="-5" dirty="0">
                <a:solidFill>
                  <a:srgbClr val="6F2F9F"/>
                </a:solidFill>
                <a:latin typeface="Calibri"/>
                <a:cs typeface="Calibri"/>
              </a:rPr>
              <a:t>S</a:t>
            </a:r>
            <a:r>
              <a:rPr sz="1850" spc="-7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50" spc="-30" dirty="0">
                <a:solidFill>
                  <a:srgbClr val="6F2F9F"/>
                </a:solidFill>
                <a:latin typeface="Calibri"/>
                <a:cs typeface="Calibri"/>
              </a:rPr>
              <a:t>C</a:t>
            </a:r>
            <a:r>
              <a:rPr sz="1850" spc="-20" dirty="0">
                <a:solidFill>
                  <a:srgbClr val="6F2F9F"/>
                </a:solidFill>
                <a:latin typeface="Calibri"/>
                <a:cs typeface="Calibri"/>
              </a:rPr>
              <a:t>o</a:t>
            </a:r>
            <a:r>
              <a:rPr sz="1850" spc="-15" dirty="0">
                <a:solidFill>
                  <a:srgbClr val="6F2F9F"/>
                </a:solidFill>
                <a:latin typeface="Calibri"/>
                <a:cs typeface="Calibri"/>
              </a:rPr>
              <a:t>nn</a:t>
            </a:r>
            <a:r>
              <a:rPr sz="1850" spc="-45" dirty="0">
                <a:solidFill>
                  <a:srgbClr val="6F2F9F"/>
                </a:solidFill>
                <a:latin typeface="Calibri"/>
                <a:cs typeface="Calibri"/>
              </a:rPr>
              <a:t>e</a:t>
            </a:r>
            <a:r>
              <a:rPr sz="1850" spc="10" dirty="0">
                <a:solidFill>
                  <a:srgbClr val="6F2F9F"/>
                </a:solidFill>
                <a:latin typeface="Calibri"/>
                <a:cs typeface="Calibri"/>
              </a:rPr>
              <a:t>c</a:t>
            </a:r>
            <a:r>
              <a:rPr sz="1850" spc="15" dirty="0">
                <a:solidFill>
                  <a:srgbClr val="6F2F9F"/>
                </a:solidFill>
                <a:latin typeface="Calibri"/>
                <a:cs typeface="Calibri"/>
              </a:rPr>
              <a:t>t</a:t>
            </a:r>
            <a:r>
              <a:rPr sz="1850" spc="-30" dirty="0">
                <a:solidFill>
                  <a:srgbClr val="6F2F9F"/>
                </a:solidFill>
                <a:latin typeface="Calibri"/>
                <a:cs typeface="Calibri"/>
              </a:rPr>
              <a:t>i</a:t>
            </a:r>
            <a:r>
              <a:rPr sz="1850" spc="-20" dirty="0">
                <a:solidFill>
                  <a:srgbClr val="6F2F9F"/>
                </a:solidFill>
                <a:latin typeface="Calibri"/>
                <a:cs typeface="Calibri"/>
              </a:rPr>
              <a:t>o</a:t>
            </a:r>
            <a:r>
              <a:rPr sz="1850" spc="-5" dirty="0">
                <a:solidFill>
                  <a:srgbClr val="6F2F9F"/>
                </a:solidFill>
                <a:latin typeface="Calibri"/>
                <a:cs typeface="Calibri"/>
              </a:rPr>
              <a:t>n</a:t>
            </a:r>
            <a:r>
              <a:rPr sz="1850" spc="-1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50" spc="-45" dirty="0">
                <a:solidFill>
                  <a:srgbClr val="6F2F9F"/>
                </a:solidFill>
                <a:latin typeface="Calibri"/>
                <a:cs typeface="Calibri"/>
              </a:rPr>
              <a:t>e</a:t>
            </a:r>
            <a:r>
              <a:rPr sz="1850" spc="-10" dirty="0">
                <a:solidFill>
                  <a:srgbClr val="6F2F9F"/>
                </a:solidFill>
                <a:latin typeface="Calibri"/>
                <a:cs typeface="Calibri"/>
              </a:rPr>
              <a:t>s</a:t>
            </a:r>
            <a:r>
              <a:rPr sz="1850" spc="15" dirty="0">
                <a:solidFill>
                  <a:srgbClr val="6F2F9F"/>
                </a:solidFill>
                <a:latin typeface="Calibri"/>
                <a:cs typeface="Calibri"/>
              </a:rPr>
              <a:t>t</a:t>
            </a:r>
            <a:r>
              <a:rPr sz="1850" spc="-5" dirty="0">
                <a:solidFill>
                  <a:srgbClr val="6F2F9F"/>
                </a:solidFill>
                <a:latin typeface="Calibri"/>
                <a:cs typeface="Calibri"/>
              </a:rPr>
              <a:t>a</a:t>
            </a:r>
            <a:r>
              <a:rPr sz="1850" spc="-15" dirty="0">
                <a:solidFill>
                  <a:srgbClr val="6F2F9F"/>
                </a:solidFill>
                <a:latin typeface="Calibri"/>
                <a:cs typeface="Calibri"/>
              </a:rPr>
              <a:t>b</a:t>
            </a:r>
            <a:r>
              <a:rPr sz="1850" spc="-30" dirty="0">
                <a:solidFill>
                  <a:srgbClr val="6F2F9F"/>
                </a:solidFill>
                <a:latin typeface="Calibri"/>
                <a:cs typeface="Calibri"/>
              </a:rPr>
              <a:t>li</a:t>
            </a:r>
            <a:r>
              <a:rPr sz="1850" spc="-10" dirty="0">
                <a:solidFill>
                  <a:srgbClr val="6F2F9F"/>
                </a:solidFill>
                <a:latin typeface="Calibri"/>
                <a:cs typeface="Calibri"/>
              </a:rPr>
              <a:t>s</a:t>
            </a:r>
            <a:r>
              <a:rPr sz="1850" spc="-15" dirty="0">
                <a:solidFill>
                  <a:srgbClr val="6F2F9F"/>
                </a:solidFill>
                <a:latin typeface="Calibri"/>
                <a:cs typeface="Calibri"/>
              </a:rPr>
              <a:t>h</a:t>
            </a:r>
            <a:r>
              <a:rPr sz="1850" spc="-45" dirty="0">
                <a:solidFill>
                  <a:srgbClr val="6F2F9F"/>
                </a:solidFill>
                <a:latin typeface="Calibri"/>
                <a:cs typeface="Calibri"/>
              </a:rPr>
              <a:t>e</a:t>
            </a:r>
            <a:r>
              <a:rPr sz="1850" spc="-5" dirty="0">
                <a:solidFill>
                  <a:srgbClr val="6F2F9F"/>
                </a:solidFill>
                <a:latin typeface="Calibri"/>
                <a:cs typeface="Calibri"/>
              </a:rPr>
              <a:t>d</a:t>
            </a:r>
            <a:endParaRPr sz="1850">
              <a:latin typeface="Calibri"/>
              <a:cs typeface="Calibri"/>
            </a:endParaRPr>
          </a:p>
          <a:p>
            <a:pPr marL="12700">
              <a:spcBef>
                <a:spcPts val="875"/>
              </a:spcBef>
            </a:pPr>
            <a:r>
              <a:rPr sz="1850" spc="-5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50" spc="-4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50" spc="-15" dirty="0">
                <a:solidFill>
                  <a:srgbClr val="FF0000"/>
                </a:solidFill>
                <a:latin typeface="Calibri"/>
                <a:cs typeface="Calibri"/>
              </a:rPr>
              <a:t>qu</a:t>
            </a:r>
            <a:r>
              <a:rPr sz="1850" spc="-4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50" spc="-1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50" spc="-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5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50" spc="1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5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85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50" spc="-4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50" spc="1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50" spc="-15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1850" spc="-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850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50" spc="-13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1850" spc="-4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50" spc="-15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1850" spc="2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50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850" spc="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50" spc="-125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1850" spc="-4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50" spc="-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5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50" spc="-3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50" spc="-1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850" spc="-40" dirty="0">
                <a:solidFill>
                  <a:srgbClr val="FF0000"/>
                </a:solidFill>
                <a:latin typeface="Calibri"/>
                <a:cs typeface="Calibri"/>
              </a:rPr>
              <a:t>mm</a:t>
            </a:r>
            <a:r>
              <a:rPr sz="1850" spc="-10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1850" spc="-1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850" spc="-3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850" spc="1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50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50" spc="1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50" spc="-3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850" spc="-1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850" spc="-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endParaRPr sz="1850">
              <a:latin typeface="Calibri"/>
              <a:cs typeface="Calibri"/>
            </a:endParaRPr>
          </a:p>
          <a:p>
            <a:pPr marL="12700">
              <a:spcBef>
                <a:spcPts val="690"/>
              </a:spcBef>
            </a:pPr>
            <a:r>
              <a:rPr sz="1850" spc="-50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1850" spc="-4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1850" spc="-10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1850" spc="-15" dirty="0">
                <a:solidFill>
                  <a:srgbClr val="00AF50"/>
                </a:solidFill>
                <a:latin typeface="Calibri"/>
                <a:cs typeface="Calibri"/>
              </a:rPr>
              <a:t>p</a:t>
            </a:r>
            <a:r>
              <a:rPr sz="1850" spc="-20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1850" spc="-15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1850" spc="-10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1850" spc="-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1850" spc="-6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1850" spc="5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1850" spc="10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1850" spc="-4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1850" spc="-15" dirty="0">
                <a:solidFill>
                  <a:srgbClr val="00AF50"/>
                </a:solidFill>
                <a:latin typeface="Calibri"/>
                <a:cs typeface="Calibri"/>
              </a:rPr>
              <a:t>p</a:t>
            </a:r>
            <a:r>
              <a:rPr sz="1850" spc="1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1850" spc="-30" dirty="0">
                <a:solidFill>
                  <a:srgbClr val="00AF50"/>
                </a:solidFill>
                <a:latin typeface="Calibri"/>
                <a:cs typeface="Calibri"/>
              </a:rPr>
              <a:t>i</a:t>
            </a:r>
            <a:r>
              <a:rPr sz="1850" spc="-15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1850" spc="-5" dirty="0">
                <a:solidFill>
                  <a:srgbClr val="00AF50"/>
                </a:solidFill>
                <a:latin typeface="Calibri"/>
                <a:cs typeface="Calibri"/>
              </a:rPr>
              <a:t>g</a:t>
            </a:r>
            <a:r>
              <a:rPr sz="1850" spc="-17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50" spc="1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1850" spc="-15" dirty="0">
                <a:solidFill>
                  <a:srgbClr val="00AF50"/>
                </a:solidFill>
                <a:latin typeface="Calibri"/>
                <a:cs typeface="Calibri"/>
              </a:rPr>
              <a:t>h</a:t>
            </a:r>
            <a:r>
              <a:rPr sz="1850" spc="-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1850" spc="-6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1850" spc="-50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1850" spc="-15" dirty="0">
                <a:solidFill>
                  <a:srgbClr val="00AF50"/>
                </a:solidFill>
                <a:latin typeface="Calibri"/>
                <a:cs typeface="Calibri"/>
              </a:rPr>
              <a:t>qu</a:t>
            </a:r>
            <a:r>
              <a:rPr sz="1850" spc="-4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1850" spc="-10" dirty="0">
                <a:solidFill>
                  <a:srgbClr val="00AF50"/>
                </a:solidFill>
                <a:latin typeface="Calibri"/>
                <a:cs typeface="Calibri"/>
              </a:rPr>
              <a:t>st</a:t>
            </a:r>
            <a:endParaRPr sz="1850">
              <a:latin typeface="Calibri"/>
              <a:cs typeface="Calibri"/>
            </a:endParaRPr>
          </a:p>
          <a:p>
            <a:pPr marL="715010" marR="1899285" indent="-208915">
              <a:lnSpc>
                <a:spcPct val="108400"/>
              </a:lnSpc>
              <a:spcBef>
                <a:spcPts val="600"/>
              </a:spcBef>
            </a:pPr>
            <a:r>
              <a:rPr sz="1850" b="1" spc="-80" dirty="0">
                <a:solidFill>
                  <a:srgbClr val="006FC0"/>
                </a:solidFill>
                <a:latin typeface="Calibri"/>
                <a:cs typeface="Calibri"/>
              </a:rPr>
              <a:t>W</a:t>
            </a:r>
            <a:r>
              <a:rPr sz="1850" b="1" spc="-5" dirty="0">
                <a:solidFill>
                  <a:srgbClr val="006FC0"/>
                </a:solidFill>
                <a:latin typeface="Calibri"/>
                <a:cs typeface="Calibri"/>
              </a:rPr>
              <a:t>AMP</a:t>
            </a:r>
            <a:r>
              <a:rPr sz="1850" b="1" spc="-1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b="1" spc="25" dirty="0">
                <a:solidFill>
                  <a:srgbClr val="FF6699"/>
                </a:solidFill>
                <a:latin typeface="Calibri"/>
                <a:cs typeface="Calibri"/>
              </a:rPr>
              <a:t>e</a:t>
            </a:r>
            <a:r>
              <a:rPr sz="1850" b="1" spc="-20" dirty="0">
                <a:solidFill>
                  <a:srgbClr val="FF6699"/>
                </a:solidFill>
                <a:latin typeface="Calibri"/>
                <a:cs typeface="Calibri"/>
              </a:rPr>
              <a:t>s</a:t>
            </a:r>
            <a:r>
              <a:rPr sz="1850" b="1" spc="-5" dirty="0">
                <a:solidFill>
                  <a:srgbClr val="FF6699"/>
                </a:solidFill>
                <a:latin typeface="Calibri"/>
                <a:cs typeface="Calibri"/>
              </a:rPr>
              <a:t>t</a:t>
            </a:r>
            <a:r>
              <a:rPr sz="1850" b="1" spc="-30" dirty="0">
                <a:solidFill>
                  <a:srgbClr val="FF6699"/>
                </a:solidFill>
                <a:latin typeface="Calibri"/>
                <a:cs typeface="Calibri"/>
              </a:rPr>
              <a:t>a</a:t>
            </a:r>
            <a:r>
              <a:rPr sz="1850" b="1" spc="-35" dirty="0">
                <a:solidFill>
                  <a:srgbClr val="FF6699"/>
                </a:solidFill>
                <a:latin typeface="Calibri"/>
                <a:cs typeface="Calibri"/>
              </a:rPr>
              <a:t>b</a:t>
            </a:r>
            <a:r>
              <a:rPr sz="1850" b="1" spc="20" dirty="0">
                <a:solidFill>
                  <a:srgbClr val="FF6699"/>
                </a:solidFill>
                <a:latin typeface="Calibri"/>
                <a:cs typeface="Calibri"/>
              </a:rPr>
              <a:t>li</a:t>
            </a:r>
            <a:r>
              <a:rPr sz="1850" b="1" spc="-20" dirty="0">
                <a:solidFill>
                  <a:srgbClr val="FF6699"/>
                </a:solidFill>
                <a:latin typeface="Calibri"/>
                <a:cs typeface="Calibri"/>
              </a:rPr>
              <a:t>s</a:t>
            </a:r>
            <a:r>
              <a:rPr sz="1850" b="1" spc="-35" dirty="0">
                <a:solidFill>
                  <a:srgbClr val="FF6699"/>
                </a:solidFill>
                <a:latin typeface="Calibri"/>
                <a:cs typeface="Calibri"/>
              </a:rPr>
              <a:t>h</a:t>
            </a:r>
            <a:r>
              <a:rPr sz="1850" b="1" spc="25" dirty="0">
                <a:solidFill>
                  <a:srgbClr val="FF6699"/>
                </a:solidFill>
                <a:latin typeface="Calibri"/>
                <a:cs typeface="Calibri"/>
              </a:rPr>
              <a:t>e</a:t>
            </a:r>
            <a:r>
              <a:rPr sz="1850" b="1" spc="-5" dirty="0">
                <a:solidFill>
                  <a:srgbClr val="FF6699"/>
                </a:solidFill>
                <a:latin typeface="Calibri"/>
                <a:cs typeface="Calibri"/>
              </a:rPr>
              <a:t>d  </a:t>
            </a:r>
            <a:r>
              <a:rPr sz="1850" b="1" spc="-80" dirty="0">
                <a:solidFill>
                  <a:srgbClr val="006FC0"/>
                </a:solidFill>
                <a:latin typeface="Calibri"/>
                <a:cs typeface="Calibri"/>
              </a:rPr>
              <a:t>W</a:t>
            </a:r>
            <a:r>
              <a:rPr sz="1850" b="1" spc="-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1850" b="1" spc="-20" dirty="0">
                <a:solidFill>
                  <a:srgbClr val="006FC0"/>
                </a:solidFill>
                <a:latin typeface="Calibri"/>
                <a:cs typeface="Calibri"/>
              </a:rPr>
              <a:t>M</a:t>
            </a:r>
            <a:r>
              <a:rPr sz="1850" b="1" spc="-5" dirty="0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sz="1850" b="1" spc="-1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b="1" spc="20" dirty="0">
                <a:solidFill>
                  <a:srgbClr val="5F497A"/>
                </a:solidFill>
                <a:latin typeface="Calibri"/>
                <a:cs typeface="Calibri"/>
              </a:rPr>
              <a:t>cl</a:t>
            </a:r>
            <a:r>
              <a:rPr sz="1850" b="1" spc="-40" dirty="0">
                <a:solidFill>
                  <a:srgbClr val="5F497A"/>
                </a:solidFill>
                <a:latin typeface="Calibri"/>
                <a:cs typeface="Calibri"/>
              </a:rPr>
              <a:t>o</a:t>
            </a:r>
            <a:r>
              <a:rPr sz="1850" b="1" spc="-20" dirty="0">
                <a:solidFill>
                  <a:srgbClr val="5F497A"/>
                </a:solidFill>
                <a:latin typeface="Calibri"/>
                <a:cs typeface="Calibri"/>
              </a:rPr>
              <a:t>s</a:t>
            </a:r>
            <a:r>
              <a:rPr sz="1850" b="1" spc="25" dirty="0">
                <a:solidFill>
                  <a:srgbClr val="5F497A"/>
                </a:solidFill>
                <a:latin typeface="Calibri"/>
                <a:cs typeface="Calibri"/>
              </a:rPr>
              <a:t>e</a:t>
            </a:r>
            <a:r>
              <a:rPr sz="1850" b="1" spc="-5" dirty="0">
                <a:solidFill>
                  <a:srgbClr val="5F497A"/>
                </a:solidFill>
                <a:latin typeface="Calibri"/>
                <a:cs typeface="Calibri"/>
              </a:rPr>
              <a:t>d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25315" y="3739578"/>
            <a:ext cx="1848485" cy="748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9235">
              <a:lnSpc>
                <a:spcPct val="135300"/>
              </a:lnSpc>
              <a:spcBef>
                <a:spcPts val="100"/>
              </a:spcBef>
            </a:pPr>
            <a:r>
              <a:rPr sz="1850" b="1" spc="-80" dirty="0">
                <a:solidFill>
                  <a:srgbClr val="006FC0"/>
                </a:solidFill>
                <a:latin typeface="Calibri"/>
                <a:cs typeface="Calibri"/>
              </a:rPr>
              <a:t>W</a:t>
            </a:r>
            <a:r>
              <a:rPr sz="1850" b="1" spc="-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1850" b="1" spc="-20" dirty="0">
                <a:solidFill>
                  <a:srgbClr val="006FC0"/>
                </a:solidFill>
                <a:latin typeface="Calibri"/>
                <a:cs typeface="Calibri"/>
              </a:rPr>
              <a:t>M</a:t>
            </a:r>
            <a:r>
              <a:rPr sz="1850" b="1" spc="-5" dirty="0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sz="1850" b="1" spc="-1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b="1" spc="25" dirty="0">
                <a:solidFill>
                  <a:srgbClr val="FF6699"/>
                </a:solidFill>
                <a:latin typeface="Calibri"/>
                <a:cs typeface="Calibri"/>
              </a:rPr>
              <a:t>e</a:t>
            </a:r>
            <a:r>
              <a:rPr sz="1850" b="1" spc="-20" dirty="0">
                <a:solidFill>
                  <a:srgbClr val="FF6699"/>
                </a:solidFill>
                <a:latin typeface="Calibri"/>
                <a:cs typeface="Calibri"/>
              </a:rPr>
              <a:t>s</a:t>
            </a:r>
            <a:r>
              <a:rPr sz="1850" b="1" spc="-5" dirty="0">
                <a:solidFill>
                  <a:srgbClr val="FF6699"/>
                </a:solidFill>
                <a:latin typeface="Calibri"/>
                <a:cs typeface="Calibri"/>
              </a:rPr>
              <a:t>t</a:t>
            </a:r>
            <a:r>
              <a:rPr sz="1850" b="1" spc="-35" dirty="0">
                <a:solidFill>
                  <a:srgbClr val="FF6699"/>
                </a:solidFill>
                <a:latin typeface="Calibri"/>
                <a:cs typeface="Calibri"/>
              </a:rPr>
              <a:t>ab</a:t>
            </a:r>
            <a:r>
              <a:rPr sz="1850" b="1" spc="20" dirty="0">
                <a:solidFill>
                  <a:srgbClr val="FF6699"/>
                </a:solidFill>
                <a:latin typeface="Calibri"/>
                <a:cs typeface="Calibri"/>
              </a:rPr>
              <a:t>li</a:t>
            </a:r>
            <a:r>
              <a:rPr sz="1850" b="1" spc="-20" dirty="0">
                <a:solidFill>
                  <a:srgbClr val="FF6699"/>
                </a:solidFill>
                <a:latin typeface="Calibri"/>
                <a:cs typeface="Calibri"/>
              </a:rPr>
              <a:t>s</a:t>
            </a:r>
            <a:r>
              <a:rPr sz="1850" b="1" spc="-35" dirty="0">
                <a:solidFill>
                  <a:srgbClr val="FF6699"/>
                </a:solidFill>
                <a:latin typeface="Calibri"/>
                <a:cs typeface="Calibri"/>
              </a:rPr>
              <a:t>h</a:t>
            </a:r>
            <a:r>
              <a:rPr sz="1850" b="1" spc="25" dirty="0">
                <a:solidFill>
                  <a:srgbClr val="FF6699"/>
                </a:solidFill>
                <a:latin typeface="Calibri"/>
                <a:cs typeface="Calibri"/>
              </a:rPr>
              <a:t>e</a:t>
            </a:r>
            <a:r>
              <a:rPr sz="1850" b="1" spc="-5" dirty="0">
                <a:solidFill>
                  <a:srgbClr val="FF6699"/>
                </a:solidFill>
                <a:latin typeface="Calibri"/>
                <a:cs typeface="Calibri"/>
              </a:rPr>
              <a:t>d  </a:t>
            </a:r>
            <a:r>
              <a:rPr sz="1850" b="1" spc="-80" dirty="0">
                <a:solidFill>
                  <a:srgbClr val="006FC0"/>
                </a:solidFill>
                <a:latin typeface="Calibri"/>
                <a:cs typeface="Calibri"/>
              </a:rPr>
              <a:t>W</a:t>
            </a:r>
            <a:r>
              <a:rPr sz="1850" b="1" spc="-5" dirty="0">
                <a:solidFill>
                  <a:srgbClr val="006FC0"/>
                </a:solidFill>
                <a:latin typeface="Calibri"/>
                <a:cs typeface="Calibri"/>
              </a:rPr>
              <a:t>AMP</a:t>
            </a:r>
            <a:r>
              <a:rPr sz="1850" b="1" spc="-1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b="1" spc="25" dirty="0">
                <a:solidFill>
                  <a:srgbClr val="5F497A"/>
                </a:solidFill>
                <a:latin typeface="Calibri"/>
                <a:cs typeface="Calibri"/>
              </a:rPr>
              <a:t>c</a:t>
            </a:r>
            <a:r>
              <a:rPr sz="1850" b="1" spc="20" dirty="0">
                <a:solidFill>
                  <a:srgbClr val="5F497A"/>
                </a:solidFill>
                <a:latin typeface="Calibri"/>
                <a:cs typeface="Calibri"/>
              </a:rPr>
              <a:t>l</a:t>
            </a:r>
            <a:r>
              <a:rPr sz="1850" b="1" spc="-35" dirty="0">
                <a:solidFill>
                  <a:srgbClr val="5F497A"/>
                </a:solidFill>
                <a:latin typeface="Calibri"/>
                <a:cs typeface="Calibri"/>
              </a:rPr>
              <a:t>o</a:t>
            </a:r>
            <a:r>
              <a:rPr sz="1850" b="1" spc="-20" dirty="0">
                <a:solidFill>
                  <a:srgbClr val="5F497A"/>
                </a:solidFill>
                <a:latin typeface="Calibri"/>
                <a:cs typeface="Calibri"/>
              </a:rPr>
              <a:t>s</a:t>
            </a:r>
            <a:r>
              <a:rPr sz="1850" b="1" spc="25" dirty="0">
                <a:solidFill>
                  <a:srgbClr val="5F497A"/>
                </a:solidFill>
                <a:latin typeface="Calibri"/>
                <a:cs typeface="Calibri"/>
              </a:rPr>
              <a:t>e</a:t>
            </a:r>
            <a:r>
              <a:rPr sz="1850" b="1" spc="-5" dirty="0">
                <a:solidFill>
                  <a:srgbClr val="5F497A"/>
                </a:solidFill>
                <a:latin typeface="Calibri"/>
                <a:cs typeface="Calibri"/>
              </a:rPr>
              <a:t>d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72914" y="5900421"/>
            <a:ext cx="2138680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850" spc="-25" dirty="0">
                <a:solidFill>
                  <a:srgbClr val="6F2F9F"/>
                </a:solidFill>
                <a:latin typeface="Calibri"/>
                <a:cs typeface="Calibri"/>
              </a:rPr>
              <a:t>T</a:t>
            </a:r>
            <a:r>
              <a:rPr sz="1850" spc="-30" dirty="0">
                <a:solidFill>
                  <a:srgbClr val="6F2F9F"/>
                </a:solidFill>
                <a:latin typeface="Calibri"/>
                <a:cs typeface="Calibri"/>
              </a:rPr>
              <a:t>C</a:t>
            </a:r>
            <a:r>
              <a:rPr sz="1850" spc="-5" dirty="0">
                <a:solidFill>
                  <a:srgbClr val="6F2F9F"/>
                </a:solidFill>
                <a:latin typeface="Calibri"/>
                <a:cs typeface="Calibri"/>
              </a:rPr>
              <a:t>P</a:t>
            </a:r>
            <a:r>
              <a:rPr sz="1850" spc="-9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50" spc="-30" dirty="0">
                <a:solidFill>
                  <a:srgbClr val="6F2F9F"/>
                </a:solidFill>
                <a:latin typeface="Calibri"/>
                <a:cs typeface="Calibri"/>
              </a:rPr>
              <a:t>C</a:t>
            </a:r>
            <a:r>
              <a:rPr sz="1850" spc="-20" dirty="0">
                <a:solidFill>
                  <a:srgbClr val="6F2F9F"/>
                </a:solidFill>
                <a:latin typeface="Calibri"/>
                <a:cs typeface="Calibri"/>
              </a:rPr>
              <a:t>o</a:t>
            </a:r>
            <a:r>
              <a:rPr sz="1850" spc="-15" dirty="0">
                <a:solidFill>
                  <a:srgbClr val="6F2F9F"/>
                </a:solidFill>
                <a:latin typeface="Calibri"/>
                <a:cs typeface="Calibri"/>
              </a:rPr>
              <a:t>nn</a:t>
            </a:r>
            <a:r>
              <a:rPr sz="1850" spc="-45" dirty="0">
                <a:solidFill>
                  <a:srgbClr val="6F2F9F"/>
                </a:solidFill>
                <a:latin typeface="Calibri"/>
                <a:cs typeface="Calibri"/>
              </a:rPr>
              <a:t>e</a:t>
            </a:r>
            <a:r>
              <a:rPr sz="1850" spc="10" dirty="0">
                <a:solidFill>
                  <a:srgbClr val="6F2F9F"/>
                </a:solidFill>
                <a:latin typeface="Calibri"/>
                <a:cs typeface="Calibri"/>
              </a:rPr>
              <a:t>c</a:t>
            </a:r>
            <a:r>
              <a:rPr sz="1850" spc="15" dirty="0">
                <a:solidFill>
                  <a:srgbClr val="6F2F9F"/>
                </a:solidFill>
                <a:latin typeface="Calibri"/>
                <a:cs typeface="Calibri"/>
              </a:rPr>
              <a:t>t</a:t>
            </a:r>
            <a:r>
              <a:rPr sz="1850" spc="-30" dirty="0">
                <a:solidFill>
                  <a:srgbClr val="6F2F9F"/>
                </a:solidFill>
                <a:latin typeface="Calibri"/>
                <a:cs typeface="Calibri"/>
              </a:rPr>
              <a:t>i</a:t>
            </a:r>
            <a:r>
              <a:rPr sz="1850" spc="-20" dirty="0">
                <a:solidFill>
                  <a:srgbClr val="6F2F9F"/>
                </a:solidFill>
                <a:latin typeface="Calibri"/>
                <a:cs typeface="Calibri"/>
              </a:rPr>
              <a:t>o</a:t>
            </a:r>
            <a:r>
              <a:rPr sz="1850" spc="-5" dirty="0">
                <a:solidFill>
                  <a:srgbClr val="6F2F9F"/>
                </a:solidFill>
                <a:latin typeface="Calibri"/>
                <a:cs typeface="Calibri"/>
              </a:rPr>
              <a:t>n</a:t>
            </a:r>
            <a:r>
              <a:rPr sz="1850" spc="-1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50" spc="10" dirty="0">
                <a:solidFill>
                  <a:srgbClr val="6F2F9F"/>
                </a:solidFill>
                <a:latin typeface="Calibri"/>
                <a:cs typeface="Calibri"/>
              </a:rPr>
              <a:t>c</a:t>
            </a:r>
            <a:r>
              <a:rPr sz="1850" spc="-30" dirty="0">
                <a:solidFill>
                  <a:srgbClr val="6F2F9F"/>
                </a:solidFill>
                <a:latin typeface="Calibri"/>
                <a:cs typeface="Calibri"/>
              </a:rPr>
              <a:t>l</a:t>
            </a:r>
            <a:r>
              <a:rPr sz="1850" spc="-20" dirty="0">
                <a:solidFill>
                  <a:srgbClr val="6F2F9F"/>
                </a:solidFill>
                <a:latin typeface="Calibri"/>
                <a:cs typeface="Calibri"/>
              </a:rPr>
              <a:t>o</a:t>
            </a:r>
            <a:r>
              <a:rPr sz="1850" spc="-10" dirty="0">
                <a:solidFill>
                  <a:srgbClr val="6F2F9F"/>
                </a:solidFill>
                <a:latin typeface="Calibri"/>
                <a:cs typeface="Calibri"/>
              </a:rPr>
              <a:t>s</a:t>
            </a:r>
            <a:r>
              <a:rPr sz="1850" spc="-45" dirty="0">
                <a:solidFill>
                  <a:srgbClr val="6F2F9F"/>
                </a:solidFill>
                <a:latin typeface="Calibri"/>
                <a:cs typeface="Calibri"/>
              </a:rPr>
              <a:t>e</a:t>
            </a:r>
            <a:r>
              <a:rPr sz="1850" spc="-5" dirty="0">
                <a:solidFill>
                  <a:srgbClr val="6F2F9F"/>
                </a:solidFill>
                <a:latin typeface="Calibri"/>
                <a:cs typeface="Calibri"/>
              </a:rPr>
              <a:t>d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91280" y="4578413"/>
            <a:ext cx="3689985" cy="1170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205" marR="5080" indent="-103505">
              <a:lnSpc>
                <a:spcPct val="135400"/>
              </a:lnSpc>
              <a:spcBef>
                <a:spcPts val="100"/>
              </a:spcBef>
            </a:pPr>
            <a:r>
              <a:rPr sz="1850" spc="-13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1850" spc="-4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50" spc="-10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1850" spc="2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50" spc="-1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850" spc="1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50" spc="-125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1850" spc="-4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50" spc="-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50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50" spc="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50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850" spc="-15" dirty="0">
                <a:solidFill>
                  <a:srgbClr val="FF0000"/>
                </a:solidFill>
                <a:latin typeface="Calibri"/>
                <a:cs typeface="Calibri"/>
              </a:rPr>
              <a:t>nn</a:t>
            </a:r>
            <a:r>
              <a:rPr sz="1850" spc="-4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50" spc="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50" spc="1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50" spc="-3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850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850" spc="-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850" spc="-1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50" spc="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50" spc="-3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850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850" spc="-1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50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50" spc="-1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50" spc="-4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50" spc="-15" dirty="0">
                <a:solidFill>
                  <a:srgbClr val="FF0000"/>
                </a:solidFill>
                <a:latin typeface="Calibri"/>
                <a:cs typeface="Calibri"/>
              </a:rPr>
              <a:t>qu</a:t>
            </a:r>
            <a:r>
              <a:rPr sz="1850" spc="-4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50" spc="-10" dirty="0">
                <a:solidFill>
                  <a:srgbClr val="FF0000"/>
                </a:solidFill>
                <a:latin typeface="Calibri"/>
                <a:cs typeface="Calibri"/>
              </a:rPr>
              <a:t>st  </a:t>
            </a:r>
            <a:r>
              <a:rPr sz="1850" spc="-130" dirty="0">
                <a:solidFill>
                  <a:srgbClr val="00AF50"/>
                </a:solidFill>
                <a:latin typeface="Calibri"/>
                <a:cs typeface="Calibri"/>
              </a:rPr>
              <a:t>W</a:t>
            </a:r>
            <a:r>
              <a:rPr sz="1850" spc="-4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1850" spc="-10" dirty="0">
                <a:solidFill>
                  <a:srgbClr val="00AF50"/>
                </a:solidFill>
                <a:latin typeface="Calibri"/>
                <a:cs typeface="Calibri"/>
              </a:rPr>
              <a:t>b</a:t>
            </a:r>
            <a:r>
              <a:rPr sz="1850" spc="20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1850" spc="-15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1850" spc="10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1850" spc="-125" dirty="0">
                <a:solidFill>
                  <a:srgbClr val="00AF50"/>
                </a:solidFill>
                <a:latin typeface="Calibri"/>
                <a:cs typeface="Calibri"/>
              </a:rPr>
              <a:t>k</a:t>
            </a:r>
            <a:r>
              <a:rPr sz="1850" spc="-4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1850" spc="-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1850" spc="-7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50" spc="10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1850" spc="-20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1850" spc="-15" dirty="0">
                <a:solidFill>
                  <a:srgbClr val="00AF50"/>
                </a:solidFill>
                <a:latin typeface="Calibri"/>
                <a:cs typeface="Calibri"/>
              </a:rPr>
              <a:t>nn</a:t>
            </a:r>
            <a:r>
              <a:rPr sz="1850" spc="-4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1850" spc="10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1850" spc="1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1850" spc="-30" dirty="0">
                <a:solidFill>
                  <a:srgbClr val="00AF50"/>
                </a:solidFill>
                <a:latin typeface="Calibri"/>
                <a:cs typeface="Calibri"/>
              </a:rPr>
              <a:t>i</a:t>
            </a:r>
            <a:r>
              <a:rPr sz="1850" spc="-20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1850" spc="-5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1850" spc="-1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50" spc="10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1850" spc="-30" dirty="0">
                <a:solidFill>
                  <a:srgbClr val="00AF50"/>
                </a:solidFill>
                <a:latin typeface="Calibri"/>
                <a:cs typeface="Calibri"/>
              </a:rPr>
              <a:t>l</a:t>
            </a:r>
            <a:r>
              <a:rPr sz="1850" spc="-20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1850" spc="-10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1850" spc="-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1850" spc="-1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1850" spc="-4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1850" spc="-10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1850" spc="-15" dirty="0">
                <a:solidFill>
                  <a:srgbClr val="00AF50"/>
                </a:solidFill>
                <a:latin typeface="Calibri"/>
                <a:cs typeface="Calibri"/>
              </a:rPr>
              <a:t>p</a:t>
            </a:r>
            <a:r>
              <a:rPr sz="1850" spc="-20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1850" spc="-15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1850" spc="-10" dirty="0">
                <a:solidFill>
                  <a:srgbClr val="00AF50"/>
                </a:solidFill>
                <a:latin typeface="Calibri"/>
                <a:cs typeface="Calibri"/>
              </a:rPr>
              <a:t>se</a:t>
            </a:r>
            <a:endParaRPr sz="1850">
              <a:latin typeface="Calibri"/>
              <a:cs typeface="Calibri"/>
            </a:endParaRPr>
          </a:p>
          <a:p>
            <a:pPr marL="393700">
              <a:spcBef>
                <a:spcPts val="785"/>
              </a:spcBef>
            </a:pPr>
            <a:r>
              <a:rPr sz="1850" spc="-25" dirty="0">
                <a:solidFill>
                  <a:srgbClr val="6F2F9F"/>
                </a:solidFill>
                <a:latin typeface="Calibri"/>
                <a:cs typeface="Calibri"/>
              </a:rPr>
              <a:t>T</a:t>
            </a:r>
            <a:r>
              <a:rPr sz="1850" spc="15" dirty="0">
                <a:solidFill>
                  <a:srgbClr val="6F2F9F"/>
                </a:solidFill>
                <a:latin typeface="Calibri"/>
                <a:cs typeface="Calibri"/>
              </a:rPr>
              <a:t>L</a:t>
            </a:r>
            <a:r>
              <a:rPr sz="1850" spc="-5" dirty="0">
                <a:solidFill>
                  <a:srgbClr val="6F2F9F"/>
                </a:solidFill>
                <a:latin typeface="Calibri"/>
                <a:cs typeface="Calibri"/>
              </a:rPr>
              <a:t>S</a:t>
            </a:r>
            <a:r>
              <a:rPr sz="1850" spc="-7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50" spc="-30" dirty="0">
                <a:solidFill>
                  <a:srgbClr val="6F2F9F"/>
                </a:solidFill>
                <a:latin typeface="Calibri"/>
                <a:cs typeface="Calibri"/>
              </a:rPr>
              <a:t>C</a:t>
            </a:r>
            <a:r>
              <a:rPr sz="1850" spc="-20" dirty="0">
                <a:solidFill>
                  <a:srgbClr val="6F2F9F"/>
                </a:solidFill>
                <a:latin typeface="Calibri"/>
                <a:cs typeface="Calibri"/>
              </a:rPr>
              <a:t>o</a:t>
            </a:r>
            <a:r>
              <a:rPr sz="1850" spc="-15" dirty="0">
                <a:solidFill>
                  <a:srgbClr val="6F2F9F"/>
                </a:solidFill>
                <a:latin typeface="Calibri"/>
                <a:cs typeface="Calibri"/>
              </a:rPr>
              <a:t>nn</a:t>
            </a:r>
            <a:r>
              <a:rPr sz="1850" spc="-45" dirty="0">
                <a:solidFill>
                  <a:srgbClr val="6F2F9F"/>
                </a:solidFill>
                <a:latin typeface="Calibri"/>
                <a:cs typeface="Calibri"/>
              </a:rPr>
              <a:t>e</a:t>
            </a:r>
            <a:r>
              <a:rPr sz="1850" spc="10" dirty="0">
                <a:solidFill>
                  <a:srgbClr val="6F2F9F"/>
                </a:solidFill>
                <a:latin typeface="Calibri"/>
                <a:cs typeface="Calibri"/>
              </a:rPr>
              <a:t>c</a:t>
            </a:r>
            <a:r>
              <a:rPr sz="1850" spc="15" dirty="0">
                <a:solidFill>
                  <a:srgbClr val="6F2F9F"/>
                </a:solidFill>
                <a:latin typeface="Calibri"/>
                <a:cs typeface="Calibri"/>
              </a:rPr>
              <a:t>t</a:t>
            </a:r>
            <a:r>
              <a:rPr sz="1850" spc="-30" dirty="0">
                <a:solidFill>
                  <a:srgbClr val="6F2F9F"/>
                </a:solidFill>
                <a:latin typeface="Calibri"/>
                <a:cs typeface="Calibri"/>
              </a:rPr>
              <a:t>i</a:t>
            </a:r>
            <a:r>
              <a:rPr sz="1850" spc="-20" dirty="0">
                <a:solidFill>
                  <a:srgbClr val="6F2F9F"/>
                </a:solidFill>
                <a:latin typeface="Calibri"/>
                <a:cs typeface="Calibri"/>
              </a:rPr>
              <a:t>o</a:t>
            </a:r>
            <a:r>
              <a:rPr sz="1850" spc="-5" dirty="0">
                <a:solidFill>
                  <a:srgbClr val="6F2F9F"/>
                </a:solidFill>
                <a:latin typeface="Calibri"/>
                <a:cs typeface="Calibri"/>
              </a:rPr>
              <a:t>n</a:t>
            </a:r>
            <a:r>
              <a:rPr sz="1850" spc="-1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50" spc="10" dirty="0">
                <a:solidFill>
                  <a:srgbClr val="6F2F9F"/>
                </a:solidFill>
                <a:latin typeface="Calibri"/>
                <a:cs typeface="Calibri"/>
              </a:rPr>
              <a:t>c</a:t>
            </a:r>
            <a:r>
              <a:rPr sz="1850" spc="-30" dirty="0">
                <a:solidFill>
                  <a:srgbClr val="6F2F9F"/>
                </a:solidFill>
                <a:latin typeface="Calibri"/>
                <a:cs typeface="Calibri"/>
              </a:rPr>
              <a:t>l</a:t>
            </a:r>
            <a:r>
              <a:rPr sz="1850" spc="-20" dirty="0">
                <a:solidFill>
                  <a:srgbClr val="6F2F9F"/>
                </a:solidFill>
                <a:latin typeface="Calibri"/>
                <a:cs typeface="Calibri"/>
              </a:rPr>
              <a:t>o</a:t>
            </a:r>
            <a:r>
              <a:rPr sz="1850" spc="-10" dirty="0">
                <a:solidFill>
                  <a:srgbClr val="6F2F9F"/>
                </a:solidFill>
                <a:latin typeface="Calibri"/>
                <a:cs typeface="Calibri"/>
              </a:rPr>
              <a:t>s</a:t>
            </a:r>
            <a:r>
              <a:rPr sz="1850" spc="-45" dirty="0">
                <a:solidFill>
                  <a:srgbClr val="6F2F9F"/>
                </a:solidFill>
                <a:latin typeface="Calibri"/>
                <a:cs typeface="Calibri"/>
              </a:rPr>
              <a:t>e</a:t>
            </a:r>
            <a:r>
              <a:rPr sz="1850" spc="-5" dirty="0">
                <a:solidFill>
                  <a:srgbClr val="6F2F9F"/>
                </a:solidFill>
                <a:latin typeface="Calibri"/>
                <a:cs typeface="Calibri"/>
              </a:rPr>
              <a:t>d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219959" y="3053079"/>
            <a:ext cx="304800" cy="1452880"/>
          </a:xfrm>
          <a:custGeom>
            <a:avLst/>
            <a:gdLst/>
            <a:ahLst/>
            <a:cxnLst/>
            <a:rect l="l" t="t" r="r" b="b"/>
            <a:pathLst>
              <a:path w="304800" h="1452879">
                <a:moveTo>
                  <a:pt x="304800" y="1452880"/>
                </a:moveTo>
                <a:lnTo>
                  <a:pt x="245481" y="1450875"/>
                </a:lnTo>
                <a:lnTo>
                  <a:pt x="197038" y="1445418"/>
                </a:lnTo>
                <a:lnTo>
                  <a:pt x="164377" y="1437342"/>
                </a:lnTo>
                <a:lnTo>
                  <a:pt x="152400" y="1427480"/>
                </a:lnTo>
                <a:lnTo>
                  <a:pt x="152400" y="751840"/>
                </a:lnTo>
                <a:lnTo>
                  <a:pt x="140422" y="741977"/>
                </a:lnTo>
                <a:lnTo>
                  <a:pt x="107761" y="733901"/>
                </a:lnTo>
                <a:lnTo>
                  <a:pt x="59318" y="728444"/>
                </a:lnTo>
                <a:lnTo>
                  <a:pt x="0" y="726440"/>
                </a:lnTo>
                <a:lnTo>
                  <a:pt x="59318" y="724435"/>
                </a:lnTo>
                <a:lnTo>
                  <a:pt x="107761" y="718978"/>
                </a:lnTo>
                <a:lnTo>
                  <a:pt x="140422" y="710902"/>
                </a:lnTo>
                <a:lnTo>
                  <a:pt x="152400" y="701040"/>
                </a:lnTo>
                <a:lnTo>
                  <a:pt x="152400" y="25400"/>
                </a:lnTo>
                <a:lnTo>
                  <a:pt x="164377" y="15537"/>
                </a:lnTo>
                <a:lnTo>
                  <a:pt x="197038" y="7461"/>
                </a:lnTo>
                <a:lnTo>
                  <a:pt x="245481" y="2004"/>
                </a:lnTo>
                <a:lnTo>
                  <a:pt x="3048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512572" y="3457003"/>
            <a:ext cx="864869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spc="-90" dirty="0">
                <a:latin typeface="Times New Roman"/>
                <a:cs typeface="Times New Roman"/>
              </a:rPr>
              <a:t>WAMP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spcBef>
                <a:spcPts val="5"/>
              </a:spcBef>
            </a:pPr>
            <a:r>
              <a:rPr sz="1600" b="1" spc="-110" dirty="0">
                <a:latin typeface="Times New Roman"/>
                <a:cs typeface="Times New Roman"/>
              </a:rPr>
              <a:t>T</a:t>
            </a:r>
            <a:r>
              <a:rPr sz="1600" b="1" spc="-75" dirty="0">
                <a:latin typeface="Times New Roman"/>
                <a:cs typeface="Times New Roman"/>
              </a:rPr>
              <a:t>r</a:t>
            </a:r>
            <a:r>
              <a:rPr sz="1600" b="1" dirty="0">
                <a:latin typeface="Times New Roman"/>
                <a:cs typeface="Times New Roman"/>
              </a:rPr>
              <a:t>a</a:t>
            </a:r>
            <a:r>
              <a:rPr sz="1600" b="1" spc="-95" dirty="0">
                <a:latin typeface="Times New Roman"/>
                <a:cs typeface="Times New Roman"/>
              </a:rPr>
              <a:t>n</a:t>
            </a:r>
            <a:r>
              <a:rPr sz="1600" b="1" spc="10" dirty="0">
                <a:latin typeface="Times New Roman"/>
                <a:cs typeface="Times New Roman"/>
              </a:rPr>
              <a:t>s</a:t>
            </a:r>
            <a:r>
              <a:rPr sz="1600" b="1" spc="-95" dirty="0">
                <a:latin typeface="Times New Roman"/>
                <a:cs typeface="Times New Roman"/>
              </a:rPr>
              <a:t>p</a:t>
            </a:r>
            <a:r>
              <a:rPr sz="1600" b="1" dirty="0">
                <a:latin typeface="Times New Roman"/>
                <a:cs typeface="Times New Roman"/>
              </a:rPr>
              <a:t>o</a:t>
            </a:r>
            <a:r>
              <a:rPr sz="1600" b="1" spc="-75" dirty="0">
                <a:latin typeface="Times New Roman"/>
                <a:cs typeface="Times New Roman"/>
              </a:rPr>
              <a:t>r</a:t>
            </a:r>
            <a:r>
              <a:rPr sz="1600" b="1" dirty="0">
                <a:latin typeface="Times New Roman"/>
                <a:cs typeface="Times New Roman"/>
              </a:rPr>
              <a:t>t  </a:t>
            </a:r>
            <a:r>
              <a:rPr sz="1600" b="1" spc="-20" dirty="0">
                <a:latin typeface="Times New Roman"/>
                <a:cs typeface="Times New Roman"/>
              </a:rPr>
              <a:t>lifetime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844280" y="2219960"/>
            <a:ext cx="152400" cy="2286000"/>
          </a:xfrm>
          <a:custGeom>
            <a:avLst/>
            <a:gdLst/>
            <a:ahLst/>
            <a:cxnLst/>
            <a:rect l="l" t="t" r="r" b="b"/>
            <a:pathLst>
              <a:path w="152400" h="2286000">
                <a:moveTo>
                  <a:pt x="0" y="0"/>
                </a:moveTo>
                <a:lnTo>
                  <a:pt x="15833" y="533"/>
                </a:lnTo>
                <a:lnTo>
                  <a:pt x="28749" y="1984"/>
                </a:lnTo>
                <a:lnTo>
                  <a:pt x="37451" y="4125"/>
                </a:lnTo>
                <a:lnTo>
                  <a:pt x="40640" y="6730"/>
                </a:lnTo>
                <a:lnTo>
                  <a:pt x="40640" y="333628"/>
                </a:lnTo>
                <a:lnTo>
                  <a:pt x="43828" y="336234"/>
                </a:lnTo>
                <a:lnTo>
                  <a:pt x="52530" y="338375"/>
                </a:lnTo>
                <a:lnTo>
                  <a:pt x="65446" y="339826"/>
                </a:lnTo>
                <a:lnTo>
                  <a:pt x="81279" y="340360"/>
                </a:lnTo>
                <a:lnTo>
                  <a:pt x="65446" y="340893"/>
                </a:lnTo>
                <a:lnTo>
                  <a:pt x="52530" y="342344"/>
                </a:lnTo>
                <a:lnTo>
                  <a:pt x="43828" y="344485"/>
                </a:lnTo>
                <a:lnTo>
                  <a:pt x="40640" y="347090"/>
                </a:lnTo>
                <a:lnTo>
                  <a:pt x="40640" y="673988"/>
                </a:lnTo>
                <a:lnTo>
                  <a:pt x="37451" y="676594"/>
                </a:lnTo>
                <a:lnTo>
                  <a:pt x="28749" y="678735"/>
                </a:lnTo>
                <a:lnTo>
                  <a:pt x="15833" y="680186"/>
                </a:lnTo>
                <a:lnTo>
                  <a:pt x="0" y="680719"/>
                </a:lnTo>
              </a:path>
              <a:path w="152400" h="2286000">
                <a:moveTo>
                  <a:pt x="10160" y="721360"/>
                </a:moveTo>
                <a:lnTo>
                  <a:pt x="24020" y="721828"/>
                </a:lnTo>
                <a:lnTo>
                  <a:pt x="35321" y="723106"/>
                </a:lnTo>
                <a:lnTo>
                  <a:pt x="42931" y="725003"/>
                </a:lnTo>
                <a:lnTo>
                  <a:pt x="45720" y="727328"/>
                </a:lnTo>
                <a:lnTo>
                  <a:pt x="45720" y="1111630"/>
                </a:lnTo>
                <a:lnTo>
                  <a:pt x="48508" y="1113956"/>
                </a:lnTo>
                <a:lnTo>
                  <a:pt x="56118" y="1115853"/>
                </a:lnTo>
                <a:lnTo>
                  <a:pt x="67419" y="1117131"/>
                </a:lnTo>
                <a:lnTo>
                  <a:pt x="81279" y="1117600"/>
                </a:lnTo>
                <a:lnTo>
                  <a:pt x="67419" y="1118068"/>
                </a:lnTo>
                <a:lnTo>
                  <a:pt x="56118" y="1119346"/>
                </a:lnTo>
                <a:lnTo>
                  <a:pt x="48508" y="1121243"/>
                </a:lnTo>
                <a:lnTo>
                  <a:pt x="45720" y="1123568"/>
                </a:lnTo>
                <a:lnTo>
                  <a:pt x="45720" y="1507870"/>
                </a:lnTo>
                <a:lnTo>
                  <a:pt x="42931" y="1510196"/>
                </a:lnTo>
                <a:lnTo>
                  <a:pt x="35321" y="1512093"/>
                </a:lnTo>
                <a:lnTo>
                  <a:pt x="24020" y="1513371"/>
                </a:lnTo>
                <a:lnTo>
                  <a:pt x="10160" y="1513839"/>
                </a:lnTo>
              </a:path>
              <a:path w="152400" h="2286000">
                <a:moveTo>
                  <a:pt x="0" y="1554479"/>
                </a:moveTo>
                <a:lnTo>
                  <a:pt x="29640" y="1555482"/>
                </a:lnTo>
                <a:lnTo>
                  <a:pt x="53863" y="1558210"/>
                </a:lnTo>
                <a:lnTo>
                  <a:pt x="70205" y="1562248"/>
                </a:lnTo>
                <a:lnTo>
                  <a:pt x="76200" y="1567179"/>
                </a:lnTo>
                <a:lnTo>
                  <a:pt x="76200" y="1907539"/>
                </a:lnTo>
                <a:lnTo>
                  <a:pt x="82194" y="1912471"/>
                </a:lnTo>
                <a:lnTo>
                  <a:pt x="98536" y="1916509"/>
                </a:lnTo>
                <a:lnTo>
                  <a:pt x="122759" y="1919237"/>
                </a:lnTo>
                <a:lnTo>
                  <a:pt x="152400" y="1920239"/>
                </a:lnTo>
                <a:lnTo>
                  <a:pt x="122759" y="1921242"/>
                </a:lnTo>
                <a:lnTo>
                  <a:pt x="98536" y="1923970"/>
                </a:lnTo>
                <a:lnTo>
                  <a:pt x="82194" y="1928008"/>
                </a:lnTo>
                <a:lnTo>
                  <a:pt x="76200" y="1932939"/>
                </a:lnTo>
                <a:lnTo>
                  <a:pt x="76200" y="2273300"/>
                </a:lnTo>
                <a:lnTo>
                  <a:pt x="70205" y="2278231"/>
                </a:lnTo>
                <a:lnTo>
                  <a:pt x="53863" y="2282269"/>
                </a:lnTo>
                <a:lnTo>
                  <a:pt x="29640" y="2284997"/>
                </a:lnTo>
                <a:lnTo>
                  <a:pt x="0" y="228600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002395" y="2235899"/>
            <a:ext cx="171767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850" b="1" spc="-30" dirty="0">
                <a:solidFill>
                  <a:srgbClr val="6F2F9F"/>
                </a:solidFill>
                <a:latin typeface="Times New Roman"/>
                <a:cs typeface="Times New Roman"/>
              </a:rPr>
              <a:t>Initial</a:t>
            </a:r>
            <a:r>
              <a:rPr sz="1850" b="1" spc="-5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850" b="1" spc="5" dirty="0">
                <a:solidFill>
                  <a:srgbClr val="6F2F9F"/>
                </a:solidFill>
                <a:latin typeface="Times New Roman"/>
                <a:cs typeface="Times New Roman"/>
              </a:rPr>
              <a:t>Handshak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002394" y="2510726"/>
            <a:ext cx="1507490" cy="105285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85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O</a:t>
            </a:r>
            <a:r>
              <a:rPr sz="1850" b="1" spc="-50" dirty="0">
                <a:solidFill>
                  <a:srgbClr val="6F2F9F"/>
                </a:solidFill>
                <a:latin typeface="Times New Roman"/>
                <a:cs typeface="Times New Roman"/>
              </a:rPr>
              <a:t>v</a:t>
            </a:r>
            <a:r>
              <a:rPr sz="1850" b="1" spc="55" dirty="0">
                <a:solidFill>
                  <a:srgbClr val="6F2F9F"/>
                </a:solidFill>
                <a:latin typeface="Times New Roman"/>
                <a:cs typeface="Times New Roman"/>
              </a:rPr>
              <a:t>e</a:t>
            </a:r>
            <a:r>
              <a:rPr sz="185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r</a:t>
            </a:r>
            <a:r>
              <a:rPr sz="1850" b="1" spc="-16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85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H</a:t>
            </a:r>
            <a:r>
              <a:rPr sz="1850" b="1" spc="-35" dirty="0">
                <a:solidFill>
                  <a:srgbClr val="6F2F9F"/>
                </a:solidFill>
                <a:latin typeface="Times New Roman"/>
                <a:cs typeface="Times New Roman"/>
              </a:rPr>
              <a:t>TT</a:t>
            </a:r>
            <a:r>
              <a:rPr sz="185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P</a:t>
            </a:r>
            <a:endParaRPr sz="1850">
              <a:latin typeface="Times New Roman"/>
              <a:cs typeface="Times New Roman"/>
            </a:endParaRPr>
          </a:p>
          <a:p>
            <a:pPr marL="20955" marR="5080">
              <a:lnSpc>
                <a:spcPts val="2160"/>
              </a:lnSpc>
              <a:spcBef>
                <a:spcPts val="1460"/>
              </a:spcBef>
            </a:pPr>
            <a:r>
              <a:rPr sz="1850" b="1" spc="-250" dirty="0">
                <a:solidFill>
                  <a:srgbClr val="006FC0"/>
                </a:solidFill>
                <a:latin typeface="Times New Roman"/>
                <a:cs typeface="Times New Roman"/>
              </a:rPr>
              <a:t>W</a:t>
            </a:r>
            <a:r>
              <a:rPr sz="1850" b="1" spc="-60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1850" b="1" spc="90" dirty="0">
                <a:solidFill>
                  <a:srgbClr val="006FC0"/>
                </a:solidFill>
                <a:latin typeface="Times New Roman"/>
                <a:cs typeface="Times New Roman"/>
              </a:rPr>
              <a:t>M</a:t>
            </a:r>
            <a:r>
              <a:rPr sz="185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P</a:t>
            </a:r>
            <a:r>
              <a:rPr sz="1850" b="1" spc="-1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1850" b="1" spc="5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185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ss</a:t>
            </a:r>
            <a:r>
              <a:rPr sz="1850" b="1" spc="-120" dirty="0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sz="1850" b="1" spc="30" dirty="0">
                <a:solidFill>
                  <a:srgbClr val="006FC0"/>
                </a:solidFill>
                <a:latin typeface="Times New Roman"/>
                <a:cs typeface="Times New Roman"/>
              </a:rPr>
              <a:t>o</a:t>
            </a:r>
            <a:r>
              <a:rPr sz="185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n  </a:t>
            </a:r>
            <a:r>
              <a:rPr sz="1850" b="1" spc="-35" dirty="0">
                <a:solidFill>
                  <a:srgbClr val="006FC0"/>
                </a:solidFill>
                <a:latin typeface="Times New Roman"/>
                <a:cs typeface="Times New Roman"/>
              </a:rPr>
              <a:t>lifetime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926194" y="3801682"/>
            <a:ext cx="1496060" cy="591829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215"/>
              </a:spcBef>
            </a:pPr>
            <a:r>
              <a:rPr sz="1850" b="1" spc="-254" dirty="0">
                <a:solidFill>
                  <a:srgbClr val="FF6699"/>
                </a:solidFill>
                <a:latin typeface="Times New Roman"/>
                <a:cs typeface="Times New Roman"/>
              </a:rPr>
              <a:t>W</a:t>
            </a:r>
            <a:r>
              <a:rPr sz="1850" b="1" spc="-60" dirty="0">
                <a:solidFill>
                  <a:srgbClr val="FF6699"/>
                </a:solidFill>
                <a:latin typeface="Times New Roman"/>
                <a:cs typeface="Times New Roman"/>
              </a:rPr>
              <a:t>A</a:t>
            </a:r>
            <a:r>
              <a:rPr sz="1850" b="1" spc="85" dirty="0">
                <a:solidFill>
                  <a:srgbClr val="FF6699"/>
                </a:solidFill>
                <a:latin typeface="Times New Roman"/>
                <a:cs typeface="Times New Roman"/>
              </a:rPr>
              <a:t>M</a:t>
            </a:r>
            <a:r>
              <a:rPr sz="1850" b="1" spc="-5" dirty="0">
                <a:solidFill>
                  <a:srgbClr val="FF6699"/>
                </a:solidFill>
                <a:latin typeface="Times New Roman"/>
                <a:cs typeface="Times New Roman"/>
              </a:rPr>
              <a:t>P</a:t>
            </a:r>
            <a:r>
              <a:rPr sz="1850" b="1" spc="-150" dirty="0">
                <a:solidFill>
                  <a:srgbClr val="FF6699"/>
                </a:solidFill>
                <a:latin typeface="Times New Roman"/>
                <a:cs typeface="Times New Roman"/>
              </a:rPr>
              <a:t> </a:t>
            </a:r>
            <a:r>
              <a:rPr sz="1850" b="1" spc="-5" dirty="0">
                <a:solidFill>
                  <a:srgbClr val="FF6699"/>
                </a:solidFill>
                <a:latin typeface="Times New Roman"/>
                <a:cs typeface="Times New Roman"/>
              </a:rPr>
              <a:t>s</a:t>
            </a:r>
            <a:r>
              <a:rPr sz="1850" b="1" spc="55" dirty="0">
                <a:solidFill>
                  <a:srgbClr val="FF6699"/>
                </a:solidFill>
                <a:latin typeface="Times New Roman"/>
                <a:cs typeface="Times New Roman"/>
              </a:rPr>
              <a:t>e</a:t>
            </a:r>
            <a:r>
              <a:rPr sz="1850" b="1" spc="-5" dirty="0">
                <a:solidFill>
                  <a:srgbClr val="FF6699"/>
                </a:solidFill>
                <a:latin typeface="Times New Roman"/>
                <a:cs typeface="Times New Roman"/>
              </a:rPr>
              <a:t>s</a:t>
            </a:r>
            <a:r>
              <a:rPr sz="1850" b="1" dirty="0">
                <a:solidFill>
                  <a:srgbClr val="FF6699"/>
                </a:solidFill>
                <a:latin typeface="Times New Roman"/>
                <a:cs typeface="Times New Roman"/>
              </a:rPr>
              <a:t>s</a:t>
            </a:r>
            <a:r>
              <a:rPr sz="1850" b="1" spc="-120" dirty="0">
                <a:solidFill>
                  <a:srgbClr val="FF6699"/>
                </a:solidFill>
                <a:latin typeface="Times New Roman"/>
                <a:cs typeface="Times New Roman"/>
              </a:rPr>
              <a:t>i</a:t>
            </a:r>
            <a:r>
              <a:rPr sz="1850" b="1" spc="30" dirty="0">
                <a:solidFill>
                  <a:srgbClr val="FF6699"/>
                </a:solidFill>
                <a:latin typeface="Times New Roman"/>
                <a:cs typeface="Times New Roman"/>
              </a:rPr>
              <a:t>o</a:t>
            </a:r>
            <a:r>
              <a:rPr sz="1850" b="1" spc="-5" dirty="0">
                <a:solidFill>
                  <a:srgbClr val="FF6699"/>
                </a:solidFill>
                <a:latin typeface="Times New Roman"/>
                <a:cs typeface="Times New Roman"/>
              </a:rPr>
              <a:t>n  </a:t>
            </a:r>
            <a:r>
              <a:rPr sz="1850" b="1" spc="-40" dirty="0">
                <a:solidFill>
                  <a:srgbClr val="FF6699"/>
                </a:solidFill>
                <a:latin typeface="Times New Roman"/>
                <a:cs typeface="Times New Roman"/>
              </a:rPr>
              <a:t>lifetime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844280" y="4577079"/>
            <a:ext cx="152400" cy="843280"/>
          </a:xfrm>
          <a:custGeom>
            <a:avLst/>
            <a:gdLst/>
            <a:ahLst/>
            <a:cxnLst/>
            <a:rect l="l" t="t" r="r" b="b"/>
            <a:pathLst>
              <a:path w="152400" h="843279">
                <a:moveTo>
                  <a:pt x="0" y="0"/>
                </a:moveTo>
                <a:lnTo>
                  <a:pt x="29640" y="1002"/>
                </a:lnTo>
                <a:lnTo>
                  <a:pt x="53863" y="3730"/>
                </a:lnTo>
                <a:lnTo>
                  <a:pt x="70205" y="7768"/>
                </a:lnTo>
                <a:lnTo>
                  <a:pt x="76200" y="12700"/>
                </a:lnTo>
                <a:lnTo>
                  <a:pt x="76200" y="408940"/>
                </a:lnTo>
                <a:lnTo>
                  <a:pt x="82194" y="413871"/>
                </a:lnTo>
                <a:lnTo>
                  <a:pt x="98536" y="417909"/>
                </a:lnTo>
                <a:lnTo>
                  <a:pt x="122759" y="420637"/>
                </a:lnTo>
                <a:lnTo>
                  <a:pt x="152400" y="421640"/>
                </a:lnTo>
                <a:lnTo>
                  <a:pt x="122759" y="422642"/>
                </a:lnTo>
                <a:lnTo>
                  <a:pt x="98536" y="425370"/>
                </a:lnTo>
                <a:lnTo>
                  <a:pt x="82194" y="429408"/>
                </a:lnTo>
                <a:lnTo>
                  <a:pt x="76200" y="434340"/>
                </a:lnTo>
                <a:lnTo>
                  <a:pt x="76200" y="830580"/>
                </a:lnTo>
                <a:lnTo>
                  <a:pt x="70205" y="835511"/>
                </a:lnTo>
                <a:lnTo>
                  <a:pt x="53863" y="839549"/>
                </a:lnTo>
                <a:lnTo>
                  <a:pt x="29640" y="842277"/>
                </a:lnTo>
                <a:lnTo>
                  <a:pt x="0" y="84328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9085581" y="4601527"/>
            <a:ext cx="1151255" cy="85598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ct val="97500"/>
              </a:lnSpc>
              <a:spcBef>
                <a:spcPts val="145"/>
              </a:spcBef>
            </a:pPr>
            <a:r>
              <a:rPr sz="185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Closing </a:t>
            </a:r>
            <a:r>
              <a:rPr sz="185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50" b="1" spc="-175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185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85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bS</a:t>
            </a:r>
            <a:r>
              <a:rPr sz="185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85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85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185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85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  </a:t>
            </a:r>
            <a:r>
              <a:rPr sz="185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request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xfrm>
            <a:off x="8424291" y="6532880"/>
            <a:ext cx="2311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20359" y="2067561"/>
            <a:ext cx="1828800" cy="326371"/>
          </a:xfrm>
          <a:prstGeom prst="rect">
            <a:avLst/>
          </a:prstGeom>
          <a:solidFill>
            <a:srgbClr val="49452A"/>
          </a:solidFill>
          <a:ln w="25400">
            <a:solidFill>
              <a:srgbClr val="4F81BC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563880">
              <a:spcBef>
                <a:spcPts val="145"/>
              </a:spcBef>
            </a:pPr>
            <a:r>
              <a:rPr sz="2000" b="1" spc="15" dirty="0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02739" y="1233424"/>
            <a:ext cx="628396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400" b="1" u="sng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Publish</a:t>
            </a:r>
            <a:r>
              <a:rPr sz="2400" b="1" u="sng" spc="8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–</a:t>
            </a:r>
            <a:r>
              <a:rPr sz="2400" b="1" u="sng" spc="-6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Subscribe</a:t>
            </a:r>
            <a:r>
              <a:rPr sz="2400" b="1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messaging</a:t>
            </a:r>
            <a:r>
              <a:rPr sz="2400" b="1" u="sng" spc="7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3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WAMP</a:t>
            </a:r>
            <a:r>
              <a:rPr sz="2400" b="1" u="sng" spc="5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AutoBahn</a:t>
            </a:r>
            <a:r>
              <a:rPr sz="2400" b="1" u="sng" spc="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597660" y="2125979"/>
            <a:ext cx="2463800" cy="3154680"/>
            <a:chOff x="73660" y="2125979"/>
            <a:chExt cx="2463800" cy="3154680"/>
          </a:xfrm>
        </p:grpSpPr>
        <p:sp>
          <p:nvSpPr>
            <p:cNvPr id="13" name="object 13"/>
            <p:cNvSpPr/>
            <p:nvPr/>
          </p:nvSpPr>
          <p:spPr>
            <a:xfrm>
              <a:off x="86360" y="2138679"/>
              <a:ext cx="2438400" cy="3129280"/>
            </a:xfrm>
            <a:custGeom>
              <a:avLst/>
              <a:gdLst/>
              <a:ahLst/>
              <a:cxnLst/>
              <a:rect l="l" t="t" r="r" b="b"/>
              <a:pathLst>
                <a:path w="2438400" h="3129279">
                  <a:moveTo>
                    <a:pt x="2438400" y="0"/>
                  </a:moveTo>
                  <a:lnTo>
                    <a:pt x="0" y="0"/>
                  </a:lnTo>
                  <a:lnTo>
                    <a:pt x="0" y="3129280"/>
                  </a:lnTo>
                  <a:lnTo>
                    <a:pt x="2438400" y="3129280"/>
                  </a:lnTo>
                  <a:lnTo>
                    <a:pt x="24384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6360" y="2138679"/>
              <a:ext cx="2438400" cy="3129280"/>
            </a:xfrm>
            <a:custGeom>
              <a:avLst/>
              <a:gdLst/>
              <a:ahLst/>
              <a:cxnLst/>
              <a:rect l="l" t="t" r="r" b="b"/>
              <a:pathLst>
                <a:path w="2438400" h="3129279">
                  <a:moveTo>
                    <a:pt x="0" y="3129280"/>
                  </a:moveTo>
                  <a:lnTo>
                    <a:pt x="2438400" y="3129280"/>
                  </a:lnTo>
                  <a:lnTo>
                    <a:pt x="2438400" y="0"/>
                  </a:lnTo>
                  <a:lnTo>
                    <a:pt x="0" y="0"/>
                  </a:lnTo>
                  <a:lnTo>
                    <a:pt x="0" y="3129280"/>
                  </a:lnTo>
                  <a:close/>
                </a:path>
              </a:pathLst>
            </a:custGeom>
            <a:ln w="25399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442527" y="2149093"/>
            <a:ext cx="75184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400" b="1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b="1" spc="-35" dirty="0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739900" y="2583179"/>
            <a:ext cx="2169160" cy="2463800"/>
            <a:chOff x="215900" y="2583179"/>
            <a:chExt cx="2169160" cy="2463800"/>
          </a:xfrm>
        </p:grpSpPr>
        <p:sp>
          <p:nvSpPr>
            <p:cNvPr id="17" name="object 17"/>
            <p:cNvSpPr/>
            <p:nvPr/>
          </p:nvSpPr>
          <p:spPr>
            <a:xfrm>
              <a:off x="228600" y="2595879"/>
              <a:ext cx="2143760" cy="2438400"/>
            </a:xfrm>
            <a:custGeom>
              <a:avLst/>
              <a:gdLst/>
              <a:ahLst/>
              <a:cxnLst/>
              <a:rect l="l" t="t" r="r" b="b"/>
              <a:pathLst>
                <a:path w="2143760" h="2438400">
                  <a:moveTo>
                    <a:pt x="2143760" y="0"/>
                  </a:moveTo>
                  <a:lnTo>
                    <a:pt x="0" y="0"/>
                  </a:lnTo>
                  <a:lnTo>
                    <a:pt x="0" y="2438400"/>
                  </a:lnTo>
                  <a:lnTo>
                    <a:pt x="2143760" y="2438400"/>
                  </a:lnTo>
                  <a:lnTo>
                    <a:pt x="21437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8600" y="2595879"/>
              <a:ext cx="2143760" cy="2438400"/>
            </a:xfrm>
            <a:custGeom>
              <a:avLst/>
              <a:gdLst/>
              <a:ahLst/>
              <a:cxnLst/>
              <a:rect l="l" t="t" r="r" b="b"/>
              <a:pathLst>
                <a:path w="2143760" h="2438400">
                  <a:moveTo>
                    <a:pt x="0" y="2438400"/>
                  </a:moveTo>
                  <a:lnTo>
                    <a:pt x="2143760" y="2438400"/>
                  </a:lnTo>
                  <a:lnTo>
                    <a:pt x="2143760" y="0"/>
                  </a:lnTo>
                  <a:lnTo>
                    <a:pt x="0" y="0"/>
                  </a:lnTo>
                  <a:lnTo>
                    <a:pt x="0" y="2438400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071687" y="2607374"/>
            <a:ext cx="14871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-15" dirty="0">
                <a:latin typeface="Calibri"/>
                <a:cs typeface="Calibri"/>
              </a:rPr>
              <a:t>Client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Process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811021" y="2969260"/>
            <a:ext cx="1793239" cy="1772920"/>
            <a:chOff x="287020" y="2969260"/>
            <a:chExt cx="1793239" cy="1772920"/>
          </a:xfrm>
        </p:grpSpPr>
        <p:sp>
          <p:nvSpPr>
            <p:cNvPr id="21" name="object 21"/>
            <p:cNvSpPr/>
            <p:nvPr/>
          </p:nvSpPr>
          <p:spPr>
            <a:xfrm>
              <a:off x="299720" y="2981960"/>
              <a:ext cx="1767839" cy="1747520"/>
            </a:xfrm>
            <a:custGeom>
              <a:avLst/>
              <a:gdLst/>
              <a:ahLst/>
              <a:cxnLst/>
              <a:rect l="l" t="t" r="r" b="b"/>
              <a:pathLst>
                <a:path w="1767839" h="1747520">
                  <a:moveTo>
                    <a:pt x="1767839" y="0"/>
                  </a:moveTo>
                  <a:lnTo>
                    <a:pt x="0" y="0"/>
                  </a:lnTo>
                  <a:lnTo>
                    <a:pt x="0" y="1747520"/>
                  </a:lnTo>
                  <a:lnTo>
                    <a:pt x="1767839" y="1747520"/>
                  </a:lnTo>
                  <a:lnTo>
                    <a:pt x="1767839" y="0"/>
                  </a:lnTo>
                  <a:close/>
                </a:path>
              </a:pathLst>
            </a:custGeom>
            <a:solidFill>
              <a:srgbClr val="375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99720" y="2981960"/>
              <a:ext cx="1767839" cy="1747520"/>
            </a:xfrm>
            <a:custGeom>
              <a:avLst/>
              <a:gdLst/>
              <a:ahLst/>
              <a:cxnLst/>
              <a:rect l="l" t="t" r="r" b="b"/>
              <a:pathLst>
                <a:path w="1767839" h="1747520">
                  <a:moveTo>
                    <a:pt x="0" y="1747520"/>
                  </a:moveTo>
                  <a:lnTo>
                    <a:pt x="1767839" y="1747520"/>
                  </a:lnTo>
                  <a:lnTo>
                    <a:pt x="1767839" y="0"/>
                  </a:lnTo>
                  <a:lnTo>
                    <a:pt x="0" y="0"/>
                  </a:lnTo>
                  <a:lnTo>
                    <a:pt x="0" y="174752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135187" y="2988882"/>
            <a:ext cx="1127760" cy="5810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ts val="2190"/>
              </a:lnSpc>
              <a:spcBef>
                <a:spcPts val="90"/>
              </a:spcBef>
            </a:pPr>
            <a:r>
              <a:rPr sz="1850" b="1" spc="-8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50" b="1" spc="-5" dirty="0">
                <a:solidFill>
                  <a:srgbClr val="FFFFFF"/>
                </a:solidFill>
                <a:latin typeface="Calibri"/>
                <a:cs typeface="Calibri"/>
              </a:rPr>
              <a:t>AMP</a:t>
            </a:r>
            <a:r>
              <a:rPr sz="185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50" b="1" spc="-3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50" b="1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endParaRPr sz="1850">
              <a:latin typeface="Calibri"/>
              <a:cs typeface="Calibri"/>
            </a:endParaRPr>
          </a:p>
          <a:p>
            <a:pPr marL="8890" algn="ctr">
              <a:lnSpc>
                <a:spcPts val="2190"/>
              </a:lnSpc>
            </a:pPr>
            <a:r>
              <a:rPr sz="1850" b="1" spc="-5" dirty="0">
                <a:solidFill>
                  <a:srgbClr val="FFFFFF"/>
                </a:solidFill>
                <a:latin typeface="Calibri"/>
                <a:cs typeface="Calibri"/>
              </a:rPr>
              <a:t>Session</a:t>
            </a:r>
            <a:endParaRPr sz="185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315959" y="2067560"/>
            <a:ext cx="2286000" cy="3200400"/>
            <a:chOff x="6791959" y="2067560"/>
            <a:chExt cx="2286000" cy="3200400"/>
          </a:xfrm>
        </p:grpSpPr>
        <p:sp>
          <p:nvSpPr>
            <p:cNvPr id="25" name="object 25"/>
            <p:cNvSpPr/>
            <p:nvPr/>
          </p:nvSpPr>
          <p:spPr>
            <a:xfrm>
              <a:off x="6791959" y="2067560"/>
              <a:ext cx="2286000" cy="3200400"/>
            </a:xfrm>
            <a:custGeom>
              <a:avLst/>
              <a:gdLst/>
              <a:ahLst/>
              <a:cxnLst/>
              <a:rect l="l" t="t" r="r" b="b"/>
              <a:pathLst>
                <a:path w="2286000" h="3200400">
                  <a:moveTo>
                    <a:pt x="2286000" y="0"/>
                  </a:moveTo>
                  <a:lnTo>
                    <a:pt x="0" y="0"/>
                  </a:lnTo>
                  <a:lnTo>
                    <a:pt x="0" y="3200400"/>
                  </a:lnTo>
                  <a:lnTo>
                    <a:pt x="2286000" y="3200400"/>
                  </a:lnTo>
                  <a:lnTo>
                    <a:pt x="22860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791959" y="2595880"/>
              <a:ext cx="2204720" cy="2438400"/>
            </a:xfrm>
            <a:custGeom>
              <a:avLst/>
              <a:gdLst/>
              <a:ahLst/>
              <a:cxnLst/>
              <a:rect l="l" t="t" r="r" b="b"/>
              <a:pathLst>
                <a:path w="2204720" h="2438400">
                  <a:moveTo>
                    <a:pt x="2204720" y="0"/>
                  </a:moveTo>
                  <a:lnTo>
                    <a:pt x="0" y="0"/>
                  </a:lnTo>
                  <a:lnTo>
                    <a:pt x="0" y="2438400"/>
                  </a:lnTo>
                  <a:lnTo>
                    <a:pt x="2204720" y="2438400"/>
                  </a:lnTo>
                  <a:lnTo>
                    <a:pt x="22047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015479" y="3053080"/>
              <a:ext cx="1828800" cy="1757680"/>
            </a:xfrm>
            <a:custGeom>
              <a:avLst/>
              <a:gdLst/>
              <a:ahLst/>
              <a:cxnLst/>
              <a:rect l="l" t="t" r="r" b="b"/>
              <a:pathLst>
                <a:path w="1828800" h="1757679">
                  <a:moveTo>
                    <a:pt x="1828800" y="0"/>
                  </a:moveTo>
                  <a:lnTo>
                    <a:pt x="0" y="0"/>
                  </a:lnTo>
                  <a:lnTo>
                    <a:pt x="0" y="1757680"/>
                  </a:lnTo>
                  <a:lnTo>
                    <a:pt x="1828800" y="175768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375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015479" y="3053080"/>
              <a:ext cx="1828800" cy="1757680"/>
            </a:xfrm>
            <a:custGeom>
              <a:avLst/>
              <a:gdLst/>
              <a:ahLst/>
              <a:cxnLst/>
              <a:rect l="l" t="t" r="r" b="b"/>
              <a:pathLst>
                <a:path w="1828800" h="1757679">
                  <a:moveTo>
                    <a:pt x="0" y="1757680"/>
                  </a:moveTo>
                  <a:lnTo>
                    <a:pt x="1828800" y="175768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75768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249159" y="3662680"/>
              <a:ext cx="1524000" cy="609600"/>
            </a:xfrm>
            <a:custGeom>
              <a:avLst/>
              <a:gdLst/>
              <a:ahLst/>
              <a:cxnLst/>
              <a:rect l="l" t="t" r="r" b="b"/>
              <a:pathLst>
                <a:path w="1524000" h="609600">
                  <a:moveTo>
                    <a:pt x="15240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524000" y="6096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249159" y="3662680"/>
              <a:ext cx="1524000" cy="609600"/>
            </a:xfrm>
            <a:custGeom>
              <a:avLst/>
              <a:gdLst/>
              <a:ahLst/>
              <a:cxnLst/>
              <a:rect l="l" t="t" r="r" b="b"/>
              <a:pathLst>
                <a:path w="1524000" h="609600">
                  <a:moveTo>
                    <a:pt x="0" y="609600"/>
                  </a:moveTo>
                  <a:lnTo>
                    <a:pt x="1524000" y="6096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1902459" y="3649979"/>
            <a:ext cx="1397000" cy="635000"/>
            <a:chOff x="378459" y="3649979"/>
            <a:chExt cx="1397000" cy="635000"/>
          </a:xfrm>
        </p:grpSpPr>
        <p:sp>
          <p:nvSpPr>
            <p:cNvPr id="32" name="object 32"/>
            <p:cNvSpPr/>
            <p:nvPr/>
          </p:nvSpPr>
          <p:spPr>
            <a:xfrm>
              <a:off x="391159" y="3662679"/>
              <a:ext cx="1371600" cy="609600"/>
            </a:xfrm>
            <a:custGeom>
              <a:avLst/>
              <a:gdLst/>
              <a:ahLst/>
              <a:cxnLst/>
              <a:rect l="l" t="t" r="r" b="b"/>
              <a:pathLst>
                <a:path w="1371600" h="609600">
                  <a:moveTo>
                    <a:pt x="1371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371600" y="60960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1159" y="3662679"/>
              <a:ext cx="1371600" cy="609600"/>
            </a:xfrm>
            <a:custGeom>
              <a:avLst/>
              <a:gdLst/>
              <a:ahLst/>
              <a:cxnLst/>
              <a:rect l="l" t="t" r="r" b="b"/>
              <a:pathLst>
                <a:path w="1371600" h="609600">
                  <a:moveTo>
                    <a:pt x="0" y="609600"/>
                  </a:moveTo>
                  <a:lnTo>
                    <a:pt x="1371600" y="609600"/>
                  </a:lnTo>
                  <a:lnTo>
                    <a:pt x="1371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915159" y="3662680"/>
            <a:ext cx="1371600" cy="432811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214629">
              <a:spcBef>
                <a:spcPts val="1155"/>
              </a:spcBef>
            </a:pPr>
            <a:r>
              <a:rPr sz="1850" b="1" spc="-15" dirty="0">
                <a:solidFill>
                  <a:srgbClr val="0000FF"/>
                </a:solidFill>
                <a:latin typeface="Calibri"/>
                <a:cs typeface="Calibri"/>
              </a:rPr>
              <a:t>App</a:t>
            </a:r>
            <a:r>
              <a:rPr sz="1850" b="1" spc="-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50" b="1" spc="-25" dirty="0">
                <a:solidFill>
                  <a:srgbClr val="0000FF"/>
                </a:solidFill>
                <a:latin typeface="Calibri"/>
                <a:cs typeface="Calibri"/>
              </a:rPr>
              <a:t>Code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542279" y="2595880"/>
            <a:ext cx="1656080" cy="639919"/>
          </a:xfrm>
          <a:prstGeom prst="rect">
            <a:avLst/>
          </a:prstGeom>
          <a:solidFill>
            <a:srgbClr val="FFFFFF"/>
          </a:solidFill>
          <a:ln w="25400">
            <a:solidFill>
              <a:srgbClr val="F79546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423545" marR="430530" indent="50800">
              <a:spcBef>
                <a:spcPts val="190"/>
              </a:spcBef>
            </a:pPr>
            <a:r>
              <a:rPr sz="2000" b="1" spc="10" dirty="0">
                <a:latin typeface="Calibri"/>
                <a:cs typeface="Calibri"/>
              </a:rPr>
              <a:t>Server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P</a:t>
            </a:r>
            <a:r>
              <a:rPr sz="2000" b="1" spc="5" dirty="0">
                <a:latin typeface="Calibri"/>
                <a:cs typeface="Calibri"/>
              </a:rPr>
              <a:t>r</a:t>
            </a:r>
            <a:r>
              <a:rPr sz="2000" b="1" spc="-35" dirty="0">
                <a:latin typeface="Calibri"/>
                <a:cs typeface="Calibri"/>
              </a:rPr>
              <a:t>oc</a:t>
            </a:r>
            <a:r>
              <a:rPr sz="2000" b="1" spc="3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ss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593079" y="3357880"/>
            <a:ext cx="1544320" cy="883575"/>
          </a:xfrm>
          <a:prstGeom prst="rect">
            <a:avLst/>
          </a:prstGeom>
          <a:solidFill>
            <a:srgbClr val="375F92"/>
          </a:solidFill>
          <a:ln w="25400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440690">
              <a:lnSpc>
                <a:spcPts val="2190"/>
              </a:lnSpc>
              <a:spcBef>
                <a:spcPts val="190"/>
              </a:spcBef>
            </a:pPr>
            <a:r>
              <a:rPr sz="1850" b="1" spc="-30" dirty="0">
                <a:solidFill>
                  <a:srgbClr val="FFFFFF"/>
                </a:solidFill>
                <a:latin typeface="Calibri"/>
                <a:cs typeface="Calibri"/>
              </a:rPr>
              <a:t>WAMP</a:t>
            </a:r>
            <a:endParaRPr sz="1850">
              <a:latin typeface="Calibri"/>
              <a:cs typeface="Calibri"/>
            </a:endParaRPr>
          </a:p>
          <a:p>
            <a:pPr marL="410209" marR="401320" indent="30480">
              <a:lnSpc>
                <a:spcPts val="2160"/>
              </a:lnSpc>
              <a:spcBef>
                <a:spcPts val="95"/>
              </a:spcBef>
            </a:pPr>
            <a:r>
              <a:rPr sz="1850" b="1" spc="-10" dirty="0">
                <a:solidFill>
                  <a:srgbClr val="FFFFFF"/>
                </a:solidFill>
                <a:latin typeface="Calibri"/>
                <a:cs typeface="Calibri"/>
              </a:rPr>
              <a:t>Router </a:t>
            </a:r>
            <a:r>
              <a:rPr sz="1850" b="1" spc="-4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50" b="1" spc="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50" b="1" spc="-20" dirty="0">
                <a:solidFill>
                  <a:srgbClr val="FFFFFF"/>
                </a:solidFill>
                <a:latin typeface="Calibri"/>
                <a:cs typeface="Calibri"/>
              </a:rPr>
              <a:t>ss</a:t>
            </a:r>
            <a:r>
              <a:rPr sz="1850" b="1" spc="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50" b="1" spc="-4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50" b="1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281679" y="3685413"/>
            <a:ext cx="2133600" cy="107314"/>
          </a:xfrm>
          <a:custGeom>
            <a:avLst/>
            <a:gdLst/>
            <a:ahLst/>
            <a:cxnLst/>
            <a:rect l="l" t="t" r="r" b="b"/>
            <a:pathLst>
              <a:path w="2133600" h="107314">
                <a:moveTo>
                  <a:pt x="2102158" y="53467"/>
                </a:moveTo>
                <a:lnTo>
                  <a:pt x="2037715" y="91059"/>
                </a:lnTo>
                <a:lnTo>
                  <a:pt x="2033905" y="93218"/>
                </a:lnTo>
                <a:lnTo>
                  <a:pt x="2032634" y="98170"/>
                </a:lnTo>
                <a:lnTo>
                  <a:pt x="2034794" y="101854"/>
                </a:lnTo>
                <a:lnTo>
                  <a:pt x="2037080" y="105663"/>
                </a:lnTo>
                <a:lnTo>
                  <a:pt x="2041906" y="106934"/>
                </a:lnTo>
                <a:lnTo>
                  <a:pt x="2045716" y="104775"/>
                </a:lnTo>
                <a:lnTo>
                  <a:pt x="2120112" y="61341"/>
                </a:lnTo>
                <a:lnTo>
                  <a:pt x="2117852" y="61341"/>
                </a:lnTo>
                <a:lnTo>
                  <a:pt x="2117852" y="60325"/>
                </a:lnTo>
                <a:lnTo>
                  <a:pt x="2113915" y="60325"/>
                </a:lnTo>
                <a:lnTo>
                  <a:pt x="2102158" y="53467"/>
                </a:lnTo>
                <a:close/>
              </a:path>
              <a:path w="2133600" h="107314">
                <a:moveTo>
                  <a:pt x="2088442" y="45466"/>
                </a:moveTo>
                <a:lnTo>
                  <a:pt x="0" y="45466"/>
                </a:lnTo>
                <a:lnTo>
                  <a:pt x="0" y="61341"/>
                </a:lnTo>
                <a:lnTo>
                  <a:pt x="2088660" y="61341"/>
                </a:lnTo>
                <a:lnTo>
                  <a:pt x="2102158" y="53467"/>
                </a:lnTo>
                <a:lnTo>
                  <a:pt x="2088442" y="45466"/>
                </a:lnTo>
                <a:close/>
              </a:path>
              <a:path w="2133600" h="107314">
                <a:moveTo>
                  <a:pt x="2119895" y="45466"/>
                </a:moveTo>
                <a:lnTo>
                  <a:pt x="2117852" y="45466"/>
                </a:lnTo>
                <a:lnTo>
                  <a:pt x="2117852" y="61341"/>
                </a:lnTo>
                <a:lnTo>
                  <a:pt x="2120112" y="61341"/>
                </a:lnTo>
                <a:lnTo>
                  <a:pt x="2133599" y="53467"/>
                </a:lnTo>
                <a:lnTo>
                  <a:pt x="2119895" y="45466"/>
                </a:lnTo>
                <a:close/>
              </a:path>
              <a:path w="2133600" h="107314">
                <a:moveTo>
                  <a:pt x="2113915" y="46609"/>
                </a:moveTo>
                <a:lnTo>
                  <a:pt x="2102158" y="53467"/>
                </a:lnTo>
                <a:lnTo>
                  <a:pt x="2113915" y="60325"/>
                </a:lnTo>
                <a:lnTo>
                  <a:pt x="2113915" y="46609"/>
                </a:lnTo>
                <a:close/>
              </a:path>
              <a:path w="2133600" h="107314">
                <a:moveTo>
                  <a:pt x="2117852" y="46609"/>
                </a:moveTo>
                <a:lnTo>
                  <a:pt x="2113915" y="46609"/>
                </a:lnTo>
                <a:lnTo>
                  <a:pt x="2113915" y="60325"/>
                </a:lnTo>
                <a:lnTo>
                  <a:pt x="2117852" y="60325"/>
                </a:lnTo>
                <a:lnTo>
                  <a:pt x="2117852" y="46609"/>
                </a:lnTo>
                <a:close/>
              </a:path>
              <a:path w="2133600" h="107314">
                <a:moveTo>
                  <a:pt x="2041906" y="0"/>
                </a:moveTo>
                <a:lnTo>
                  <a:pt x="2037080" y="1269"/>
                </a:lnTo>
                <a:lnTo>
                  <a:pt x="2034794" y="5080"/>
                </a:lnTo>
                <a:lnTo>
                  <a:pt x="2032634" y="8762"/>
                </a:lnTo>
                <a:lnTo>
                  <a:pt x="2033905" y="13716"/>
                </a:lnTo>
                <a:lnTo>
                  <a:pt x="2037715" y="15875"/>
                </a:lnTo>
                <a:lnTo>
                  <a:pt x="2102158" y="53467"/>
                </a:lnTo>
                <a:lnTo>
                  <a:pt x="2113915" y="46609"/>
                </a:lnTo>
                <a:lnTo>
                  <a:pt x="2117852" y="46609"/>
                </a:lnTo>
                <a:lnTo>
                  <a:pt x="2117852" y="45466"/>
                </a:lnTo>
                <a:lnTo>
                  <a:pt x="2119895" y="45466"/>
                </a:lnTo>
                <a:lnTo>
                  <a:pt x="2045716" y="2159"/>
                </a:lnTo>
                <a:lnTo>
                  <a:pt x="20419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10400" y="3685413"/>
            <a:ext cx="1524000" cy="107314"/>
          </a:xfrm>
          <a:custGeom>
            <a:avLst/>
            <a:gdLst/>
            <a:ahLst/>
            <a:cxnLst/>
            <a:rect l="l" t="t" r="r" b="b"/>
            <a:pathLst>
              <a:path w="1524000" h="107314">
                <a:moveTo>
                  <a:pt x="1492558" y="53467"/>
                </a:moveTo>
                <a:lnTo>
                  <a:pt x="1428115" y="91059"/>
                </a:lnTo>
                <a:lnTo>
                  <a:pt x="1424304" y="93218"/>
                </a:lnTo>
                <a:lnTo>
                  <a:pt x="1423034" y="98170"/>
                </a:lnTo>
                <a:lnTo>
                  <a:pt x="1425194" y="101854"/>
                </a:lnTo>
                <a:lnTo>
                  <a:pt x="1427479" y="105663"/>
                </a:lnTo>
                <a:lnTo>
                  <a:pt x="1432305" y="106934"/>
                </a:lnTo>
                <a:lnTo>
                  <a:pt x="1436116" y="104775"/>
                </a:lnTo>
                <a:lnTo>
                  <a:pt x="1510512" y="61341"/>
                </a:lnTo>
                <a:lnTo>
                  <a:pt x="1508252" y="61341"/>
                </a:lnTo>
                <a:lnTo>
                  <a:pt x="1508252" y="60325"/>
                </a:lnTo>
                <a:lnTo>
                  <a:pt x="1504315" y="60325"/>
                </a:lnTo>
                <a:lnTo>
                  <a:pt x="1492558" y="53467"/>
                </a:lnTo>
                <a:close/>
              </a:path>
              <a:path w="1524000" h="107314">
                <a:moveTo>
                  <a:pt x="1478842" y="45466"/>
                </a:moveTo>
                <a:lnTo>
                  <a:pt x="0" y="45466"/>
                </a:lnTo>
                <a:lnTo>
                  <a:pt x="0" y="61341"/>
                </a:lnTo>
                <a:lnTo>
                  <a:pt x="1479060" y="61341"/>
                </a:lnTo>
                <a:lnTo>
                  <a:pt x="1492558" y="53467"/>
                </a:lnTo>
                <a:lnTo>
                  <a:pt x="1478842" y="45466"/>
                </a:lnTo>
                <a:close/>
              </a:path>
              <a:path w="1524000" h="107314">
                <a:moveTo>
                  <a:pt x="1510295" y="45466"/>
                </a:moveTo>
                <a:lnTo>
                  <a:pt x="1508252" y="45466"/>
                </a:lnTo>
                <a:lnTo>
                  <a:pt x="1508252" y="61341"/>
                </a:lnTo>
                <a:lnTo>
                  <a:pt x="1510512" y="61341"/>
                </a:lnTo>
                <a:lnTo>
                  <a:pt x="1524000" y="53467"/>
                </a:lnTo>
                <a:lnTo>
                  <a:pt x="1510295" y="45466"/>
                </a:lnTo>
                <a:close/>
              </a:path>
              <a:path w="1524000" h="107314">
                <a:moveTo>
                  <a:pt x="1504315" y="46609"/>
                </a:moveTo>
                <a:lnTo>
                  <a:pt x="1492558" y="53467"/>
                </a:lnTo>
                <a:lnTo>
                  <a:pt x="1504315" y="60325"/>
                </a:lnTo>
                <a:lnTo>
                  <a:pt x="1504315" y="46609"/>
                </a:lnTo>
                <a:close/>
              </a:path>
              <a:path w="1524000" h="107314">
                <a:moveTo>
                  <a:pt x="1508252" y="46609"/>
                </a:moveTo>
                <a:lnTo>
                  <a:pt x="1504315" y="46609"/>
                </a:lnTo>
                <a:lnTo>
                  <a:pt x="1504315" y="60325"/>
                </a:lnTo>
                <a:lnTo>
                  <a:pt x="1508252" y="60325"/>
                </a:lnTo>
                <a:lnTo>
                  <a:pt x="1508252" y="46609"/>
                </a:lnTo>
                <a:close/>
              </a:path>
              <a:path w="1524000" h="107314">
                <a:moveTo>
                  <a:pt x="1432305" y="0"/>
                </a:moveTo>
                <a:lnTo>
                  <a:pt x="1427479" y="1269"/>
                </a:lnTo>
                <a:lnTo>
                  <a:pt x="1425194" y="5080"/>
                </a:lnTo>
                <a:lnTo>
                  <a:pt x="1423034" y="8762"/>
                </a:lnTo>
                <a:lnTo>
                  <a:pt x="1424304" y="13716"/>
                </a:lnTo>
                <a:lnTo>
                  <a:pt x="1428115" y="15875"/>
                </a:lnTo>
                <a:lnTo>
                  <a:pt x="1492558" y="53467"/>
                </a:lnTo>
                <a:lnTo>
                  <a:pt x="1504315" y="46609"/>
                </a:lnTo>
                <a:lnTo>
                  <a:pt x="1508252" y="46609"/>
                </a:lnTo>
                <a:lnTo>
                  <a:pt x="1508252" y="45466"/>
                </a:lnTo>
                <a:lnTo>
                  <a:pt x="1510295" y="45466"/>
                </a:lnTo>
                <a:lnTo>
                  <a:pt x="1436116" y="2159"/>
                </a:lnTo>
                <a:lnTo>
                  <a:pt x="14323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120261" y="3314382"/>
            <a:ext cx="1186815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30"/>
              </a:lnSpc>
              <a:spcBef>
                <a:spcPts val="90"/>
              </a:spcBef>
            </a:pPr>
            <a:r>
              <a:rPr sz="1050" b="1" spc="-35" dirty="0">
                <a:latin typeface="Times New Roman"/>
                <a:cs typeface="Times New Roman"/>
              </a:rPr>
              <a:t>WAMP-</a:t>
            </a:r>
            <a:r>
              <a:rPr sz="1050" b="1" spc="125" dirty="0">
                <a:latin typeface="Times New Roman"/>
                <a:cs typeface="Times New Roman"/>
              </a:rPr>
              <a:t> </a:t>
            </a:r>
            <a:r>
              <a:rPr sz="1050" b="1" spc="-5" dirty="0">
                <a:latin typeface="Times New Roman"/>
                <a:cs typeface="Times New Roman"/>
              </a:rPr>
              <a:t>WebSocket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ts val="1230"/>
              </a:lnSpc>
            </a:pPr>
            <a:r>
              <a:rPr sz="1050" b="1" spc="-30" dirty="0">
                <a:latin typeface="Times New Roman"/>
                <a:cs typeface="Times New Roman"/>
              </a:rPr>
              <a:t>Communication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xfrm>
            <a:off x="8424291" y="6532880"/>
            <a:ext cx="2311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7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247890" y="3390582"/>
            <a:ext cx="1074420" cy="1731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050" b="1" spc="-35" dirty="0">
                <a:latin typeface="Times New Roman"/>
                <a:cs typeface="Times New Roman"/>
              </a:rPr>
              <a:t>WAMP-</a:t>
            </a:r>
            <a:r>
              <a:rPr sz="1050" b="1" spc="114" dirty="0">
                <a:latin typeface="Times New Roman"/>
                <a:cs typeface="Times New Roman"/>
              </a:rPr>
              <a:t> </a:t>
            </a:r>
            <a:r>
              <a:rPr sz="1050" b="1" spc="-15" dirty="0">
                <a:latin typeface="Times New Roman"/>
                <a:cs typeface="Times New Roman"/>
              </a:rPr>
              <a:t>WebSock</a:t>
            </a:r>
            <a:endParaRPr sz="1050">
              <a:latin typeface="Times New Roman"/>
              <a:cs typeface="Times New Roman"/>
            </a:endParaRPr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8303259" y="2054860"/>
          <a:ext cx="2286000" cy="319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4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7685">
                <a:tc grid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Client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28575">
                      <a:solidFill>
                        <a:srgbClr val="8B3836"/>
                      </a:solidFill>
                      <a:prstDash val="solid"/>
                    </a:lnL>
                    <a:lnR w="28575">
                      <a:solidFill>
                        <a:srgbClr val="8B3836"/>
                      </a:solidFill>
                      <a:prstDash val="solid"/>
                    </a:lnR>
                    <a:lnT w="28575">
                      <a:solidFill>
                        <a:srgbClr val="8B383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0">
                <a:tc>
                  <a:txBody>
                    <a:bodyPr/>
                    <a:lstStyle/>
                    <a:p>
                      <a:pPr marL="36385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b="1" spc="-15" dirty="0">
                          <a:latin typeface="Calibri"/>
                          <a:cs typeface="Calibri"/>
                        </a:rPr>
                        <a:t>Client</a:t>
                      </a:r>
                      <a:r>
                        <a:rPr sz="20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Process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592455">
                        <a:lnSpc>
                          <a:spcPts val="2190"/>
                        </a:lnSpc>
                        <a:spcBef>
                          <a:spcPts val="1195"/>
                        </a:spcBef>
                      </a:pPr>
                      <a:r>
                        <a:rPr sz="1850" b="1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18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8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850" b="1" spc="-114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5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8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 marL="635">
                        <a:lnSpc>
                          <a:spcPts val="2190"/>
                        </a:lnSpc>
                        <a:tabLst>
                          <a:tab pos="775335" algn="l"/>
                        </a:tabLst>
                      </a:pPr>
                      <a:r>
                        <a:rPr sz="1575" b="1" baseline="21164" dirty="0">
                          <a:latin typeface="Times New Roman"/>
                          <a:cs typeface="Times New Roman"/>
                        </a:rPr>
                        <a:t>et	</a:t>
                      </a:r>
                      <a:r>
                        <a:rPr sz="185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Session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 marL="750570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850" b="1" spc="-1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App</a:t>
                      </a:r>
                      <a:r>
                        <a:rPr sz="1850" b="1" spc="-8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50" b="1" spc="-3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8B3836"/>
                      </a:solidFill>
                      <a:prstDash val="solid"/>
                    </a:lnR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04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B3836"/>
                      </a:solidFill>
                      <a:prstDash val="solid"/>
                    </a:lnL>
                    <a:lnR w="28575">
                      <a:solidFill>
                        <a:srgbClr val="8B383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8B3836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2" name="object 42"/>
          <p:cNvSpPr txBox="1"/>
          <p:nvPr/>
        </p:nvSpPr>
        <p:spPr>
          <a:xfrm>
            <a:off x="7247891" y="3543236"/>
            <a:ext cx="901065" cy="1731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050" b="1" spc="-30" dirty="0">
                <a:latin typeface="Times New Roman"/>
                <a:cs typeface="Times New Roman"/>
              </a:rPr>
              <a:t>Communication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120261" y="3925315"/>
            <a:ext cx="1083945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30"/>
              </a:lnSpc>
              <a:spcBef>
                <a:spcPts val="90"/>
              </a:spcBef>
            </a:pPr>
            <a:r>
              <a:rPr sz="1050" b="1" dirty="0">
                <a:latin typeface="Times New Roman"/>
                <a:cs typeface="Times New Roman"/>
              </a:rPr>
              <a:t>Message</a:t>
            </a:r>
            <a:r>
              <a:rPr sz="1050" b="1" spc="-40" dirty="0">
                <a:latin typeface="Times New Roman"/>
                <a:cs typeface="Times New Roman"/>
              </a:rPr>
              <a:t> </a:t>
            </a:r>
            <a:r>
              <a:rPr sz="1050" b="1" spc="-20" dirty="0">
                <a:latin typeface="Times New Roman"/>
                <a:cs typeface="Times New Roman"/>
              </a:rPr>
              <a:t>published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ts val="1230"/>
              </a:lnSpc>
            </a:pPr>
            <a:r>
              <a:rPr sz="1050" b="1" spc="-20" dirty="0">
                <a:latin typeface="Times New Roman"/>
                <a:cs typeface="Times New Roman"/>
              </a:rPr>
              <a:t>to</a:t>
            </a:r>
            <a:r>
              <a:rPr sz="1050" b="1" spc="-35" dirty="0">
                <a:latin typeface="Times New Roman"/>
                <a:cs typeface="Times New Roman"/>
              </a:rPr>
              <a:t> topic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319009" y="3848417"/>
            <a:ext cx="645160" cy="500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8600"/>
              </a:lnSpc>
              <a:spcBef>
                <a:spcPts val="110"/>
              </a:spcBef>
            </a:pPr>
            <a:r>
              <a:rPr sz="1050" b="1" spc="55" dirty="0">
                <a:latin typeface="Times New Roman"/>
                <a:cs typeface="Times New Roman"/>
              </a:rPr>
              <a:t>S</a:t>
            </a:r>
            <a:r>
              <a:rPr sz="1050" b="1" spc="-25" dirty="0">
                <a:latin typeface="Times New Roman"/>
                <a:cs typeface="Times New Roman"/>
              </a:rPr>
              <a:t>u</a:t>
            </a:r>
            <a:r>
              <a:rPr sz="1050" b="1" spc="-105" dirty="0">
                <a:latin typeface="Times New Roman"/>
                <a:cs typeface="Times New Roman"/>
              </a:rPr>
              <a:t>b</a:t>
            </a:r>
            <a:r>
              <a:rPr sz="1050" b="1" spc="70" dirty="0">
                <a:latin typeface="Times New Roman"/>
                <a:cs typeface="Times New Roman"/>
              </a:rPr>
              <a:t>s</a:t>
            </a:r>
            <a:r>
              <a:rPr sz="1050" b="1" spc="10" dirty="0">
                <a:latin typeface="Times New Roman"/>
                <a:cs typeface="Times New Roman"/>
              </a:rPr>
              <a:t>cr</a:t>
            </a:r>
            <a:r>
              <a:rPr sz="1050" b="1" spc="25" dirty="0">
                <a:latin typeface="Times New Roman"/>
                <a:cs typeface="Times New Roman"/>
              </a:rPr>
              <a:t>i</a:t>
            </a:r>
            <a:r>
              <a:rPr sz="1050" b="1" spc="-105" dirty="0">
                <a:latin typeface="Times New Roman"/>
                <a:cs typeface="Times New Roman"/>
              </a:rPr>
              <a:t>b</a:t>
            </a:r>
            <a:r>
              <a:rPr sz="1050" b="1" spc="10" dirty="0">
                <a:latin typeface="Times New Roman"/>
                <a:cs typeface="Times New Roman"/>
              </a:rPr>
              <a:t>e</a:t>
            </a:r>
            <a:r>
              <a:rPr sz="1050" b="1" spc="-5" dirty="0">
                <a:latin typeface="Times New Roman"/>
                <a:cs typeface="Times New Roman"/>
              </a:rPr>
              <a:t>r  </a:t>
            </a:r>
            <a:r>
              <a:rPr sz="1050" b="1" spc="-10" dirty="0">
                <a:latin typeface="Times New Roman"/>
                <a:cs typeface="Times New Roman"/>
              </a:rPr>
              <a:t>receives </a:t>
            </a:r>
            <a:r>
              <a:rPr sz="1050" b="1" spc="-5" dirty="0">
                <a:latin typeface="Times New Roman"/>
                <a:cs typeface="Times New Roman"/>
              </a:rPr>
              <a:t> </a:t>
            </a:r>
            <a:r>
              <a:rPr sz="1050" b="1" spc="5" dirty="0">
                <a:latin typeface="Times New Roman"/>
                <a:cs typeface="Times New Roman"/>
              </a:rPr>
              <a:t>message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679257" y="5735637"/>
            <a:ext cx="8642350" cy="581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95"/>
              </a:lnSpc>
              <a:spcBef>
                <a:spcPts val="95"/>
              </a:spcBef>
            </a:pPr>
            <a:r>
              <a:rPr sz="1850" dirty="0">
                <a:latin typeface="Calibri"/>
                <a:cs typeface="Calibri"/>
              </a:rPr>
              <a:t>Let’s</a:t>
            </a:r>
            <a:r>
              <a:rPr sz="1850" spc="-180" dirty="0">
                <a:latin typeface="Calibri"/>
                <a:cs typeface="Calibri"/>
              </a:rPr>
              <a:t> </a:t>
            </a:r>
            <a:r>
              <a:rPr sz="1850" spc="-20" dirty="0">
                <a:latin typeface="Calibri"/>
                <a:cs typeface="Calibri"/>
              </a:rPr>
              <a:t>look</a:t>
            </a:r>
            <a:r>
              <a:rPr sz="1850" spc="-50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into</a:t>
            </a:r>
            <a:r>
              <a:rPr sz="1850" spc="-11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an</a:t>
            </a:r>
            <a:r>
              <a:rPr sz="1850" spc="-25" dirty="0">
                <a:latin typeface="Calibri"/>
                <a:cs typeface="Calibri"/>
              </a:rPr>
              <a:t> example</a:t>
            </a:r>
            <a:r>
              <a:rPr sz="1850" spc="-50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of</a:t>
            </a:r>
            <a:r>
              <a:rPr sz="1850" spc="-15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a</a:t>
            </a:r>
            <a:r>
              <a:rPr sz="1850" spc="-95" dirty="0">
                <a:latin typeface="Calibri"/>
                <a:cs typeface="Calibri"/>
              </a:rPr>
              <a:t> </a:t>
            </a:r>
            <a:r>
              <a:rPr sz="1850" spc="-40" dirty="0">
                <a:latin typeface="Calibri"/>
                <a:cs typeface="Calibri"/>
              </a:rPr>
              <a:t>WAMP</a:t>
            </a:r>
            <a:r>
              <a:rPr sz="1850" spc="-85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publisher-subscriber</a:t>
            </a:r>
            <a:r>
              <a:rPr sz="1850" spc="-100" dirty="0">
                <a:latin typeface="Calibri"/>
                <a:cs typeface="Calibri"/>
              </a:rPr>
              <a:t> </a:t>
            </a:r>
            <a:r>
              <a:rPr sz="1850" spc="-20" dirty="0">
                <a:latin typeface="Calibri"/>
                <a:cs typeface="Calibri"/>
              </a:rPr>
              <a:t>implementation</a:t>
            </a:r>
            <a:r>
              <a:rPr sz="1850" spc="-175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using</a:t>
            </a:r>
            <a:r>
              <a:rPr sz="185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AutoBahn:</a:t>
            </a:r>
            <a:endParaRPr sz="1850">
              <a:latin typeface="Calibri"/>
              <a:cs typeface="Calibri"/>
            </a:endParaRPr>
          </a:p>
          <a:p>
            <a:pPr marL="12700">
              <a:lnSpc>
                <a:spcPts val="2195"/>
              </a:lnSpc>
            </a:pPr>
            <a:r>
              <a:rPr sz="1850" spc="-10" dirty="0">
                <a:latin typeface="Calibri"/>
                <a:cs typeface="Calibri"/>
              </a:rPr>
              <a:t>(</a:t>
            </a:r>
            <a:r>
              <a:rPr sz="1850" spc="-240" dirty="0">
                <a:latin typeface="Calibri"/>
                <a:cs typeface="Calibri"/>
              </a:rPr>
              <a:t>P</a:t>
            </a:r>
            <a:r>
              <a:rPr sz="1850" spc="5" dirty="0">
                <a:latin typeface="Calibri"/>
                <a:cs typeface="Calibri"/>
              </a:rPr>
              <a:t>.</a:t>
            </a:r>
            <a:r>
              <a:rPr sz="1850" spc="25" dirty="0">
                <a:latin typeface="Calibri"/>
                <a:cs typeface="Calibri"/>
              </a:rPr>
              <a:t>S</a:t>
            </a:r>
            <a:r>
              <a:rPr sz="1850" spc="-5" dirty="0">
                <a:latin typeface="Calibri"/>
                <a:cs typeface="Calibri"/>
              </a:rPr>
              <a:t>:</a:t>
            </a:r>
            <a:r>
              <a:rPr sz="1850" spc="-110" dirty="0">
                <a:latin typeface="Calibri"/>
                <a:cs typeface="Calibri"/>
              </a:rPr>
              <a:t> </a:t>
            </a:r>
            <a:r>
              <a:rPr sz="1850" spc="25" dirty="0">
                <a:latin typeface="Calibri"/>
                <a:cs typeface="Calibri"/>
              </a:rPr>
              <a:t>F</a:t>
            </a:r>
            <a:r>
              <a:rPr sz="1850" spc="-20" dirty="0">
                <a:latin typeface="Calibri"/>
                <a:cs typeface="Calibri"/>
              </a:rPr>
              <a:t>o</a:t>
            </a:r>
            <a:r>
              <a:rPr sz="1850" spc="-30" dirty="0">
                <a:latin typeface="Calibri"/>
                <a:cs typeface="Calibri"/>
              </a:rPr>
              <a:t>ll</a:t>
            </a:r>
            <a:r>
              <a:rPr sz="1850" spc="-20" dirty="0">
                <a:latin typeface="Calibri"/>
                <a:cs typeface="Calibri"/>
              </a:rPr>
              <a:t>o</a:t>
            </a:r>
            <a:r>
              <a:rPr sz="1850" spc="-10" dirty="0">
                <a:latin typeface="Calibri"/>
                <a:cs typeface="Calibri"/>
              </a:rPr>
              <a:t>w</a:t>
            </a:r>
            <a:r>
              <a:rPr sz="1850" spc="-135" dirty="0">
                <a:latin typeface="Calibri"/>
                <a:cs typeface="Calibri"/>
              </a:rPr>
              <a:t> 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15" dirty="0">
                <a:latin typeface="Calibri"/>
                <a:cs typeface="Calibri"/>
              </a:rPr>
              <a:t>h</a:t>
            </a:r>
            <a:r>
              <a:rPr sz="1850" spc="-5" dirty="0">
                <a:latin typeface="Calibri"/>
                <a:cs typeface="Calibri"/>
              </a:rPr>
              <a:t>e</a:t>
            </a:r>
            <a:r>
              <a:rPr sz="1850" spc="-55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s</a:t>
            </a:r>
            <a:r>
              <a:rPr sz="1850" spc="-30" dirty="0">
                <a:latin typeface="Calibri"/>
                <a:cs typeface="Calibri"/>
              </a:rPr>
              <a:t>li</a:t>
            </a:r>
            <a:r>
              <a:rPr sz="1850" spc="-15" dirty="0">
                <a:latin typeface="Calibri"/>
                <a:cs typeface="Calibri"/>
              </a:rPr>
              <a:t>d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-5" dirty="0">
                <a:latin typeface="Calibri"/>
                <a:cs typeface="Calibri"/>
              </a:rPr>
              <a:t>s</a:t>
            </a:r>
            <a:r>
              <a:rPr sz="1850" spc="-20" dirty="0">
                <a:latin typeface="Calibri"/>
                <a:cs typeface="Calibri"/>
              </a:rPr>
              <a:t> </a:t>
            </a:r>
            <a:r>
              <a:rPr sz="1850" spc="40" dirty="0">
                <a:latin typeface="Calibri"/>
                <a:cs typeface="Calibri"/>
              </a:rPr>
              <a:t>9</a:t>
            </a:r>
            <a:r>
              <a:rPr sz="1850" spc="-10" dirty="0">
                <a:latin typeface="Calibri"/>
                <a:cs typeface="Calibri"/>
              </a:rPr>
              <a:t>-</a:t>
            </a:r>
            <a:r>
              <a:rPr sz="1850" spc="-5" dirty="0">
                <a:latin typeface="Calibri"/>
                <a:cs typeface="Calibri"/>
              </a:rPr>
              <a:t>)</a:t>
            </a:r>
            <a:endParaRPr sz="1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9761" y="249491"/>
            <a:ext cx="5799455" cy="87459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  <a:tabLst>
                <a:tab pos="530860" algn="l"/>
              </a:tabLst>
            </a:pPr>
            <a:r>
              <a:rPr sz="2800" spc="5" dirty="0">
                <a:solidFill>
                  <a:srgbClr val="FF0000"/>
                </a:solidFill>
              </a:rPr>
              <a:t>1.	</a:t>
            </a:r>
            <a:r>
              <a:rPr sz="2800" spc="-5" dirty="0">
                <a:solidFill>
                  <a:srgbClr val="FF0000"/>
                </a:solidFill>
              </a:rPr>
              <a:t>Commands</a:t>
            </a:r>
            <a:r>
              <a:rPr sz="2800" dirty="0">
                <a:solidFill>
                  <a:srgbClr val="FF0000"/>
                </a:solidFill>
              </a:rPr>
              <a:t> </a:t>
            </a:r>
            <a:r>
              <a:rPr sz="2800" spc="-30" dirty="0">
                <a:solidFill>
                  <a:srgbClr val="FF0000"/>
                </a:solidFill>
              </a:rPr>
              <a:t>for</a:t>
            </a:r>
            <a:r>
              <a:rPr sz="2800" spc="40" dirty="0">
                <a:solidFill>
                  <a:srgbClr val="FF0000"/>
                </a:solidFill>
              </a:rPr>
              <a:t> </a:t>
            </a:r>
            <a:r>
              <a:rPr sz="2800" dirty="0">
                <a:solidFill>
                  <a:srgbClr val="FF0000"/>
                </a:solidFill>
              </a:rPr>
              <a:t>Installing</a:t>
            </a:r>
            <a:r>
              <a:rPr sz="2800" spc="-60" dirty="0">
                <a:solidFill>
                  <a:srgbClr val="FF0000"/>
                </a:solidFill>
              </a:rPr>
              <a:t> </a:t>
            </a:r>
            <a:r>
              <a:rPr sz="2800" dirty="0">
                <a:solidFill>
                  <a:srgbClr val="FF0000"/>
                </a:solidFill>
              </a:rPr>
              <a:t>AutoBahn:</a:t>
            </a:r>
            <a:endParaRPr sz="2800" dirty="0"/>
          </a:p>
        </p:txBody>
      </p:sp>
      <p:sp>
        <p:nvSpPr>
          <p:cNvPr id="5" name="object 5"/>
          <p:cNvSpPr/>
          <p:nvPr/>
        </p:nvSpPr>
        <p:spPr>
          <a:xfrm>
            <a:off x="1833879" y="1071880"/>
            <a:ext cx="8534400" cy="1905"/>
          </a:xfrm>
          <a:custGeom>
            <a:avLst/>
            <a:gdLst/>
            <a:ahLst/>
            <a:cxnLst/>
            <a:rect l="l" t="t" r="r" b="b"/>
            <a:pathLst>
              <a:path w="8534400" h="1905">
                <a:moveTo>
                  <a:pt x="0" y="0"/>
                </a:moveTo>
                <a:lnTo>
                  <a:pt x="8534400" y="165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359660" y="1148080"/>
            <a:ext cx="6121400" cy="5270500"/>
            <a:chOff x="835660" y="1148080"/>
            <a:chExt cx="6121400" cy="52705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0480" y="1148080"/>
              <a:ext cx="5029200" cy="7620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3280" y="2214880"/>
              <a:ext cx="6096000" cy="417576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48360" y="2524760"/>
              <a:ext cx="6096000" cy="3881120"/>
            </a:xfrm>
            <a:custGeom>
              <a:avLst/>
              <a:gdLst/>
              <a:ahLst/>
              <a:cxnLst/>
              <a:rect l="l" t="t" r="r" b="b"/>
              <a:pathLst>
                <a:path w="6096000" h="3881120">
                  <a:moveTo>
                    <a:pt x="0" y="3881120"/>
                  </a:moveTo>
                  <a:lnTo>
                    <a:pt x="6095999" y="3881120"/>
                  </a:lnTo>
                  <a:lnTo>
                    <a:pt x="6095999" y="3576320"/>
                  </a:lnTo>
                  <a:lnTo>
                    <a:pt x="0" y="3576320"/>
                  </a:lnTo>
                  <a:lnTo>
                    <a:pt x="0" y="3881120"/>
                  </a:lnTo>
                  <a:close/>
                </a:path>
                <a:path w="6096000" h="3881120">
                  <a:moveTo>
                    <a:pt x="1524000" y="223520"/>
                  </a:moveTo>
                  <a:lnTo>
                    <a:pt x="3423919" y="223520"/>
                  </a:lnTo>
                  <a:lnTo>
                    <a:pt x="3423919" y="0"/>
                  </a:lnTo>
                  <a:lnTo>
                    <a:pt x="1524000" y="0"/>
                  </a:lnTo>
                  <a:lnTo>
                    <a:pt x="1524000" y="22352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23108" y="1676400"/>
              <a:ext cx="349885" cy="920115"/>
            </a:xfrm>
            <a:custGeom>
              <a:avLst/>
              <a:gdLst/>
              <a:ahLst/>
              <a:cxnLst/>
              <a:rect l="l" t="t" r="r" b="b"/>
              <a:pathLst>
                <a:path w="349885" h="920114">
                  <a:moveTo>
                    <a:pt x="22606" y="764413"/>
                  </a:moveTo>
                  <a:lnTo>
                    <a:pt x="5461" y="767969"/>
                  </a:lnTo>
                  <a:lnTo>
                    <a:pt x="0" y="776351"/>
                  </a:lnTo>
                  <a:lnTo>
                    <a:pt x="1778" y="784987"/>
                  </a:lnTo>
                  <a:lnTo>
                    <a:pt x="29972" y="919607"/>
                  </a:lnTo>
                  <a:lnTo>
                    <a:pt x="58275" y="894714"/>
                  </a:lnTo>
                  <a:lnTo>
                    <a:pt x="54991" y="894714"/>
                  </a:lnTo>
                  <a:lnTo>
                    <a:pt x="24892" y="884682"/>
                  </a:lnTo>
                  <a:lnTo>
                    <a:pt x="43457" y="828960"/>
                  </a:lnTo>
                  <a:lnTo>
                    <a:pt x="32893" y="778510"/>
                  </a:lnTo>
                  <a:lnTo>
                    <a:pt x="31115" y="769874"/>
                  </a:lnTo>
                  <a:lnTo>
                    <a:pt x="22606" y="764413"/>
                  </a:lnTo>
                  <a:close/>
                </a:path>
                <a:path w="349885" h="920114">
                  <a:moveTo>
                    <a:pt x="43457" y="828960"/>
                  </a:moveTo>
                  <a:lnTo>
                    <a:pt x="24892" y="884682"/>
                  </a:lnTo>
                  <a:lnTo>
                    <a:pt x="54991" y="894714"/>
                  </a:lnTo>
                  <a:lnTo>
                    <a:pt x="57743" y="886460"/>
                  </a:lnTo>
                  <a:lnTo>
                    <a:pt x="55499" y="886460"/>
                  </a:lnTo>
                  <a:lnTo>
                    <a:pt x="29464" y="877697"/>
                  </a:lnTo>
                  <a:lnTo>
                    <a:pt x="49902" y="859734"/>
                  </a:lnTo>
                  <a:lnTo>
                    <a:pt x="43457" y="828960"/>
                  </a:lnTo>
                  <a:close/>
                </a:path>
                <a:path w="349885" h="920114">
                  <a:moveTo>
                    <a:pt x="123777" y="801068"/>
                  </a:moveTo>
                  <a:lnTo>
                    <a:pt x="117742" y="801824"/>
                  </a:lnTo>
                  <a:lnTo>
                    <a:pt x="112268" y="804926"/>
                  </a:lnTo>
                  <a:lnTo>
                    <a:pt x="73593" y="838914"/>
                  </a:lnTo>
                  <a:lnTo>
                    <a:pt x="54991" y="894714"/>
                  </a:lnTo>
                  <a:lnTo>
                    <a:pt x="58275" y="894714"/>
                  </a:lnTo>
                  <a:lnTo>
                    <a:pt x="133223" y="828801"/>
                  </a:lnTo>
                  <a:lnTo>
                    <a:pt x="137048" y="823755"/>
                  </a:lnTo>
                  <a:lnTo>
                    <a:pt x="138588" y="817864"/>
                  </a:lnTo>
                  <a:lnTo>
                    <a:pt x="137795" y="811853"/>
                  </a:lnTo>
                  <a:lnTo>
                    <a:pt x="134619" y="806450"/>
                  </a:lnTo>
                  <a:lnTo>
                    <a:pt x="129645" y="802622"/>
                  </a:lnTo>
                  <a:lnTo>
                    <a:pt x="123777" y="801068"/>
                  </a:lnTo>
                  <a:close/>
                </a:path>
                <a:path w="349885" h="920114">
                  <a:moveTo>
                    <a:pt x="49902" y="859734"/>
                  </a:moveTo>
                  <a:lnTo>
                    <a:pt x="29464" y="877697"/>
                  </a:lnTo>
                  <a:lnTo>
                    <a:pt x="55499" y="886460"/>
                  </a:lnTo>
                  <a:lnTo>
                    <a:pt x="49902" y="859734"/>
                  </a:lnTo>
                  <a:close/>
                </a:path>
                <a:path w="349885" h="920114">
                  <a:moveTo>
                    <a:pt x="73593" y="838914"/>
                  </a:moveTo>
                  <a:lnTo>
                    <a:pt x="49902" y="859734"/>
                  </a:lnTo>
                  <a:lnTo>
                    <a:pt x="55499" y="886460"/>
                  </a:lnTo>
                  <a:lnTo>
                    <a:pt x="57743" y="886460"/>
                  </a:lnTo>
                  <a:lnTo>
                    <a:pt x="73593" y="838914"/>
                  </a:lnTo>
                  <a:close/>
                </a:path>
                <a:path w="349885" h="920114">
                  <a:moveTo>
                    <a:pt x="319658" y="0"/>
                  </a:moveTo>
                  <a:lnTo>
                    <a:pt x="43457" y="828960"/>
                  </a:lnTo>
                  <a:lnTo>
                    <a:pt x="49902" y="859734"/>
                  </a:lnTo>
                  <a:lnTo>
                    <a:pt x="73593" y="838914"/>
                  </a:lnTo>
                  <a:lnTo>
                    <a:pt x="349884" y="10160"/>
                  </a:lnTo>
                  <a:lnTo>
                    <a:pt x="31965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8424291" y="6532880"/>
            <a:ext cx="2311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33879" y="1071881"/>
            <a:ext cx="8534400" cy="1905"/>
          </a:xfrm>
          <a:custGeom>
            <a:avLst/>
            <a:gdLst/>
            <a:ahLst/>
            <a:cxnLst/>
            <a:rect l="l" t="t" r="r" b="b"/>
            <a:pathLst>
              <a:path w="8534400" h="1905">
                <a:moveTo>
                  <a:pt x="0" y="0"/>
                </a:moveTo>
                <a:lnTo>
                  <a:pt x="8534400" y="165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3339465" y="6440884"/>
            <a:ext cx="2475229" cy="361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lang="en-US" spc="-15"/>
              <a:t>Dr</a:t>
            </a:r>
            <a:r>
              <a:rPr lang="en-US" spc="25"/>
              <a:t> </a:t>
            </a:r>
            <a:r>
              <a:rPr lang="en-US"/>
              <a:t>Sumalatha</a:t>
            </a:r>
            <a:r>
              <a:rPr lang="en-US" spc="-40"/>
              <a:t> </a:t>
            </a:r>
            <a:r>
              <a:rPr lang="en-US" spc="-5"/>
              <a:t>Aradhya,</a:t>
            </a:r>
            <a:r>
              <a:rPr lang="en-US" spc="-95"/>
              <a:t> </a:t>
            </a:r>
            <a:r>
              <a:rPr lang="en-US" spc="5"/>
              <a:t>Dept</a:t>
            </a:r>
            <a:r>
              <a:rPr lang="en-US" spc="-35"/>
              <a:t> </a:t>
            </a:r>
            <a:r>
              <a:rPr lang="en-US"/>
              <a:t>of</a:t>
            </a:r>
            <a:r>
              <a:rPr lang="en-US" spc="-80"/>
              <a:t> </a:t>
            </a:r>
            <a:r>
              <a:rPr lang="en-US" spc="-5"/>
              <a:t>CSE,</a:t>
            </a:r>
            <a:r>
              <a:rPr lang="en-US" spc="70"/>
              <a:t> </a:t>
            </a:r>
            <a:r>
              <a:rPr lang="en-US" spc="-45"/>
              <a:t>SIT,</a:t>
            </a:r>
          </a:p>
          <a:p>
            <a:pPr algn="ctr"/>
            <a:r>
              <a:rPr lang="en-US" spc="-15"/>
              <a:t>Tumakuru</a:t>
            </a:r>
            <a:endParaRPr spc="-15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8424291" y="6532880"/>
            <a:ext cx="2311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9</a:t>
            </a:fld>
            <a:endParaRPr dirty="0"/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8BFDD496-9869-0830-DAE4-AB0069BF73EE}"/>
              </a:ext>
            </a:extLst>
          </p:cNvPr>
          <p:cNvSpPr txBox="1">
            <a:spLocks/>
          </p:cNvSpPr>
          <p:nvPr/>
        </p:nvSpPr>
        <p:spPr>
          <a:xfrm>
            <a:off x="3052064" y="363474"/>
            <a:ext cx="5738495" cy="453390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2800" spc="5">
                <a:solidFill>
                  <a:srgbClr val="FF0000"/>
                </a:solidFill>
              </a:rPr>
              <a:t>2.</a:t>
            </a:r>
            <a:r>
              <a:rPr lang="en-US" sz="2800" spc="-30">
                <a:solidFill>
                  <a:srgbClr val="FF0000"/>
                </a:solidFill>
              </a:rPr>
              <a:t> </a:t>
            </a:r>
            <a:r>
              <a:rPr lang="en-US" sz="2800" spc="20">
                <a:solidFill>
                  <a:srgbClr val="FF0000"/>
                </a:solidFill>
              </a:rPr>
              <a:t>Clone</a:t>
            </a:r>
            <a:r>
              <a:rPr lang="en-US" sz="2800" spc="-125">
                <a:solidFill>
                  <a:srgbClr val="FF0000"/>
                </a:solidFill>
              </a:rPr>
              <a:t> </a:t>
            </a:r>
            <a:r>
              <a:rPr lang="en-US" sz="2800">
                <a:solidFill>
                  <a:srgbClr val="FF0000"/>
                </a:solidFill>
              </a:rPr>
              <a:t>AutoBahn</a:t>
            </a:r>
            <a:r>
              <a:rPr lang="en-US" sz="2800" spc="40">
                <a:solidFill>
                  <a:srgbClr val="FF0000"/>
                </a:solidFill>
              </a:rPr>
              <a:t> </a:t>
            </a:r>
            <a:r>
              <a:rPr lang="en-US" sz="2800" spc="10">
                <a:solidFill>
                  <a:srgbClr val="FF0000"/>
                </a:solidFill>
              </a:rPr>
              <a:t>Python</a:t>
            </a:r>
            <a:r>
              <a:rPr lang="en-US" sz="2800" spc="-65">
                <a:solidFill>
                  <a:srgbClr val="FF0000"/>
                </a:solidFill>
              </a:rPr>
              <a:t> </a:t>
            </a:r>
            <a:r>
              <a:rPr lang="en-US" sz="2800" spc="-10">
                <a:solidFill>
                  <a:srgbClr val="FF0000"/>
                </a:solidFill>
              </a:rPr>
              <a:t>from</a:t>
            </a:r>
            <a:r>
              <a:rPr lang="en-US" sz="2800" spc="-35">
                <a:solidFill>
                  <a:srgbClr val="FF0000"/>
                </a:solidFill>
              </a:rPr>
              <a:t> </a:t>
            </a:r>
            <a:r>
              <a:rPr lang="en-US" sz="2800" spc="15">
                <a:solidFill>
                  <a:srgbClr val="FF0000"/>
                </a:solidFill>
              </a:rPr>
              <a:t>gihub:</a:t>
            </a:r>
            <a:endParaRPr lang="en-US" sz="2800" dirty="0"/>
          </a:p>
        </p:txBody>
      </p:sp>
      <p:grpSp>
        <p:nvGrpSpPr>
          <p:cNvPr id="17" name="object 3">
            <a:extLst>
              <a:ext uri="{FF2B5EF4-FFF2-40B4-BE49-F238E27FC236}">
                <a16:creationId xmlns:a16="http://schemas.microsoft.com/office/drawing/2014/main" id="{05825118-8D91-A2BC-99C8-6E78EAA3B8FD}"/>
              </a:ext>
            </a:extLst>
          </p:cNvPr>
          <p:cNvGrpSpPr/>
          <p:nvPr/>
        </p:nvGrpSpPr>
        <p:grpSpPr>
          <a:xfrm>
            <a:off x="2824480" y="1300480"/>
            <a:ext cx="6634480" cy="990600"/>
            <a:chOff x="1300480" y="1300480"/>
            <a:chExt cx="6634480" cy="990600"/>
          </a:xfrm>
        </p:grpSpPr>
        <p:pic>
          <p:nvPicPr>
            <p:cNvPr id="18" name="object 4">
              <a:extLst>
                <a:ext uri="{FF2B5EF4-FFF2-40B4-BE49-F238E27FC236}">
                  <a16:creationId xmlns:a16="http://schemas.microsoft.com/office/drawing/2014/main" id="{6544D778-A196-B892-701D-8C511D69710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0480" y="1300480"/>
              <a:ext cx="6319520" cy="680720"/>
            </a:xfrm>
            <a:prstGeom prst="rect">
              <a:avLst/>
            </a:prstGeom>
          </p:spPr>
        </p:pic>
        <p:sp>
          <p:nvSpPr>
            <p:cNvPr id="19" name="object 5">
              <a:extLst>
                <a:ext uri="{FF2B5EF4-FFF2-40B4-BE49-F238E27FC236}">
                  <a16:creationId xmlns:a16="http://schemas.microsoft.com/office/drawing/2014/main" id="{DFB2F8ED-0A1C-F1EA-2F17-20576DB8407E}"/>
                </a:ext>
              </a:extLst>
            </p:cNvPr>
            <p:cNvSpPr/>
            <p:nvPr/>
          </p:nvSpPr>
          <p:spPr>
            <a:xfrm>
              <a:off x="3743959" y="1676527"/>
              <a:ext cx="766445" cy="614680"/>
            </a:xfrm>
            <a:custGeom>
              <a:avLst/>
              <a:gdLst/>
              <a:ahLst/>
              <a:cxnLst/>
              <a:rect l="l" t="t" r="r" b="b"/>
              <a:pathLst>
                <a:path w="766445" h="614680">
                  <a:moveTo>
                    <a:pt x="40512" y="517144"/>
                  </a:moveTo>
                  <a:lnTo>
                    <a:pt x="36829" y="518795"/>
                  </a:lnTo>
                  <a:lnTo>
                    <a:pt x="35687" y="522097"/>
                  </a:lnTo>
                  <a:lnTo>
                    <a:pt x="0" y="614552"/>
                  </a:lnTo>
                  <a:lnTo>
                    <a:pt x="19778" y="611632"/>
                  </a:lnTo>
                  <a:lnTo>
                    <a:pt x="13715" y="611632"/>
                  </a:lnTo>
                  <a:lnTo>
                    <a:pt x="5841" y="601726"/>
                  </a:lnTo>
                  <a:lnTo>
                    <a:pt x="24207" y="587034"/>
                  </a:lnTo>
                  <a:lnTo>
                    <a:pt x="48767" y="523367"/>
                  </a:lnTo>
                  <a:lnTo>
                    <a:pt x="47116" y="519684"/>
                  </a:lnTo>
                  <a:lnTo>
                    <a:pt x="40512" y="517144"/>
                  </a:lnTo>
                  <a:close/>
                </a:path>
                <a:path w="766445" h="614680">
                  <a:moveTo>
                    <a:pt x="24207" y="587034"/>
                  </a:moveTo>
                  <a:lnTo>
                    <a:pt x="5841" y="601726"/>
                  </a:lnTo>
                  <a:lnTo>
                    <a:pt x="13715" y="611632"/>
                  </a:lnTo>
                  <a:lnTo>
                    <a:pt x="17050" y="608964"/>
                  </a:lnTo>
                  <a:lnTo>
                    <a:pt x="15748" y="608964"/>
                  </a:lnTo>
                  <a:lnTo>
                    <a:pt x="8889" y="600456"/>
                  </a:lnTo>
                  <a:lnTo>
                    <a:pt x="19646" y="598859"/>
                  </a:lnTo>
                  <a:lnTo>
                    <a:pt x="24207" y="587034"/>
                  </a:lnTo>
                  <a:close/>
                </a:path>
                <a:path w="766445" h="614680">
                  <a:moveTo>
                    <a:pt x="99567" y="586994"/>
                  </a:moveTo>
                  <a:lnTo>
                    <a:pt x="31970" y="597029"/>
                  </a:lnTo>
                  <a:lnTo>
                    <a:pt x="13715" y="611632"/>
                  </a:lnTo>
                  <a:lnTo>
                    <a:pt x="19778" y="611632"/>
                  </a:lnTo>
                  <a:lnTo>
                    <a:pt x="101473" y="599567"/>
                  </a:lnTo>
                  <a:lnTo>
                    <a:pt x="103886" y="596392"/>
                  </a:lnTo>
                  <a:lnTo>
                    <a:pt x="102869" y="589407"/>
                  </a:lnTo>
                  <a:lnTo>
                    <a:pt x="99567" y="586994"/>
                  </a:lnTo>
                  <a:close/>
                </a:path>
                <a:path w="766445" h="614680">
                  <a:moveTo>
                    <a:pt x="19646" y="598859"/>
                  </a:moveTo>
                  <a:lnTo>
                    <a:pt x="8889" y="600456"/>
                  </a:lnTo>
                  <a:lnTo>
                    <a:pt x="15748" y="608964"/>
                  </a:lnTo>
                  <a:lnTo>
                    <a:pt x="19646" y="598859"/>
                  </a:lnTo>
                  <a:close/>
                </a:path>
                <a:path w="766445" h="614680">
                  <a:moveTo>
                    <a:pt x="31970" y="597029"/>
                  </a:moveTo>
                  <a:lnTo>
                    <a:pt x="19646" y="598859"/>
                  </a:lnTo>
                  <a:lnTo>
                    <a:pt x="15748" y="608964"/>
                  </a:lnTo>
                  <a:lnTo>
                    <a:pt x="17050" y="608964"/>
                  </a:lnTo>
                  <a:lnTo>
                    <a:pt x="31970" y="597029"/>
                  </a:lnTo>
                  <a:close/>
                </a:path>
                <a:path w="766445" h="614680">
                  <a:moveTo>
                    <a:pt x="758063" y="0"/>
                  </a:moveTo>
                  <a:lnTo>
                    <a:pt x="24207" y="587034"/>
                  </a:lnTo>
                  <a:lnTo>
                    <a:pt x="19646" y="598859"/>
                  </a:lnTo>
                  <a:lnTo>
                    <a:pt x="31970" y="597029"/>
                  </a:lnTo>
                  <a:lnTo>
                    <a:pt x="765937" y="9906"/>
                  </a:lnTo>
                  <a:lnTo>
                    <a:pt x="758063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6">
              <a:extLst>
                <a:ext uri="{FF2B5EF4-FFF2-40B4-BE49-F238E27FC236}">
                  <a16:creationId xmlns:a16="http://schemas.microsoft.com/office/drawing/2014/main" id="{8A9D5B8F-1CC0-EB6B-E347-4F89AFE4CA30}"/>
                </a:ext>
              </a:extLst>
            </p:cNvPr>
            <p:cNvSpPr/>
            <p:nvPr/>
          </p:nvSpPr>
          <p:spPr>
            <a:xfrm>
              <a:off x="7625080" y="1610360"/>
              <a:ext cx="304800" cy="38100"/>
            </a:xfrm>
            <a:custGeom>
              <a:avLst/>
              <a:gdLst/>
              <a:ahLst/>
              <a:cxnLst/>
              <a:rect l="l" t="t" r="r" b="b"/>
              <a:pathLst>
                <a:path w="304800" h="38100">
                  <a:moveTo>
                    <a:pt x="304800" y="0"/>
                  </a:moveTo>
                  <a:lnTo>
                    <a:pt x="0" y="3810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7">
            <a:extLst>
              <a:ext uri="{FF2B5EF4-FFF2-40B4-BE49-F238E27FC236}">
                <a16:creationId xmlns:a16="http://schemas.microsoft.com/office/drawing/2014/main" id="{FD60F196-241A-47EF-6206-BF13C6E9173F}"/>
              </a:ext>
            </a:extLst>
          </p:cNvPr>
          <p:cNvGrpSpPr/>
          <p:nvPr/>
        </p:nvGrpSpPr>
        <p:grpSpPr>
          <a:xfrm>
            <a:off x="2125980" y="2438400"/>
            <a:ext cx="8183880" cy="2133600"/>
            <a:chOff x="601980" y="2438400"/>
            <a:chExt cx="8183880" cy="2133600"/>
          </a:xfrm>
        </p:grpSpPr>
        <p:pic>
          <p:nvPicPr>
            <p:cNvPr id="22" name="object 8">
              <a:extLst>
                <a:ext uri="{FF2B5EF4-FFF2-40B4-BE49-F238E27FC236}">
                  <a16:creationId xmlns:a16="http://schemas.microsoft.com/office/drawing/2014/main" id="{8D0D0497-6271-FABD-5D53-56CEB0503BA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600" y="2438400"/>
              <a:ext cx="8158480" cy="2133600"/>
            </a:xfrm>
            <a:prstGeom prst="rect">
              <a:avLst/>
            </a:prstGeom>
          </p:spPr>
        </p:pic>
        <p:sp>
          <p:nvSpPr>
            <p:cNvPr id="23" name="object 9">
              <a:extLst>
                <a:ext uri="{FF2B5EF4-FFF2-40B4-BE49-F238E27FC236}">
                  <a16:creationId xmlns:a16="http://schemas.microsoft.com/office/drawing/2014/main" id="{AA350EEA-0210-3A30-50AA-7D91C02533FC}"/>
                </a:ext>
              </a:extLst>
            </p:cNvPr>
            <p:cNvSpPr/>
            <p:nvPr/>
          </p:nvSpPr>
          <p:spPr>
            <a:xfrm>
              <a:off x="614680" y="3124200"/>
              <a:ext cx="8158480" cy="203200"/>
            </a:xfrm>
            <a:custGeom>
              <a:avLst/>
              <a:gdLst/>
              <a:ahLst/>
              <a:cxnLst/>
              <a:rect l="l" t="t" r="r" b="b"/>
              <a:pathLst>
                <a:path w="8158480" h="203200">
                  <a:moveTo>
                    <a:pt x="0" y="203200"/>
                  </a:moveTo>
                  <a:lnTo>
                    <a:pt x="8158480" y="203200"/>
                  </a:lnTo>
                  <a:lnTo>
                    <a:pt x="8158480" y="0"/>
                  </a:lnTo>
                  <a:lnTo>
                    <a:pt x="0" y="0"/>
                  </a:lnTo>
                  <a:lnTo>
                    <a:pt x="0" y="2032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10">
            <a:extLst>
              <a:ext uri="{FF2B5EF4-FFF2-40B4-BE49-F238E27FC236}">
                <a16:creationId xmlns:a16="http://schemas.microsoft.com/office/drawing/2014/main" id="{BE9E099B-B694-9FC6-A449-84A14DCB4640}"/>
              </a:ext>
            </a:extLst>
          </p:cNvPr>
          <p:cNvSpPr txBox="1"/>
          <p:nvPr/>
        </p:nvSpPr>
        <p:spPr>
          <a:xfrm>
            <a:off x="9459976" y="1320419"/>
            <a:ext cx="1035050" cy="359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300"/>
              </a:lnSpc>
              <a:spcBef>
                <a:spcPts val="120"/>
              </a:spcBef>
            </a:pP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100" spc="4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1100" spc="-3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100" spc="5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11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3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100" spc="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1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li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100" spc="5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300"/>
              </a:lnSpc>
            </a:pPr>
            <a:r>
              <a:rPr sz="1100" spc="4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100" spc="1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100" spc="-3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100" spc="45" dirty="0">
                <a:solidFill>
                  <a:srgbClr val="FF0000"/>
                </a:solidFill>
                <a:latin typeface="Calibri"/>
                <a:cs typeface="Calibri"/>
              </a:rPr>
              <a:t>’</a:t>
            </a:r>
            <a:r>
              <a:rPr sz="1100" spc="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1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1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100" spc="-3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100" spc="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1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r>
              <a:rPr sz="1100" spc="1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5" name="object 11">
            <a:extLst>
              <a:ext uri="{FF2B5EF4-FFF2-40B4-BE49-F238E27FC236}">
                <a16:creationId xmlns:a16="http://schemas.microsoft.com/office/drawing/2014/main" id="{03364227-FE81-7518-10AC-2C18D079C911}"/>
              </a:ext>
            </a:extLst>
          </p:cNvPr>
          <p:cNvSpPr txBox="1"/>
          <p:nvPr/>
        </p:nvSpPr>
        <p:spPr>
          <a:xfrm>
            <a:off x="5493385" y="2006917"/>
            <a:ext cx="866775" cy="1731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050" spc="-5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050" spc="7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050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050" spc="-4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050" spc="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050" spc="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050" spc="5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050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050" spc="7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05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050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050" spc="-1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050" spc="70" dirty="0">
                <a:solidFill>
                  <a:srgbClr val="FF0000"/>
                </a:solidFill>
                <a:latin typeface="Calibri"/>
                <a:cs typeface="Calibri"/>
              </a:rPr>
              <a:t>li</a:t>
            </a:r>
            <a:r>
              <a:rPr sz="1050" spc="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050" spc="-5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26" name="object 12">
            <a:extLst>
              <a:ext uri="{FF2B5EF4-FFF2-40B4-BE49-F238E27FC236}">
                <a16:creationId xmlns:a16="http://schemas.microsoft.com/office/drawing/2014/main" id="{B0054323-D205-38FA-CBC2-E00161D8DEC8}"/>
              </a:ext>
            </a:extLst>
          </p:cNvPr>
          <p:cNvGrpSpPr/>
          <p:nvPr/>
        </p:nvGrpSpPr>
        <p:grpSpPr>
          <a:xfrm>
            <a:off x="2054859" y="1830833"/>
            <a:ext cx="8625840" cy="4265295"/>
            <a:chOff x="530859" y="1830832"/>
            <a:chExt cx="8625840" cy="4265295"/>
          </a:xfrm>
        </p:grpSpPr>
        <p:pic>
          <p:nvPicPr>
            <p:cNvPr id="27" name="object 13">
              <a:extLst>
                <a:ext uri="{FF2B5EF4-FFF2-40B4-BE49-F238E27FC236}">
                  <a16:creationId xmlns:a16="http://schemas.microsoft.com/office/drawing/2014/main" id="{4B0119D9-A7C4-D5BF-1798-1234720422C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599" y="4856480"/>
              <a:ext cx="8382000" cy="1239520"/>
            </a:xfrm>
            <a:prstGeom prst="rect">
              <a:avLst/>
            </a:prstGeom>
          </p:spPr>
        </p:pic>
        <p:sp>
          <p:nvSpPr>
            <p:cNvPr id="28" name="object 14">
              <a:extLst>
                <a:ext uri="{FF2B5EF4-FFF2-40B4-BE49-F238E27FC236}">
                  <a16:creationId xmlns:a16="http://schemas.microsoft.com/office/drawing/2014/main" id="{0F5827A9-B03B-BCE8-EFE0-44AA69A96FA9}"/>
                </a:ext>
              </a:extLst>
            </p:cNvPr>
            <p:cNvSpPr/>
            <p:nvPr/>
          </p:nvSpPr>
          <p:spPr>
            <a:xfrm>
              <a:off x="4652771" y="1830832"/>
              <a:ext cx="1836420" cy="3279775"/>
            </a:xfrm>
            <a:custGeom>
              <a:avLst/>
              <a:gdLst/>
              <a:ahLst/>
              <a:cxnLst/>
              <a:rect l="l" t="t" r="r" b="b"/>
              <a:pathLst>
                <a:path w="1836420" h="3279775">
                  <a:moveTo>
                    <a:pt x="1752473" y="3216529"/>
                  </a:moveTo>
                  <a:lnTo>
                    <a:pt x="1748663" y="3217544"/>
                  </a:lnTo>
                  <a:lnTo>
                    <a:pt x="1745106" y="3223641"/>
                  </a:lnTo>
                  <a:lnTo>
                    <a:pt x="1745995" y="3227450"/>
                  </a:lnTo>
                  <a:lnTo>
                    <a:pt x="1834388" y="3279648"/>
                  </a:lnTo>
                  <a:lnTo>
                    <a:pt x="1834539" y="3271774"/>
                  </a:lnTo>
                  <a:lnTo>
                    <a:pt x="1822703" y="3271774"/>
                  </a:lnTo>
                  <a:lnTo>
                    <a:pt x="1811209" y="3251180"/>
                  </a:lnTo>
                  <a:lnTo>
                    <a:pt x="1752473" y="3216529"/>
                  </a:lnTo>
                  <a:close/>
                </a:path>
                <a:path w="1836420" h="3279775">
                  <a:moveTo>
                    <a:pt x="1811209" y="3251180"/>
                  </a:moveTo>
                  <a:lnTo>
                    <a:pt x="1822703" y="3271774"/>
                  </a:lnTo>
                  <a:lnTo>
                    <a:pt x="1828524" y="3268599"/>
                  </a:lnTo>
                  <a:lnTo>
                    <a:pt x="1821941" y="3268599"/>
                  </a:lnTo>
                  <a:lnTo>
                    <a:pt x="1822147" y="3257636"/>
                  </a:lnTo>
                  <a:lnTo>
                    <a:pt x="1811209" y="3251180"/>
                  </a:lnTo>
                  <a:close/>
                </a:path>
                <a:path w="1836420" h="3279775">
                  <a:moveTo>
                    <a:pt x="1830069" y="3174110"/>
                  </a:moveTo>
                  <a:lnTo>
                    <a:pt x="1826514" y="3174110"/>
                  </a:lnTo>
                  <a:lnTo>
                    <a:pt x="1823592" y="3176778"/>
                  </a:lnTo>
                  <a:lnTo>
                    <a:pt x="1823588" y="3180587"/>
                  </a:lnTo>
                  <a:lnTo>
                    <a:pt x="1822381" y="3245077"/>
                  </a:lnTo>
                  <a:lnTo>
                    <a:pt x="1833879" y="3265678"/>
                  </a:lnTo>
                  <a:lnTo>
                    <a:pt x="1822703" y="3271774"/>
                  </a:lnTo>
                  <a:lnTo>
                    <a:pt x="1834539" y="3271774"/>
                  </a:lnTo>
                  <a:lnTo>
                    <a:pt x="1836292" y="3180587"/>
                  </a:lnTo>
                  <a:lnTo>
                    <a:pt x="1836292" y="3177031"/>
                  </a:lnTo>
                  <a:lnTo>
                    <a:pt x="1833499" y="3174237"/>
                  </a:lnTo>
                  <a:lnTo>
                    <a:pt x="1830069" y="3174110"/>
                  </a:lnTo>
                  <a:close/>
                </a:path>
                <a:path w="1836420" h="3279775">
                  <a:moveTo>
                    <a:pt x="1822147" y="3257636"/>
                  </a:moveTo>
                  <a:lnTo>
                    <a:pt x="1821941" y="3268599"/>
                  </a:lnTo>
                  <a:lnTo>
                    <a:pt x="1831466" y="3263137"/>
                  </a:lnTo>
                  <a:lnTo>
                    <a:pt x="1822147" y="3257636"/>
                  </a:lnTo>
                  <a:close/>
                </a:path>
                <a:path w="1836420" h="3279775">
                  <a:moveTo>
                    <a:pt x="1822381" y="3245077"/>
                  </a:moveTo>
                  <a:lnTo>
                    <a:pt x="1822147" y="3257636"/>
                  </a:lnTo>
                  <a:lnTo>
                    <a:pt x="1831466" y="3263137"/>
                  </a:lnTo>
                  <a:lnTo>
                    <a:pt x="1821941" y="3268599"/>
                  </a:lnTo>
                  <a:lnTo>
                    <a:pt x="1828524" y="3268599"/>
                  </a:lnTo>
                  <a:lnTo>
                    <a:pt x="1833879" y="3265678"/>
                  </a:lnTo>
                  <a:lnTo>
                    <a:pt x="1822381" y="3245077"/>
                  </a:lnTo>
                  <a:close/>
                </a:path>
                <a:path w="1836420" h="3279775">
                  <a:moveTo>
                    <a:pt x="11175" y="0"/>
                  </a:moveTo>
                  <a:lnTo>
                    <a:pt x="0" y="6095"/>
                  </a:lnTo>
                  <a:lnTo>
                    <a:pt x="1811209" y="3251180"/>
                  </a:lnTo>
                  <a:lnTo>
                    <a:pt x="1822147" y="3257636"/>
                  </a:lnTo>
                  <a:lnTo>
                    <a:pt x="1822381" y="3245077"/>
                  </a:lnTo>
                  <a:lnTo>
                    <a:pt x="11175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5">
              <a:extLst>
                <a:ext uri="{FF2B5EF4-FFF2-40B4-BE49-F238E27FC236}">
                  <a16:creationId xmlns:a16="http://schemas.microsoft.com/office/drawing/2014/main" id="{4AD01633-933F-2CDB-F794-3639C3A201BA}"/>
                </a:ext>
              </a:extLst>
            </p:cNvPr>
            <p:cNvSpPr/>
            <p:nvPr/>
          </p:nvSpPr>
          <p:spPr>
            <a:xfrm>
              <a:off x="543559" y="4881880"/>
              <a:ext cx="8600440" cy="386080"/>
            </a:xfrm>
            <a:custGeom>
              <a:avLst/>
              <a:gdLst/>
              <a:ahLst/>
              <a:cxnLst/>
              <a:rect l="l" t="t" r="r" b="b"/>
              <a:pathLst>
                <a:path w="8600440" h="386079">
                  <a:moveTo>
                    <a:pt x="0" y="386080"/>
                  </a:moveTo>
                  <a:lnTo>
                    <a:pt x="8600440" y="386080"/>
                  </a:lnTo>
                </a:path>
                <a:path w="8600440" h="386079">
                  <a:moveTo>
                    <a:pt x="8600440" y="0"/>
                  </a:moveTo>
                  <a:lnTo>
                    <a:pt x="0" y="0"/>
                  </a:lnTo>
                  <a:lnTo>
                    <a:pt x="0" y="38608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121</TotalTime>
  <Words>540</Words>
  <Application>Microsoft Office PowerPoint</Application>
  <PresentationFormat>Widescreen</PresentationFormat>
  <Paragraphs>144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Tiếp theo Chương 2 - phần 2.5_1</vt:lpstr>
      <vt:lpstr>PowerPoint Presentation</vt:lpstr>
      <vt:lpstr>PowerPoint Presentation</vt:lpstr>
      <vt:lpstr>PowerPoint Presentation</vt:lpstr>
      <vt:lpstr>PowerPoint Presentation</vt:lpstr>
      <vt:lpstr>WAMP Protocol interaction between peers:</vt:lpstr>
      <vt:lpstr>PowerPoint Presentation</vt:lpstr>
      <vt:lpstr>1. Commands for Installing AutoBahn:</vt:lpstr>
      <vt:lpstr>PowerPoint Presentation</vt:lpstr>
      <vt:lpstr>PowerPoint Presentation</vt:lpstr>
      <vt:lpstr>4. Create WAMP Subscriber component</vt:lpstr>
      <vt:lpstr>5. Run the application router on a WebSocket transport server</vt:lpstr>
      <vt:lpstr>Exercise : Explore the WAMP autobahn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Môn học: IoT và Ứng dụng</dc:title>
  <dc:creator>Minh Linh</dc:creator>
  <cp:lastModifiedBy>Minh Linh</cp:lastModifiedBy>
  <cp:revision>41</cp:revision>
  <dcterms:created xsi:type="dcterms:W3CDTF">2022-07-13T13:13:13Z</dcterms:created>
  <dcterms:modified xsi:type="dcterms:W3CDTF">2022-07-14T04:42:49Z</dcterms:modified>
</cp:coreProperties>
</file>