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1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5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-mongodb-engine.readthedocs.io/en/latest/" TargetMode="External"/><Relationship Id="rId2" Type="http://schemas.openxmlformats.org/officeDocument/2006/relationships/hyperlink" Target="https://pypi.org/project/django-mongodb-eng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django-mongodb-engine.readthedocs.io/en/latest/tutoria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ref/settings/" TargetMode="External"/><Relationship Id="rId2" Type="http://schemas.openxmlformats.org/officeDocument/2006/relationships/hyperlink" Target="https://pypi.org/project/django-mongodb-eng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hyperlink" Target="https://github.com/Oskube/django-dht22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hyperlink" Target="https://readthedocs.org/projects/django-chartit/downloads/pdf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dig95.github.io/2018/09/08/data-api.html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jpg"/><Relationship Id="rId15" Type="http://schemas.openxmlformats.org/officeDocument/2006/relationships/image" Target="../media/image31.png"/><Relationship Id="rId10" Type="http://schemas.openxmlformats.org/officeDocument/2006/relationships/image" Target="../media/image26.jpg"/><Relationship Id="rId4" Type="http://schemas.openxmlformats.org/officeDocument/2006/relationships/hyperlink" Target="https://riptutorial.com/django/example/12704/number-fields" TargetMode="External"/><Relationship Id="rId9" Type="http://schemas.openxmlformats.org/officeDocument/2006/relationships/hyperlink" Target="https://github.com/Oskube/django-dht22/blob/master/dht22/models.py" TargetMode="Externa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weather-app-using-django-pytho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book.com/mdj2-django-admin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dev/ref/contrib/adm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intro/tutorial02/" TargetMode="External"/><Relationship Id="rId2" Type="http://schemas.openxmlformats.org/officeDocument/2006/relationships/hyperlink" Target="https://djangobook.com/mdj2-django-adm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data-flair.training/blogs/django-admin-interfac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kube/django-dht22/blob/master/dht22/views.py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make-a-weather-application-using-django-a9a131e3bae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build-a-weather-app-in-django" TargetMode="External"/><Relationship Id="rId2" Type="http://schemas.openxmlformats.org/officeDocument/2006/relationships/hyperlink" Target="https://github.com/Oskube/django-dht22/blob/master/dht22/views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calhostfotly/django-weather-app/blob/master/weatherapp/urls.py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achao/azure-content/blob/master/articles/virtual-machines/virtual-machines-python-django-web-app-linux.md" TargetMode="External"/><Relationship Id="rId3" Type="http://schemas.openxmlformats.org/officeDocument/2006/relationships/hyperlink" Target="https://azure.microsoft.com/en-in/resources/templates/django-app/" TargetMode="External"/><Relationship Id="rId7" Type="http://schemas.openxmlformats.org/officeDocument/2006/relationships/hyperlink" Target="https://medium.com/analytics-vidhya/django-rest-api-with-json-web-token-jwt-authentication-69536c01ee18" TargetMode="External"/><Relationship Id="rId2" Type="http://schemas.openxmlformats.org/officeDocument/2006/relationships/hyperlink" Target="https://azure.microsoft.com/en-in/blog/using-django-python-and-mysql-on-windows-azure-web-sites-creating-a-blog-appl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jangoproject.com/en/3.0/topics/install/" TargetMode="External"/><Relationship Id="rId5" Type="http://schemas.openxmlformats.org/officeDocument/2006/relationships/hyperlink" Target="https://realpython.com/django-setup/" TargetMode="External"/><Relationship Id="rId4" Type="http://schemas.openxmlformats.org/officeDocument/2006/relationships/hyperlink" Target="https://docs.djangoproject.com/en/3.0/intro/tutorial0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sostomc011/https-medium-com-sostomc011-getting-started-with-django-mysql-and-react-js-backend-b962a7691486" TargetMode="External"/><Relationship Id="rId2" Type="http://schemas.openxmlformats.org/officeDocument/2006/relationships/hyperlink" Target="https://dev.mysql.com/doc/workbench/en/wb-getting-started-tutorial-create-conn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stackoverflow.com/questions/19189813/setting-django-up-to-use-my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7D7D2C-2FC6-1D93-88BF-60DFE089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115570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Tiếp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2 -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2.5_3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C345F-A048-1303-AEFE-DE83FA9CC9EB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B296986-B90E-96FB-6A61-F0651942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00" y="1881081"/>
            <a:ext cx="8955800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CA3C26-C2BA-A0E4-08E4-501BA302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23" y="2944326"/>
            <a:ext cx="6754953" cy="969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5864" y="547053"/>
            <a:ext cx="5583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Setting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</a:t>
            </a:r>
            <a:r>
              <a:rPr sz="2000" b="1" u="heavy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MongoDB</a:t>
            </a:r>
            <a:r>
              <a:rPr sz="2000" b="1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Django-MongoDB</a:t>
            </a:r>
            <a:r>
              <a:rPr sz="2000" b="1" u="heavy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0360" y="1071880"/>
            <a:ext cx="8910320" cy="5100320"/>
          </a:xfrm>
          <a:custGeom>
            <a:avLst/>
            <a:gdLst/>
            <a:ahLst/>
            <a:cxnLst/>
            <a:rect l="l" t="t" r="r" b="b"/>
            <a:pathLst>
              <a:path w="8910320" h="5100320">
                <a:moveTo>
                  <a:pt x="0" y="5100320"/>
                </a:moveTo>
                <a:lnTo>
                  <a:pt x="8910320" y="5100320"/>
                </a:lnTo>
                <a:lnTo>
                  <a:pt x="8910320" y="0"/>
                </a:lnTo>
                <a:lnTo>
                  <a:pt x="0" y="0"/>
                </a:lnTo>
                <a:lnTo>
                  <a:pt x="0" y="510032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0079" y="86360"/>
            <a:ext cx="845820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658" y="5468287"/>
            <a:ext cx="4101465" cy="6375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8900">
              <a:spcBef>
                <a:spcPts val="484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https://pypi.org/project/django-mongodb-engine/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85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https://django-mongodb-engine.readthedocs.io/en/latest/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https://django-mongodb-engine.readthedocs.io/en/latest/tutorial.html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7679" y="1219201"/>
            <a:ext cx="6085840" cy="3891279"/>
            <a:chOff x="233679" y="1219200"/>
            <a:chExt cx="6085840" cy="389127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79" y="1219200"/>
              <a:ext cx="5222240" cy="1087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079" y="2367280"/>
              <a:ext cx="5933440" cy="27432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3691" y="6433820"/>
            <a:ext cx="167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3809" y="86360"/>
            <a:ext cx="854447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6432867"/>
            <a:ext cx="3176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https://pypi.org/project/django-mongodb-engine/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0" y="6616065"/>
            <a:ext cx="404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https://docs.djangoproject.com/en/dev/ref/settings/#databases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1" y="613075"/>
            <a:ext cx="9145905" cy="5727065"/>
            <a:chOff x="0" y="613074"/>
            <a:chExt cx="9145905" cy="57270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" y="3657600"/>
              <a:ext cx="8757920" cy="2682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48080"/>
              <a:ext cx="8920480" cy="2235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80" y="1071880"/>
              <a:ext cx="9138920" cy="2286000"/>
            </a:xfrm>
            <a:custGeom>
              <a:avLst/>
              <a:gdLst/>
              <a:ahLst/>
              <a:cxnLst/>
              <a:rect l="l" t="t" r="r" b="b"/>
              <a:pathLst>
                <a:path w="9138920" h="2286000">
                  <a:moveTo>
                    <a:pt x="0" y="2286000"/>
                  </a:moveTo>
                  <a:lnTo>
                    <a:pt x="9138920" y="2286000"/>
                  </a:lnTo>
                </a:path>
                <a:path w="9138920" h="2286000">
                  <a:moveTo>
                    <a:pt x="9138920" y="0"/>
                  </a:moveTo>
                  <a:lnTo>
                    <a:pt x="0" y="0"/>
                  </a:lnTo>
                  <a:lnTo>
                    <a:pt x="0" y="228600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2279" y="3351657"/>
              <a:ext cx="2820670" cy="574040"/>
            </a:xfrm>
            <a:custGeom>
              <a:avLst/>
              <a:gdLst/>
              <a:ahLst/>
              <a:cxnLst/>
              <a:rect l="l" t="t" r="r" b="b"/>
              <a:pathLst>
                <a:path w="2820670" h="574039">
                  <a:moveTo>
                    <a:pt x="2818256" y="0"/>
                  </a:moveTo>
                  <a:lnTo>
                    <a:pt x="2768346" y="9397"/>
                  </a:lnTo>
                  <a:lnTo>
                    <a:pt x="2770631" y="21843"/>
                  </a:lnTo>
                  <a:lnTo>
                    <a:pt x="2820543" y="12445"/>
                  </a:lnTo>
                  <a:lnTo>
                    <a:pt x="2818256" y="0"/>
                  </a:lnTo>
                  <a:close/>
                </a:path>
                <a:path w="2820670" h="574039">
                  <a:moveTo>
                    <a:pt x="2730880" y="16509"/>
                  </a:moveTo>
                  <a:lnTo>
                    <a:pt x="2680970" y="25907"/>
                  </a:lnTo>
                  <a:lnTo>
                    <a:pt x="2683255" y="38480"/>
                  </a:lnTo>
                  <a:lnTo>
                    <a:pt x="2733167" y="28955"/>
                  </a:lnTo>
                  <a:lnTo>
                    <a:pt x="2730880" y="16509"/>
                  </a:lnTo>
                  <a:close/>
                </a:path>
                <a:path w="2820670" h="574039">
                  <a:moveTo>
                    <a:pt x="2643504" y="33019"/>
                  </a:moveTo>
                  <a:lnTo>
                    <a:pt x="2593594" y="42417"/>
                  </a:lnTo>
                  <a:lnTo>
                    <a:pt x="2596006" y="54990"/>
                  </a:lnTo>
                  <a:lnTo>
                    <a:pt x="2645918" y="45465"/>
                  </a:lnTo>
                  <a:lnTo>
                    <a:pt x="2643504" y="33019"/>
                  </a:lnTo>
                  <a:close/>
                </a:path>
                <a:path w="2820670" h="574039">
                  <a:moveTo>
                    <a:pt x="2556129" y="49529"/>
                  </a:moveTo>
                  <a:lnTo>
                    <a:pt x="2506218" y="59054"/>
                  </a:lnTo>
                  <a:lnTo>
                    <a:pt x="2508630" y="71500"/>
                  </a:lnTo>
                  <a:lnTo>
                    <a:pt x="2558542" y="61975"/>
                  </a:lnTo>
                  <a:lnTo>
                    <a:pt x="2556129" y="49529"/>
                  </a:lnTo>
                  <a:close/>
                </a:path>
                <a:path w="2820670" h="574039">
                  <a:moveTo>
                    <a:pt x="2468879" y="66039"/>
                  </a:moveTo>
                  <a:lnTo>
                    <a:pt x="2418842" y="75564"/>
                  </a:lnTo>
                  <a:lnTo>
                    <a:pt x="2421254" y="88010"/>
                  </a:lnTo>
                  <a:lnTo>
                    <a:pt x="2471166" y="78612"/>
                  </a:lnTo>
                  <a:lnTo>
                    <a:pt x="2468879" y="66039"/>
                  </a:lnTo>
                  <a:close/>
                </a:path>
                <a:path w="2820670" h="574039">
                  <a:moveTo>
                    <a:pt x="2381504" y="82550"/>
                  </a:moveTo>
                  <a:lnTo>
                    <a:pt x="2331593" y="92075"/>
                  </a:lnTo>
                  <a:lnTo>
                    <a:pt x="2333879" y="104520"/>
                  </a:lnTo>
                  <a:lnTo>
                    <a:pt x="2383790" y="95122"/>
                  </a:lnTo>
                  <a:lnTo>
                    <a:pt x="2381504" y="82550"/>
                  </a:lnTo>
                  <a:close/>
                </a:path>
                <a:path w="2820670" h="574039">
                  <a:moveTo>
                    <a:pt x="2294128" y="99187"/>
                  </a:moveTo>
                  <a:lnTo>
                    <a:pt x="2244217" y="108584"/>
                  </a:lnTo>
                  <a:lnTo>
                    <a:pt x="2246503" y="121030"/>
                  </a:lnTo>
                  <a:lnTo>
                    <a:pt x="2296541" y="111632"/>
                  </a:lnTo>
                  <a:lnTo>
                    <a:pt x="2294128" y="99187"/>
                  </a:lnTo>
                  <a:close/>
                </a:path>
                <a:path w="2820670" h="574039">
                  <a:moveTo>
                    <a:pt x="2206752" y="115696"/>
                  </a:moveTo>
                  <a:lnTo>
                    <a:pt x="2156841" y="125094"/>
                  </a:lnTo>
                  <a:lnTo>
                    <a:pt x="2159254" y="137540"/>
                  </a:lnTo>
                  <a:lnTo>
                    <a:pt x="2209165" y="128142"/>
                  </a:lnTo>
                  <a:lnTo>
                    <a:pt x="2206752" y="115696"/>
                  </a:lnTo>
                  <a:close/>
                </a:path>
                <a:path w="2820670" h="574039">
                  <a:moveTo>
                    <a:pt x="2119376" y="132206"/>
                  </a:moveTo>
                  <a:lnTo>
                    <a:pt x="2069465" y="141604"/>
                  </a:lnTo>
                  <a:lnTo>
                    <a:pt x="2071878" y="154050"/>
                  </a:lnTo>
                  <a:lnTo>
                    <a:pt x="2121789" y="144652"/>
                  </a:lnTo>
                  <a:lnTo>
                    <a:pt x="2119376" y="132206"/>
                  </a:lnTo>
                  <a:close/>
                </a:path>
                <a:path w="2820670" h="574039">
                  <a:moveTo>
                    <a:pt x="2032127" y="148716"/>
                  </a:moveTo>
                  <a:lnTo>
                    <a:pt x="1982089" y="158114"/>
                  </a:lnTo>
                  <a:lnTo>
                    <a:pt x="1984502" y="170687"/>
                  </a:lnTo>
                  <a:lnTo>
                    <a:pt x="2034413" y="161162"/>
                  </a:lnTo>
                  <a:lnTo>
                    <a:pt x="2032127" y="148716"/>
                  </a:lnTo>
                  <a:close/>
                </a:path>
                <a:path w="2820670" h="574039">
                  <a:moveTo>
                    <a:pt x="1944751" y="165226"/>
                  </a:moveTo>
                  <a:lnTo>
                    <a:pt x="1894840" y="174625"/>
                  </a:lnTo>
                  <a:lnTo>
                    <a:pt x="1897126" y="187197"/>
                  </a:lnTo>
                  <a:lnTo>
                    <a:pt x="1947037" y="177672"/>
                  </a:lnTo>
                  <a:lnTo>
                    <a:pt x="1944751" y="165226"/>
                  </a:lnTo>
                  <a:close/>
                </a:path>
                <a:path w="2820670" h="574039">
                  <a:moveTo>
                    <a:pt x="1857375" y="181737"/>
                  </a:moveTo>
                  <a:lnTo>
                    <a:pt x="1807464" y="191262"/>
                  </a:lnTo>
                  <a:lnTo>
                    <a:pt x="1809750" y="203707"/>
                  </a:lnTo>
                  <a:lnTo>
                    <a:pt x="1859788" y="194182"/>
                  </a:lnTo>
                  <a:lnTo>
                    <a:pt x="1857375" y="181737"/>
                  </a:lnTo>
                  <a:close/>
                </a:path>
                <a:path w="2820670" h="574039">
                  <a:moveTo>
                    <a:pt x="1769999" y="198246"/>
                  </a:moveTo>
                  <a:lnTo>
                    <a:pt x="1720088" y="207771"/>
                  </a:lnTo>
                  <a:lnTo>
                    <a:pt x="1722501" y="220217"/>
                  </a:lnTo>
                  <a:lnTo>
                    <a:pt x="1772412" y="210819"/>
                  </a:lnTo>
                  <a:lnTo>
                    <a:pt x="1769999" y="198246"/>
                  </a:lnTo>
                  <a:close/>
                </a:path>
                <a:path w="2820670" h="574039">
                  <a:moveTo>
                    <a:pt x="1682623" y="214756"/>
                  </a:moveTo>
                  <a:lnTo>
                    <a:pt x="1632712" y="224281"/>
                  </a:lnTo>
                  <a:lnTo>
                    <a:pt x="1635125" y="236727"/>
                  </a:lnTo>
                  <a:lnTo>
                    <a:pt x="1685036" y="227329"/>
                  </a:lnTo>
                  <a:lnTo>
                    <a:pt x="1682623" y="214756"/>
                  </a:lnTo>
                  <a:close/>
                </a:path>
                <a:path w="2820670" h="574039">
                  <a:moveTo>
                    <a:pt x="1595374" y="231393"/>
                  </a:moveTo>
                  <a:lnTo>
                    <a:pt x="1545463" y="240791"/>
                  </a:lnTo>
                  <a:lnTo>
                    <a:pt x="1547749" y="253237"/>
                  </a:lnTo>
                  <a:lnTo>
                    <a:pt x="1597660" y="243839"/>
                  </a:lnTo>
                  <a:lnTo>
                    <a:pt x="1595374" y="231393"/>
                  </a:lnTo>
                  <a:close/>
                </a:path>
                <a:path w="2820670" h="574039">
                  <a:moveTo>
                    <a:pt x="1507998" y="247903"/>
                  </a:moveTo>
                  <a:lnTo>
                    <a:pt x="1458087" y="257301"/>
                  </a:lnTo>
                  <a:lnTo>
                    <a:pt x="1460373" y="269747"/>
                  </a:lnTo>
                  <a:lnTo>
                    <a:pt x="1510284" y="260349"/>
                  </a:lnTo>
                  <a:lnTo>
                    <a:pt x="1507998" y="247903"/>
                  </a:lnTo>
                  <a:close/>
                </a:path>
                <a:path w="2820670" h="574039">
                  <a:moveTo>
                    <a:pt x="1420622" y="264413"/>
                  </a:moveTo>
                  <a:lnTo>
                    <a:pt x="1370711" y="273811"/>
                  </a:lnTo>
                  <a:lnTo>
                    <a:pt x="1372997" y="286257"/>
                  </a:lnTo>
                  <a:lnTo>
                    <a:pt x="1423035" y="276859"/>
                  </a:lnTo>
                  <a:lnTo>
                    <a:pt x="1420622" y="264413"/>
                  </a:lnTo>
                  <a:close/>
                </a:path>
                <a:path w="2820670" h="574039">
                  <a:moveTo>
                    <a:pt x="1333246" y="280923"/>
                  </a:moveTo>
                  <a:lnTo>
                    <a:pt x="1283335" y="290321"/>
                  </a:lnTo>
                  <a:lnTo>
                    <a:pt x="1285748" y="302894"/>
                  </a:lnTo>
                  <a:lnTo>
                    <a:pt x="1335659" y="293369"/>
                  </a:lnTo>
                  <a:lnTo>
                    <a:pt x="1333246" y="280923"/>
                  </a:lnTo>
                  <a:close/>
                </a:path>
                <a:path w="2820670" h="574039">
                  <a:moveTo>
                    <a:pt x="1245870" y="297433"/>
                  </a:moveTo>
                  <a:lnTo>
                    <a:pt x="1195959" y="306831"/>
                  </a:lnTo>
                  <a:lnTo>
                    <a:pt x="1198372" y="319404"/>
                  </a:lnTo>
                  <a:lnTo>
                    <a:pt x="1248283" y="309879"/>
                  </a:lnTo>
                  <a:lnTo>
                    <a:pt x="1245870" y="297433"/>
                  </a:lnTo>
                  <a:close/>
                </a:path>
                <a:path w="2820670" h="574039">
                  <a:moveTo>
                    <a:pt x="1158621" y="313943"/>
                  </a:moveTo>
                  <a:lnTo>
                    <a:pt x="1108710" y="323468"/>
                  </a:lnTo>
                  <a:lnTo>
                    <a:pt x="1110996" y="335914"/>
                  </a:lnTo>
                  <a:lnTo>
                    <a:pt x="1160907" y="326389"/>
                  </a:lnTo>
                  <a:lnTo>
                    <a:pt x="1158621" y="313943"/>
                  </a:lnTo>
                  <a:close/>
                </a:path>
                <a:path w="2820670" h="574039">
                  <a:moveTo>
                    <a:pt x="1071245" y="330453"/>
                  </a:moveTo>
                  <a:lnTo>
                    <a:pt x="1021334" y="339978"/>
                  </a:lnTo>
                  <a:lnTo>
                    <a:pt x="1023620" y="352424"/>
                  </a:lnTo>
                  <a:lnTo>
                    <a:pt x="1073531" y="343026"/>
                  </a:lnTo>
                  <a:lnTo>
                    <a:pt x="1071245" y="330453"/>
                  </a:lnTo>
                  <a:close/>
                </a:path>
                <a:path w="2820670" h="574039">
                  <a:moveTo>
                    <a:pt x="983869" y="346963"/>
                  </a:moveTo>
                  <a:lnTo>
                    <a:pt x="933958" y="356488"/>
                  </a:lnTo>
                  <a:lnTo>
                    <a:pt x="936371" y="368934"/>
                  </a:lnTo>
                  <a:lnTo>
                    <a:pt x="986282" y="359536"/>
                  </a:lnTo>
                  <a:lnTo>
                    <a:pt x="983869" y="346963"/>
                  </a:lnTo>
                  <a:close/>
                </a:path>
                <a:path w="2820670" h="574039">
                  <a:moveTo>
                    <a:pt x="896493" y="363600"/>
                  </a:moveTo>
                  <a:lnTo>
                    <a:pt x="846582" y="372998"/>
                  </a:lnTo>
                  <a:lnTo>
                    <a:pt x="848995" y="385444"/>
                  </a:lnTo>
                  <a:lnTo>
                    <a:pt x="898906" y="376046"/>
                  </a:lnTo>
                  <a:lnTo>
                    <a:pt x="896493" y="363600"/>
                  </a:lnTo>
                  <a:close/>
                </a:path>
                <a:path w="2820670" h="574039">
                  <a:moveTo>
                    <a:pt x="809117" y="380110"/>
                  </a:moveTo>
                  <a:lnTo>
                    <a:pt x="759206" y="389508"/>
                  </a:lnTo>
                  <a:lnTo>
                    <a:pt x="761619" y="401954"/>
                  </a:lnTo>
                  <a:lnTo>
                    <a:pt x="811530" y="392556"/>
                  </a:lnTo>
                  <a:lnTo>
                    <a:pt x="809117" y="380110"/>
                  </a:lnTo>
                  <a:close/>
                </a:path>
                <a:path w="2820670" h="574039">
                  <a:moveTo>
                    <a:pt x="721868" y="396620"/>
                  </a:moveTo>
                  <a:lnTo>
                    <a:pt x="671957" y="406018"/>
                  </a:lnTo>
                  <a:lnTo>
                    <a:pt x="674243" y="418464"/>
                  </a:lnTo>
                  <a:lnTo>
                    <a:pt x="724154" y="409066"/>
                  </a:lnTo>
                  <a:lnTo>
                    <a:pt x="721868" y="396620"/>
                  </a:lnTo>
                  <a:close/>
                </a:path>
                <a:path w="2820670" h="574039">
                  <a:moveTo>
                    <a:pt x="634492" y="413130"/>
                  </a:moveTo>
                  <a:lnTo>
                    <a:pt x="584581" y="422528"/>
                  </a:lnTo>
                  <a:lnTo>
                    <a:pt x="586867" y="435101"/>
                  </a:lnTo>
                  <a:lnTo>
                    <a:pt x="636778" y="425576"/>
                  </a:lnTo>
                  <a:lnTo>
                    <a:pt x="634492" y="413130"/>
                  </a:lnTo>
                  <a:close/>
                </a:path>
                <a:path w="2820670" h="574039">
                  <a:moveTo>
                    <a:pt x="547116" y="429640"/>
                  </a:moveTo>
                  <a:lnTo>
                    <a:pt x="497205" y="439038"/>
                  </a:lnTo>
                  <a:lnTo>
                    <a:pt x="499618" y="451611"/>
                  </a:lnTo>
                  <a:lnTo>
                    <a:pt x="549529" y="442086"/>
                  </a:lnTo>
                  <a:lnTo>
                    <a:pt x="547116" y="429640"/>
                  </a:lnTo>
                  <a:close/>
                </a:path>
                <a:path w="2820670" h="574039">
                  <a:moveTo>
                    <a:pt x="459740" y="446150"/>
                  </a:moveTo>
                  <a:lnTo>
                    <a:pt x="409829" y="455675"/>
                  </a:lnTo>
                  <a:lnTo>
                    <a:pt x="412242" y="468121"/>
                  </a:lnTo>
                  <a:lnTo>
                    <a:pt x="462153" y="458596"/>
                  </a:lnTo>
                  <a:lnTo>
                    <a:pt x="459740" y="446150"/>
                  </a:lnTo>
                  <a:close/>
                </a:path>
                <a:path w="2820670" h="574039">
                  <a:moveTo>
                    <a:pt x="372364" y="462660"/>
                  </a:moveTo>
                  <a:lnTo>
                    <a:pt x="322453" y="472185"/>
                  </a:lnTo>
                  <a:lnTo>
                    <a:pt x="324866" y="484631"/>
                  </a:lnTo>
                  <a:lnTo>
                    <a:pt x="374777" y="475233"/>
                  </a:lnTo>
                  <a:lnTo>
                    <a:pt x="372364" y="462660"/>
                  </a:lnTo>
                  <a:close/>
                </a:path>
                <a:path w="2820670" h="574039">
                  <a:moveTo>
                    <a:pt x="285115" y="479170"/>
                  </a:moveTo>
                  <a:lnTo>
                    <a:pt x="235204" y="488695"/>
                  </a:lnTo>
                  <a:lnTo>
                    <a:pt x="237490" y="501141"/>
                  </a:lnTo>
                  <a:lnTo>
                    <a:pt x="287400" y="491743"/>
                  </a:lnTo>
                  <a:lnTo>
                    <a:pt x="285115" y="479170"/>
                  </a:lnTo>
                  <a:close/>
                </a:path>
                <a:path w="2820670" h="574039">
                  <a:moveTo>
                    <a:pt x="197739" y="495807"/>
                  </a:moveTo>
                  <a:lnTo>
                    <a:pt x="147828" y="505205"/>
                  </a:lnTo>
                  <a:lnTo>
                    <a:pt x="150114" y="517651"/>
                  </a:lnTo>
                  <a:lnTo>
                    <a:pt x="200025" y="508253"/>
                  </a:lnTo>
                  <a:lnTo>
                    <a:pt x="197739" y="495807"/>
                  </a:lnTo>
                  <a:close/>
                </a:path>
                <a:path w="2820670" h="574039">
                  <a:moveTo>
                    <a:pt x="77470" y="472312"/>
                  </a:moveTo>
                  <a:lnTo>
                    <a:pt x="74803" y="474598"/>
                  </a:lnTo>
                  <a:lnTo>
                    <a:pt x="0" y="539622"/>
                  </a:lnTo>
                  <a:lnTo>
                    <a:pt x="96647" y="573912"/>
                  </a:lnTo>
                  <a:lnTo>
                    <a:pt x="100330" y="572261"/>
                  </a:lnTo>
                  <a:lnTo>
                    <a:pt x="102616" y="565657"/>
                  </a:lnTo>
                  <a:lnTo>
                    <a:pt x="100965" y="561974"/>
                  </a:lnTo>
                  <a:lnTo>
                    <a:pt x="49108" y="543559"/>
                  </a:lnTo>
                  <a:lnTo>
                    <a:pt x="13589" y="543559"/>
                  </a:lnTo>
                  <a:lnTo>
                    <a:pt x="11175" y="530986"/>
                  </a:lnTo>
                  <a:lnTo>
                    <a:pt x="22987" y="528827"/>
                  </a:lnTo>
                  <a:lnTo>
                    <a:pt x="31750" y="528827"/>
                  </a:lnTo>
                  <a:lnTo>
                    <a:pt x="83185" y="484250"/>
                  </a:lnTo>
                  <a:lnTo>
                    <a:pt x="85725" y="481964"/>
                  </a:lnTo>
                  <a:lnTo>
                    <a:pt x="86106" y="477900"/>
                  </a:lnTo>
                  <a:lnTo>
                    <a:pt x="83820" y="475233"/>
                  </a:lnTo>
                  <a:lnTo>
                    <a:pt x="81407" y="472693"/>
                  </a:lnTo>
                  <a:lnTo>
                    <a:pt x="77470" y="472312"/>
                  </a:lnTo>
                  <a:close/>
                </a:path>
                <a:path w="2820670" h="574039">
                  <a:moveTo>
                    <a:pt x="22987" y="528827"/>
                  </a:moveTo>
                  <a:lnTo>
                    <a:pt x="11175" y="530986"/>
                  </a:lnTo>
                  <a:lnTo>
                    <a:pt x="13589" y="543559"/>
                  </a:lnTo>
                  <a:lnTo>
                    <a:pt x="21462" y="542035"/>
                  </a:lnTo>
                  <a:lnTo>
                    <a:pt x="16510" y="542035"/>
                  </a:lnTo>
                  <a:lnTo>
                    <a:pt x="14478" y="531240"/>
                  </a:lnTo>
                  <a:lnTo>
                    <a:pt x="23454" y="531240"/>
                  </a:lnTo>
                  <a:lnTo>
                    <a:pt x="22987" y="528827"/>
                  </a:lnTo>
                  <a:close/>
                </a:path>
                <a:path w="2820670" h="574039">
                  <a:moveTo>
                    <a:pt x="24749" y="534894"/>
                  </a:moveTo>
                  <a:lnTo>
                    <a:pt x="24247" y="535330"/>
                  </a:lnTo>
                  <a:lnTo>
                    <a:pt x="25400" y="541273"/>
                  </a:lnTo>
                  <a:lnTo>
                    <a:pt x="13589" y="543559"/>
                  </a:lnTo>
                  <a:lnTo>
                    <a:pt x="49108" y="543559"/>
                  </a:lnTo>
                  <a:lnTo>
                    <a:pt x="24749" y="534894"/>
                  </a:lnTo>
                  <a:close/>
                </a:path>
                <a:path w="2820670" h="574039">
                  <a:moveTo>
                    <a:pt x="14478" y="531240"/>
                  </a:moveTo>
                  <a:lnTo>
                    <a:pt x="16510" y="542035"/>
                  </a:lnTo>
                  <a:lnTo>
                    <a:pt x="24247" y="535330"/>
                  </a:lnTo>
                  <a:lnTo>
                    <a:pt x="24119" y="534670"/>
                  </a:lnTo>
                  <a:lnTo>
                    <a:pt x="14478" y="531240"/>
                  </a:lnTo>
                  <a:close/>
                </a:path>
                <a:path w="2820670" h="574039">
                  <a:moveTo>
                    <a:pt x="24247" y="535330"/>
                  </a:moveTo>
                  <a:lnTo>
                    <a:pt x="16510" y="542035"/>
                  </a:lnTo>
                  <a:lnTo>
                    <a:pt x="21462" y="542035"/>
                  </a:lnTo>
                  <a:lnTo>
                    <a:pt x="25400" y="541273"/>
                  </a:lnTo>
                  <a:lnTo>
                    <a:pt x="24247" y="535330"/>
                  </a:lnTo>
                  <a:close/>
                </a:path>
                <a:path w="2820670" h="574039">
                  <a:moveTo>
                    <a:pt x="24119" y="534670"/>
                  </a:moveTo>
                  <a:lnTo>
                    <a:pt x="24247" y="535330"/>
                  </a:lnTo>
                  <a:lnTo>
                    <a:pt x="24749" y="534894"/>
                  </a:lnTo>
                  <a:lnTo>
                    <a:pt x="24119" y="534670"/>
                  </a:lnTo>
                  <a:close/>
                </a:path>
                <a:path w="2820670" h="574039">
                  <a:moveTo>
                    <a:pt x="31750" y="528827"/>
                  </a:moveTo>
                  <a:lnTo>
                    <a:pt x="22987" y="528827"/>
                  </a:lnTo>
                  <a:lnTo>
                    <a:pt x="24119" y="534670"/>
                  </a:lnTo>
                  <a:lnTo>
                    <a:pt x="24749" y="534894"/>
                  </a:lnTo>
                  <a:lnTo>
                    <a:pt x="31750" y="528827"/>
                  </a:lnTo>
                  <a:close/>
                </a:path>
                <a:path w="2820670" h="574039">
                  <a:moveTo>
                    <a:pt x="23454" y="531240"/>
                  </a:moveTo>
                  <a:lnTo>
                    <a:pt x="14478" y="531240"/>
                  </a:lnTo>
                  <a:lnTo>
                    <a:pt x="24119" y="534670"/>
                  </a:lnTo>
                  <a:lnTo>
                    <a:pt x="23454" y="531240"/>
                  </a:lnTo>
                  <a:close/>
                </a:path>
                <a:path w="2820670" h="574039">
                  <a:moveTo>
                    <a:pt x="110362" y="512317"/>
                  </a:moveTo>
                  <a:lnTo>
                    <a:pt x="60452" y="521715"/>
                  </a:lnTo>
                  <a:lnTo>
                    <a:pt x="62865" y="534161"/>
                  </a:lnTo>
                  <a:lnTo>
                    <a:pt x="112775" y="524763"/>
                  </a:lnTo>
                  <a:lnTo>
                    <a:pt x="110362" y="5123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1148080"/>
              <a:ext cx="3200399" cy="18999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55565" y="2363977"/>
              <a:ext cx="1755775" cy="852805"/>
            </a:xfrm>
            <a:custGeom>
              <a:avLst/>
              <a:gdLst/>
              <a:ahLst/>
              <a:cxnLst/>
              <a:rect l="l" t="t" r="r" b="b"/>
              <a:pathLst>
                <a:path w="1755775" h="852805">
                  <a:moveTo>
                    <a:pt x="91694" y="797051"/>
                  </a:moveTo>
                  <a:lnTo>
                    <a:pt x="0" y="840867"/>
                  </a:lnTo>
                  <a:lnTo>
                    <a:pt x="5587" y="852297"/>
                  </a:lnTo>
                  <a:lnTo>
                    <a:pt x="97155" y="808482"/>
                  </a:lnTo>
                  <a:lnTo>
                    <a:pt x="91694" y="797051"/>
                  </a:lnTo>
                  <a:close/>
                </a:path>
                <a:path w="1755775" h="852805">
                  <a:moveTo>
                    <a:pt x="217678" y="736726"/>
                  </a:moveTo>
                  <a:lnTo>
                    <a:pt x="126111" y="780542"/>
                  </a:lnTo>
                  <a:lnTo>
                    <a:pt x="131572" y="792099"/>
                  </a:lnTo>
                  <a:lnTo>
                    <a:pt x="223266" y="748157"/>
                  </a:lnTo>
                  <a:lnTo>
                    <a:pt x="217678" y="736726"/>
                  </a:lnTo>
                  <a:close/>
                </a:path>
                <a:path w="1755775" h="852805">
                  <a:moveTo>
                    <a:pt x="343788" y="676529"/>
                  </a:moveTo>
                  <a:lnTo>
                    <a:pt x="252095" y="720344"/>
                  </a:lnTo>
                  <a:lnTo>
                    <a:pt x="257556" y="731774"/>
                  </a:lnTo>
                  <a:lnTo>
                    <a:pt x="349250" y="687959"/>
                  </a:lnTo>
                  <a:lnTo>
                    <a:pt x="343788" y="676529"/>
                  </a:lnTo>
                  <a:close/>
                </a:path>
                <a:path w="1755775" h="852805">
                  <a:moveTo>
                    <a:pt x="469773" y="616204"/>
                  </a:moveTo>
                  <a:lnTo>
                    <a:pt x="378079" y="660019"/>
                  </a:lnTo>
                  <a:lnTo>
                    <a:pt x="383667" y="671449"/>
                  </a:lnTo>
                  <a:lnTo>
                    <a:pt x="475234" y="627634"/>
                  </a:lnTo>
                  <a:lnTo>
                    <a:pt x="469773" y="616204"/>
                  </a:lnTo>
                  <a:close/>
                </a:path>
                <a:path w="1755775" h="852805">
                  <a:moveTo>
                    <a:pt x="595884" y="555879"/>
                  </a:moveTo>
                  <a:lnTo>
                    <a:pt x="504189" y="599694"/>
                  </a:lnTo>
                  <a:lnTo>
                    <a:pt x="509650" y="611251"/>
                  </a:lnTo>
                  <a:lnTo>
                    <a:pt x="601345" y="567436"/>
                  </a:lnTo>
                  <a:lnTo>
                    <a:pt x="595884" y="555879"/>
                  </a:lnTo>
                  <a:close/>
                </a:path>
                <a:path w="1755775" h="852805">
                  <a:moveTo>
                    <a:pt x="721868" y="495681"/>
                  </a:moveTo>
                  <a:lnTo>
                    <a:pt x="630174" y="539496"/>
                  </a:lnTo>
                  <a:lnTo>
                    <a:pt x="635635" y="550926"/>
                  </a:lnTo>
                  <a:lnTo>
                    <a:pt x="727329" y="507111"/>
                  </a:lnTo>
                  <a:lnTo>
                    <a:pt x="721868" y="495681"/>
                  </a:lnTo>
                  <a:close/>
                </a:path>
                <a:path w="1755775" h="852805">
                  <a:moveTo>
                    <a:pt x="847851" y="435356"/>
                  </a:moveTo>
                  <a:lnTo>
                    <a:pt x="756158" y="479171"/>
                  </a:lnTo>
                  <a:lnTo>
                    <a:pt x="761746" y="490727"/>
                  </a:lnTo>
                  <a:lnTo>
                    <a:pt x="853313" y="446786"/>
                  </a:lnTo>
                  <a:lnTo>
                    <a:pt x="847851" y="435356"/>
                  </a:lnTo>
                  <a:close/>
                </a:path>
                <a:path w="1755775" h="852805">
                  <a:moveTo>
                    <a:pt x="973963" y="375158"/>
                  </a:moveTo>
                  <a:lnTo>
                    <a:pt x="882269" y="418973"/>
                  </a:lnTo>
                  <a:lnTo>
                    <a:pt x="887730" y="430402"/>
                  </a:lnTo>
                  <a:lnTo>
                    <a:pt x="979424" y="386588"/>
                  </a:lnTo>
                  <a:lnTo>
                    <a:pt x="973963" y="375158"/>
                  </a:lnTo>
                  <a:close/>
                </a:path>
                <a:path w="1755775" h="852805">
                  <a:moveTo>
                    <a:pt x="1099947" y="314833"/>
                  </a:moveTo>
                  <a:lnTo>
                    <a:pt x="1008253" y="358648"/>
                  </a:lnTo>
                  <a:lnTo>
                    <a:pt x="1013713" y="370077"/>
                  </a:lnTo>
                  <a:lnTo>
                    <a:pt x="1105408" y="326263"/>
                  </a:lnTo>
                  <a:lnTo>
                    <a:pt x="1099947" y="314833"/>
                  </a:lnTo>
                  <a:close/>
                </a:path>
                <a:path w="1755775" h="852805">
                  <a:moveTo>
                    <a:pt x="1225931" y="254508"/>
                  </a:moveTo>
                  <a:lnTo>
                    <a:pt x="1134364" y="298323"/>
                  </a:lnTo>
                  <a:lnTo>
                    <a:pt x="1139825" y="309880"/>
                  </a:lnTo>
                  <a:lnTo>
                    <a:pt x="1231392" y="266064"/>
                  </a:lnTo>
                  <a:lnTo>
                    <a:pt x="1225931" y="254508"/>
                  </a:lnTo>
                  <a:close/>
                </a:path>
                <a:path w="1755775" h="852805">
                  <a:moveTo>
                    <a:pt x="1352042" y="194310"/>
                  </a:moveTo>
                  <a:lnTo>
                    <a:pt x="1260348" y="238125"/>
                  </a:lnTo>
                  <a:lnTo>
                    <a:pt x="1265809" y="249555"/>
                  </a:lnTo>
                  <a:lnTo>
                    <a:pt x="1357503" y="205739"/>
                  </a:lnTo>
                  <a:lnTo>
                    <a:pt x="1352042" y="194310"/>
                  </a:lnTo>
                  <a:close/>
                </a:path>
                <a:path w="1755775" h="852805">
                  <a:moveTo>
                    <a:pt x="1478026" y="133985"/>
                  </a:moveTo>
                  <a:lnTo>
                    <a:pt x="1386332" y="177800"/>
                  </a:lnTo>
                  <a:lnTo>
                    <a:pt x="1391793" y="189357"/>
                  </a:lnTo>
                  <a:lnTo>
                    <a:pt x="1483487" y="145414"/>
                  </a:lnTo>
                  <a:lnTo>
                    <a:pt x="1478026" y="133985"/>
                  </a:lnTo>
                  <a:close/>
                </a:path>
                <a:path w="1755775" h="852805">
                  <a:moveTo>
                    <a:pt x="1604010" y="73787"/>
                  </a:moveTo>
                  <a:lnTo>
                    <a:pt x="1512443" y="117601"/>
                  </a:lnTo>
                  <a:lnTo>
                    <a:pt x="1517904" y="129032"/>
                  </a:lnTo>
                  <a:lnTo>
                    <a:pt x="1609471" y="85217"/>
                  </a:lnTo>
                  <a:lnTo>
                    <a:pt x="1604010" y="73787"/>
                  </a:lnTo>
                  <a:close/>
                </a:path>
                <a:path w="1755775" h="852805">
                  <a:moveTo>
                    <a:pt x="1732917" y="19315"/>
                  </a:moveTo>
                  <a:lnTo>
                    <a:pt x="1735582" y="24892"/>
                  </a:lnTo>
                  <a:lnTo>
                    <a:pt x="1725589" y="29666"/>
                  </a:lnTo>
                  <a:lnTo>
                    <a:pt x="1689227" y="83185"/>
                  </a:lnTo>
                  <a:lnTo>
                    <a:pt x="1687322" y="86106"/>
                  </a:lnTo>
                  <a:lnTo>
                    <a:pt x="1687957" y="90043"/>
                  </a:lnTo>
                  <a:lnTo>
                    <a:pt x="1690878" y="92075"/>
                  </a:lnTo>
                  <a:lnTo>
                    <a:pt x="1693799" y="93980"/>
                  </a:lnTo>
                  <a:lnTo>
                    <a:pt x="1697736" y="93218"/>
                  </a:lnTo>
                  <a:lnTo>
                    <a:pt x="1699768" y="90297"/>
                  </a:lnTo>
                  <a:lnTo>
                    <a:pt x="1747373" y="20193"/>
                  </a:lnTo>
                  <a:lnTo>
                    <a:pt x="1743583" y="20193"/>
                  </a:lnTo>
                  <a:lnTo>
                    <a:pt x="1732917" y="19315"/>
                  </a:lnTo>
                  <a:close/>
                </a:path>
                <a:path w="1755775" h="852805">
                  <a:moveTo>
                    <a:pt x="1720080" y="18259"/>
                  </a:moveTo>
                  <a:lnTo>
                    <a:pt x="1638427" y="57276"/>
                  </a:lnTo>
                  <a:lnTo>
                    <a:pt x="1643888" y="68707"/>
                  </a:lnTo>
                  <a:lnTo>
                    <a:pt x="1725589" y="29666"/>
                  </a:lnTo>
                  <a:lnTo>
                    <a:pt x="1732638" y="19292"/>
                  </a:lnTo>
                  <a:lnTo>
                    <a:pt x="1720080" y="18259"/>
                  </a:lnTo>
                  <a:close/>
                </a:path>
                <a:path w="1755775" h="852805">
                  <a:moveTo>
                    <a:pt x="1732638" y="19292"/>
                  </a:moveTo>
                  <a:lnTo>
                    <a:pt x="1725589" y="29666"/>
                  </a:lnTo>
                  <a:lnTo>
                    <a:pt x="1735582" y="24892"/>
                  </a:lnTo>
                  <a:lnTo>
                    <a:pt x="1732917" y="19315"/>
                  </a:lnTo>
                  <a:lnTo>
                    <a:pt x="1732638" y="19292"/>
                  </a:lnTo>
                  <a:close/>
                </a:path>
                <a:path w="1755775" h="852805">
                  <a:moveTo>
                    <a:pt x="1738757" y="10287"/>
                  </a:moveTo>
                  <a:lnTo>
                    <a:pt x="1732795" y="19060"/>
                  </a:lnTo>
                  <a:lnTo>
                    <a:pt x="1732917" y="19315"/>
                  </a:lnTo>
                  <a:lnTo>
                    <a:pt x="1743583" y="20193"/>
                  </a:lnTo>
                  <a:lnTo>
                    <a:pt x="1738757" y="10287"/>
                  </a:lnTo>
                  <a:close/>
                </a:path>
                <a:path w="1755775" h="852805">
                  <a:moveTo>
                    <a:pt x="1754100" y="10287"/>
                  </a:moveTo>
                  <a:lnTo>
                    <a:pt x="1738757" y="10287"/>
                  </a:lnTo>
                  <a:lnTo>
                    <a:pt x="1743583" y="20193"/>
                  </a:lnTo>
                  <a:lnTo>
                    <a:pt x="1747373" y="20193"/>
                  </a:lnTo>
                  <a:lnTo>
                    <a:pt x="1754100" y="10287"/>
                  </a:lnTo>
                  <a:close/>
                </a:path>
                <a:path w="1755775" h="852805">
                  <a:moveTo>
                    <a:pt x="1732795" y="19060"/>
                  </a:moveTo>
                  <a:lnTo>
                    <a:pt x="1732638" y="19292"/>
                  </a:lnTo>
                  <a:lnTo>
                    <a:pt x="1732917" y="19315"/>
                  </a:lnTo>
                  <a:lnTo>
                    <a:pt x="1732795" y="19060"/>
                  </a:lnTo>
                  <a:close/>
                </a:path>
                <a:path w="1755775" h="852805">
                  <a:moveTo>
                    <a:pt x="1730121" y="13462"/>
                  </a:moveTo>
                  <a:lnTo>
                    <a:pt x="1720080" y="18259"/>
                  </a:lnTo>
                  <a:lnTo>
                    <a:pt x="1732638" y="19292"/>
                  </a:lnTo>
                  <a:lnTo>
                    <a:pt x="1732795" y="19060"/>
                  </a:lnTo>
                  <a:lnTo>
                    <a:pt x="1730121" y="13462"/>
                  </a:lnTo>
                  <a:close/>
                </a:path>
                <a:path w="1755775" h="852805">
                  <a:moveTo>
                    <a:pt x="1736599" y="13462"/>
                  </a:moveTo>
                  <a:lnTo>
                    <a:pt x="1730121" y="13462"/>
                  </a:lnTo>
                  <a:lnTo>
                    <a:pt x="1732795" y="19060"/>
                  </a:lnTo>
                  <a:lnTo>
                    <a:pt x="1736599" y="13462"/>
                  </a:lnTo>
                  <a:close/>
                </a:path>
                <a:path w="1755775" h="852805">
                  <a:moveTo>
                    <a:pt x="1653159" y="0"/>
                  </a:moveTo>
                  <a:lnTo>
                    <a:pt x="1650111" y="2539"/>
                  </a:lnTo>
                  <a:lnTo>
                    <a:pt x="1649857" y="6096"/>
                  </a:lnTo>
                  <a:lnTo>
                    <a:pt x="1649476" y="9525"/>
                  </a:lnTo>
                  <a:lnTo>
                    <a:pt x="1652143" y="12573"/>
                  </a:lnTo>
                  <a:lnTo>
                    <a:pt x="1655572" y="12954"/>
                  </a:lnTo>
                  <a:lnTo>
                    <a:pt x="1720080" y="18259"/>
                  </a:lnTo>
                  <a:lnTo>
                    <a:pt x="1730121" y="13462"/>
                  </a:lnTo>
                  <a:lnTo>
                    <a:pt x="1736599" y="13462"/>
                  </a:lnTo>
                  <a:lnTo>
                    <a:pt x="1738757" y="10287"/>
                  </a:lnTo>
                  <a:lnTo>
                    <a:pt x="1754100" y="10287"/>
                  </a:lnTo>
                  <a:lnTo>
                    <a:pt x="1755394" y="8382"/>
                  </a:lnTo>
                  <a:lnTo>
                    <a:pt x="16531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2105" y="614662"/>
              <a:ext cx="1442085" cy="1050925"/>
            </a:xfrm>
            <a:custGeom>
              <a:avLst/>
              <a:gdLst/>
              <a:ahLst/>
              <a:cxnLst/>
              <a:rect l="l" t="t" r="r" b="b"/>
              <a:pathLst>
                <a:path w="1442084" h="1050925">
                  <a:moveTo>
                    <a:pt x="1346416" y="1050561"/>
                  </a:moveTo>
                  <a:lnTo>
                    <a:pt x="827621" y="606315"/>
                  </a:lnTo>
                  <a:lnTo>
                    <a:pt x="765680" y="609097"/>
                  </a:lnTo>
                  <a:lnTo>
                    <a:pt x="704429" y="609635"/>
                  </a:lnTo>
                  <a:lnTo>
                    <a:pt x="644114" y="608004"/>
                  </a:lnTo>
                  <a:lnTo>
                    <a:pt x="584982" y="604282"/>
                  </a:lnTo>
                  <a:lnTo>
                    <a:pt x="527279" y="598547"/>
                  </a:lnTo>
                  <a:lnTo>
                    <a:pt x="471251" y="590875"/>
                  </a:lnTo>
                  <a:lnTo>
                    <a:pt x="417144" y="581342"/>
                  </a:lnTo>
                  <a:lnTo>
                    <a:pt x="365206" y="570027"/>
                  </a:lnTo>
                  <a:lnTo>
                    <a:pt x="315682" y="557006"/>
                  </a:lnTo>
                  <a:lnTo>
                    <a:pt x="268820" y="542355"/>
                  </a:lnTo>
                  <a:lnTo>
                    <a:pt x="224864" y="526153"/>
                  </a:lnTo>
                  <a:lnTo>
                    <a:pt x="184062" y="508476"/>
                  </a:lnTo>
                  <a:lnTo>
                    <a:pt x="146661" y="489401"/>
                  </a:lnTo>
                  <a:lnTo>
                    <a:pt x="112906" y="469004"/>
                  </a:lnTo>
                  <a:lnTo>
                    <a:pt x="57322" y="424557"/>
                  </a:lnTo>
                  <a:lnTo>
                    <a:pt x="19280" y="375749"/>
                  </a:lnTo>
                  <a:lnTo>
                    <a:pt x="422" y="320683"/>
                  </a:lnTo>
                  <a:lnTo>
                    <a:pt x="0" y="291841"/>
                  </a:lnTo>
                  <a:lnTo>
                    <a:pt x="5932" y="263522"/>
                  </a:lnTo>
                  <a:lnTo>
                    <a:pt x="35845" y="209033"/>
                  </a:lnTo>
                  <a:lnTo>
                    <a:pt x="88131" y="158379"/>
                  </a:lnTo>
                  <a:lnTo>
                    <a:pt x="122029" y="134853"/>
                  </a:lnTo>
                  <a:lnTo>
                    <a:pt x="160757" y="112722"/>
                  </a:lnTo>
                  <a:lnTo>
                    <a:pt x="204062" y="92131"/>
                  </a:lnTo>
                  <a:lnTo>
                    <a:pt x="251689" y="73225"/>
                  </a:lnTo>
                  <a:lnTo>
                    <a:pt x="303386" y="56149"/>
                  </a:lnTo>
                  <a:lnTo>
                    <a:pt x="358897" y="41050"/>
                  </a:lnTo>
                  <a:lnTo>
                    <a:pt x="417969" y="28072"/>
                  </a:lnTo>
                  <a:lnTo>
                    <a:pt x="480347" y="17361"/>
                  </a:lnTo>
                  <a:lnTo>
                    <a:pt x="545777" y="9061"/>
                  </a:lnTo>
                  <a:lnTo>
                    <a:pt x="614007" y="3319"/>
                  </a:lnTo>
                  <a:lnTo>
                    <a:pt x="675947" y="537"/>
                  </a:lnTo>
                  <a:lnTo>
                    <a:pt x="737198" y="0"/>
                  </a:lnTo>
                  <a:lnTo>
                    <a:pt x="797513" y="1630"/>
                  </a:lnTo>
                  <a:lnTo>
                    <a:pt x="856645" y="5352"/>
                  </a:lnTo>
                  <a:lnTo>
                    <a:pt x="914349" y="11087"/>
                  </a:lnTo>
                  <a:lnTo>
                    <a:pt x="970377" y="18759"/>
                  </a:lnTo>
                  <a:lnTo>
                    <a:pt x="1024483" y="28292"/>
                  </a:lnTo>
                  <a:lnTo>
                    <a:pt x="1076421" y="39607"/>
                  </a:lnTo>
                  <a:lnTo>
                    <a:pt x="1125945" y="52628"/>
                  </a:lnTo>
                  <a:lnTo>
                    <a:pt x="1172808" y="67279"/>
                  </a:lnTo>
                  <a:lnTo>
                    <a:pt x="1216763" y="83481"/>
                  </a:lnTo>
                  <a:lnTo>
                    <a:pt x="1257565" y="101158"/>
                  </a:lnTo>
                  <a:lnTo>
                    <a:pt x="1294966" y="120233"/>
                  </a:lnTo>
                  <a:lnTo>
                    <a:pt x="1328721" y="140630"/>
                  </a:lnTo>
                  <a:lnTo>
                    <a:pt x="1384306" y="185077"/>
                  </a:lnTo>
                  <a:lnTo>
                    <a:pt x="1422347" y="233885"/>
                  </a:lnTo>
                  <a:lnTo>
                    <a:pt x="1441618" y="293157"/>
                  </a:lnTo>
                  <a:lnTo>
                    <a:pt x="1440387" y="326271"/>
                  </a:lnTo>
                  <a:lnTo>
                    <a:pt x="1413067" y="390530"/>
                  </a:lnTo>
                  <a:lnTo>
                    <a:pt x="1387561" y="421154"/>
                  </a:lnTo>
                  <a:lnTo>
                    <a:pt x="1354547" y="450428"/>
                  </a:lnTo>
                  <a:lnTo>
                    <a:pt x="1314318" y="478093"/>
                  </a:lnTo>
                  <a:lnTo>
                    <a:pt x="1267165" y="503887"/>
                  </a:lnTo>
                  <a:lnTo>
                    <a:pt x="1213380" y="527552"/>
                  </a:lnTo>
                  <a:lnTo>
                    <a:pt x="1153255" y="548827"/>
                  </a:lnTo>
                  <a:lnTo>
                    <a:pt x="1087082" y="567453"/>
                  </a:lnTo>
                  <a:lnTo>
                    <a:pt x="1346416" y="105056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5863" y="547053"/>
            <a:ext cx="519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Configuring</a:t>
            </a:r>
            <a:r>
              <a:rPr sz="2000" b="1" u="heavy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MongoDB</a:t>
            </a:r>
            <a:r>
              <a:rPr sz="2000" b="1" u="heavy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Django-</a:t>
            </a:r>
            <a:r>
              <a:rPr sz="2000" b="1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settings.py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14484" y="722693"/>
            <a:ext cx="828040" cy="33291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sz="105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105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050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0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050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05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050" spc="6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050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050" spc="-2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1050" spc="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050" spc="-4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050" spc="-1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050" spc="5" dirty="0">
                <a:solidFill>
                  <a:srgbClr val="006FC0"/>
                </a:solidFill>
                <a:latin typeface="Calibri"/>
                <a:cs typeface="Calibri"/>
              </a:rPr>
              <a:t>q</a:t>
            </a:r>
            <a:r>
              <a:rPr sz="1050" spc="-5" dirty="0">
                <a:solidFill>
                  <a:srgbClr val="006FC0"/>
                </a:solidFill>
                <a:latin typeface="Calibri"/>
                <a:cs typeface="Calibri"/>
              </a:rPr>
              <a:t>l  DB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2640" y="86360"/>
            <a:ext cx="8295640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658" y="6432867"/>
            <a:ext cx="309816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ere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ce</a:t>
            </a:r>
            <a:r>
              <a:rPr sz="11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sz="11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11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tt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</a:t>
            </a:r>
            <a:r>
              <a:rPr sz="11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</a:t>
            </a:r>
            <a:r>
              <a:rPr sz="11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11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//</a:t>
            </a:r>
            <a:r>
              <a:rPr sz="11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g</a:t>
            </a: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</a:t>
            </a:r>
            <a:r>
              <a:rPr sz="11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hub</a:t>
            </a:r>
            <a:r>
              <a:rPr sz="11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11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</a:t>
            </a:r>
            <a:r>
              <a:rPr sz="11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</a:t>
            </a:r>
            <a:r>
              <a:rPr sz="11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kub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11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11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dj</a:t>
            </a:r>
            <a:r>
              <a:rPr sz="11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n</a:t>
            </a:r>
            <a:r>
              <a:rPr sz="11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g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</a:t>
            </a:r>
            <a:r>
              <a:rPr sz="11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-dh</a:t>
            </a:r>
            <a:r>
              <a:rPr sz="11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2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657" y="6613842"/>
            <a:ext cx="3888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https://riptutorial.com/django/example/12704/number-fields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0" y="4805679"/>
            <a:ext cx="6278880" cy="11379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55457" y="5949632"/>
            <a:ext cx="393827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https://readthedocs.org/projects/django-chartit/downloads/pdf/latest/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8440" y="4660900"/>
            <a:ext cx="3048000" cy="10160"/>
          </a:xfrm>
          <a:custGeom>
            <a:avLst/>
            <a:gdLst/>
            <a:ahLst/>
            <a:cxnLst/>
            <a:rect l="l" t="t" r="r" b="b"/>
            <a:pathLst>
              <a:path w="3048000" h="10160">
                <a:moveTo>
                  <a:pt x="3048000" y="0"/>
                </a:moveTo>
                <a:lnTo>
                  <a:pt x="0" y="0"/>
                </a:lnTo>
                <a:lnTo>
                  <a:pt x="0" y="10160"/>
                </a:lnTo>
                <a:lnTo>
                  <a:pt x="3048000" y="10160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1201" y="4491926"/>
            <a:ext cx="307975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https://thedig95.github.io/2018/09/08/data-api.html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4159" y="2865121"/>
            <a:ext cx="3830320" cy="1676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75863" y="547053"/>
            <a:ext cx="2125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spc="-10" dirty="0">
                <a:latin typeface="Calibri"/>
                <a:cs typeface="Calibri"/>
              </a:rPr>
              <a:t>Defining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10560" y="728473"/>
            <a:ext cx="2357120" cy="135255"/>
            <a:chOff x="1686560" y="728472"/>
            <a:chExt cx="2357120" cy="135255"/>
          </a:xfrm>
        </p:grpSpPr>
        <p:sp>
          <p:nvSpPr>
            <p:cNvPr id="15" name="object 15"/>
            <p:cNvSpPr/>
            <p:nvPr/>
          </p:nvSpPr>
          <p:spPr>
            <a:xfrm>
              <a:off x="1686560" y="843280"/>
              <a:ext cx="1879600" cy="20320"/>
            </a:xfrm>
            <a:custGeom>
              <a:avLst/>
              <a:gdLst/>
              <a:ahLst/>
              <a:cxnLst/>
              <a:rect l="l" t="t" r="r" b="b"/>
              <a:pathLst>
                <a:path w="1879600" h="20319">
                  <a:moveTo>
                    <a:pt x="18796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879600" y="20320"/>
                  </a:lnTo>
                  <a:lnTo>
                    <a:pt x="187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9391" y="728472"/>
              <a:ext cx="534670" cy="121285"/>
            </a:xfrm>
            <a:custGeom>
              <a:avLst/>
              <a:gdLst/>
              <a:ahLst/>
              <a:cxnLst/>
              <a:rect l="l" t="t" r="r" b="b"/>
              <a:pathLst>
                <a:path w="534670" h="121284">
                  <a:moveTo>
                    <a:pt x="50292" y="101345"/>
                  </a:moveTo>
                  <a:lnTo>
                    <a:pt x="0" y="108585"/>
                  </a:lnTo>
                  <a:lnTo>
                    <a:pt x="1778" y="121030"/>
                  </a:lnTo>
                  <a:lnTo>
                    <a:pt x="52070" y="113918"/>
                  </a:lnTo>
                  <a:lnTo>
                    <a:pt x="50292" y="101345"/>
                  </a:lnTo>
                  <a:close/>
                </a:path>
                <a:path w="534670" h="121284">
                  <a:moveTo>
                    <a:pt x="138303" y="88773"/>
                  </a:moveTo>
                  <a:lnTo>
                    <a:pt x="88011" y="96012"/>
                  </a:lnTo>
                  <a:lnTo>
                    <a:pt x="89788" y="108585"/>
                  </a:lnTo>
                  <a:lnTo>
                    <a:pt x="140081" y="101345"/>
                  </a:lnTo>
                  <a:lnTo>
                    <a:pt x="138303" y="88773"/>
                  </a:lnTo>
                  <a:close/>
                </a:path>
                <a:path w="534670" h="121284">
                  <a:moveTo>
                    <a:pt x="226313" y="76200"/>
                  </a:moveTo>
                  <a:lnTo>
                    <a:pt x="176022" y="83438"/>
                  </a:lnTo>
                  <a:lnTo>
                    <a:pt x="177800" y="96012"/>
                  </a:lnTo>
                  <a:lnTo>
                    <a:pt x="228092" y="88773"/>
                  </a:lnTo>
                  <a:lnTo>
                    <a:pt x="226313" y="76200"/>
                  </a:lnTo>
                  <a:close/>
                </a:path>
                <a:path w="534670" h="121284">
                  <a:moveTo>
                    <a:pt x="314325" y="63626"/>
                  </a:moveTo>
                  <a:lnTo>
                    <a:pt x="264033" y="70865"/>
                  </a:lnTo>
                  <a:lnTo>
                    <a:pt x="265811" y="83438"/>
                  </a:lnTo>
                  <a:lnTo>
                    <a:pt x="316103" y="76200"/>
                  </a:lnTo>
                  <a:lnTo>
                    <a:pt x="314325" y="63626"/>
                  </a:lnTo>
                  <a:close/>
                </a:path>
                <a:path w="534670" h="121284">
                  <a:moveTo>
                    <a:pt x="402336" y="51053"/>
                  </a:moveTo>
                  <a:lnTo>
                    <a:pt x="352044" y="58292"/>
                  </a:lnTo>
                  <a:lnTo>
                    <a:pt x="353822" y="70865"/>
                  </a:lnTo>
                  <a:lnTo>
                    <a:pt x="404113" y="63626"/>
                  </a:lnTo>
                  <a:lnTo>
                    <a:pt x="402336" y="51053"/>
                  </a:lnTo>
                  <a:close/>
                </a:path>
                <a:path w="534670" h="121284">
                  <a:moveTo>
                    <a:pt x="509402" y="42157"/>
                  </a:moveTo>
                  <a:lnTo>
                    <a:pt x="448691" y="90169"/>
                  </a:lnTo>
                  <a:lnTo>
                    <a:pt x="446024" y="92328"/>
                  </a:lnTo>
                  <a:lnTo>
                    <a:pt x="445516" y="96392"/>
                  </a:lnTo>
                  <a:lnTo>
                    <a:pt x="447675" y="99060"/>
                  </a:lnTo>
                  <a:lnTo>
                    <a:pt x="449834" y="101853"/>
                  </a:lnTo>
                  <a:lnTo>
                    <a:pt x="453898" y="102362"/>
                  </a:lnTo>
                  <a:lnTo>
                    <a:pt x="456692" y="100202"/>
                  </a:lnTo>
                  <a:lnTo>
                    <a:pt x="524689" y="46227"/>
                  </a:lnTo>
                  <a:lnTo>
                    <a:pt x="519430" y="46227"/>
                  </a:lnTo>
                  <a:lnTo>
                    <a:pt x="509402" y="42157"/>
                  </a:lnTo>
                  <a:close/>
                </a:path>
                <a:path w="534670" h="121284">
                  <a:moveTo>
                    <a:pt x="490347" y="38480"/>
                  </a:moveTo>
                  <a:lnTo>
                    <a:pt x="440055" y="45719"/>
                  </a:lnTo>
                  <a:lnTo>
                    <a:pt x="441833" y="58292"/>
                  </a:lnTo>
                  <a:lnTo>
                    <a:pt x="492125" y="51053"/>
                  </a:lnTo>
                  <a:lnTo>
                    <a:pt x="490347" y="38480"/>
                  </a:lnTo>
                  <a:close/>
                </a:path>
                <a:path w="534670" h="121284">
                  <a:moveTo>
                    <a:pt x="517906" y="35432"/>
                  </a:moveTo>
                  <a:lnTo>
                    <a:pt x="509402" y="42157"/>
                  </a:lnTo>
                  <a:lnTo>
                    <a:pt x="519430" y="46227"/>
                  </a:lnTo>
                  <a:lnTo>
                    <a:pt x="517906" y="35432"/>
                  </a:lnTo>
                  <a:close/>
                </a:path>
                <a:path w="534670" h="121284">
                  <a:moveTo>
                    <a:pt x="526481" y="35432"/>
                  </a:moveTo>
                  <a:lnTo>
                    <a:pt x="517906" y="35432"/>
                  </a:lnTo>
                  <a:lnTo>
                    <a:pt x="519430" y="46227"/>
                  </a:lnTo>
                  <a:lnTo>
                    <a:pt x="524689" y="46227"/>
                  </a:lnTo>
                  <a:lnTo>
                    <a:pt x="534288" y="38607"/>
                  </a:lnTo>
                  <a:lnTo>
                    <a:pt x="526481" y="35432"/>
                  </a:lnTo>
                  <a:close/>
                </a:path>
                <a:path w="534670" h="121284">
                  <a:moveTo>
                    <a:pt x="439293" y="0"/>
                  </a:moveTo>
                  <a:lnTo>
                    <a:pt x="435610" y="1524"/>
                  </a:lnTo>
                  <a:lnTo>
                    <a:pt x="434213" y="4825"/>
                  </a:lnTo>
                  <a:lnTo>
                    <a:pt x="432943" y="8000"/>
                  </a:lnTo>
                  <a:lnTo>
                    <a:pt x="434467" y="11683"/>
                  </a:lnTo>
                  <a:lnTo>
                    <a:pt x="437769" y="13080"/>
                  </a:lnTo>
                  <a:lnTo>
                    <a:pt x="509402" y="42157"/>
                  </a:lnTo>
                  <a:lnTo>
                    <a:pt x="517906" y="35432"/>
                  </a:lnTo>
                  <a:lnTo>
                    <a:pt x="526481" y="35432"/>
                  </a:lnTo>
                  <a:lnTo>
                    <a:pt x="439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45785" y="633729"/>
            <a:ext cx="33254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acts</a:t>
            </a:r>
            <a:r>
              <a:rPr sz="1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Calibri"/>
                <a:cs typeface="Calibri"/>
              </a:rPr>
              <a:t>definition</a:t>
            </a:r>
            <a:r>
              <a:rPr sz="12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00555" y="2814892"/>
            <a:ext cx="4439285" cy="1696085"/>
            <a:chOff x="376554" y="2814891"/>
            <a:chExt cx="4439285" cy="169608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079" y="2824480"/>
              <a:ext cx="3464560" cy="13411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1317" y="2819654"/>
              <a:ext cx="3474085" cy="1350645"/>
            </a:xfrm>
            <a:custGeom>
              <a:avLst/>
              <a:gdLst/>
              <a:ahLst/>
              <a:cxnLst/>
              <a:rect l="l" t="t" r="r" b="b"/>
              <a:pathLst>
                <a:path w="3474085" h="1350645">
                  <a:moveTo>
                    <a:pt x="0" y="1350645"/>
                  </a:moveTo>
                  <a:lnTo>
                    <a:pt x="3474085" y="1350645"/>
                  </a:lnTo>
                  <a:lnTo>
                    <a:pt x="3474085" y="0"/>
                  </a:lnTo>
                  <a:lnTo>
                    <a:pt x="0" y="0"/>
                  </a:lnTo>
                  <a:lnTo>
                    <a:pt x="0" y="135064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2279" y="4272280"/>
              <a:ext cx="4348480" cy="233679"/>
            </a:xfrm>
            <a:custGeom>
              <a:avLst/>
              <a:gdLst/>
              <a:ahLst/>
              <a:cxnLst/>
              <a:rect l="l" t="t" r="r" b="b"/>
              <a:pathLst>
                <a:path w="4348480" h="233679">
                  <a:moveTo>
                    <a:pt x="0" y="233680"/>
                  </a:moveTo>
                  <a:lnTo>
                    <a:pt x="4348480" y="233680"/>
                  </a:lnTo>
                  <a:lnTo>
                    <a:pt x="4348480" y="0"/>
                  </a:lnTo>
                  <a:lnTo>
                    <a:pt x="0" y="0"/>
                  </a:lnTo>
                  <a:lnTo>
                    <a:pt x="0" y="23368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639" y="4434840"/>
              <a:ext cx="3444240" cy="10160"/>
            </a:xfrm>
            <a:custGeom>
              <a:avLst/>
              <a:gdLst/>
              <a:ahLst/>
              <a:cxnLst/>
              <a:rect l="l" t="t" r="r" b="b"/>
              <a:pathLst>
                <a:path w="3444240" h="10160">
                  <a:moveTo>
                    <a:pt x="3444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444240" y="10160"/>
                  </a:lnTo>
                  <a:lnTo>
                    <a:pt x="34442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575" y="4306252"/>
            <a:ext cx="3469640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850" spc="20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https://github.com/Oskube/django-dht22/blob/master/dht22/models.py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2759" y="2748279"/>
            <a:ext cx="4643120" cy="1828800"/>
          </a:xfrm>
          <a:custGeom>
            <a:avLst/>
            <a:gdLst/>
            <a:ahLst/>
            <a:cxnLst/>
            <a:rect l="l" t="t" r="r" b="b"/>
            <a:pathLst>
              <a:path w="4643120" h="1828800">
                <a:moveTo>
                  <a:pt x="0" y="1828800"/>
                </a:moveTo>
                <a:lnTo>
                  <a:pt x="4643120" y="1828800"/>
                </a:lnTo>
                <a:lnTo>
                  <a:pt x="464312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  <a:path w="4643120" h="1828800">
                <a:moveTo>
                  <a:pt x="4267200" y="233680"/>
                </a:moveTo>
                <a:lnTo>
                  <a:pt x="4643120" y="233680"/>
                </a:lnTo>
                <a:lnTo>
                  <a:pt x="4643120" y="0"/>
                </a:lnTo>
                <a:lnTo>
                  <a:pt x="4267200" y="0"/>
                </a:lnTo>
                <a:lnTo>
                  <a:pt x="4267200" y="23368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65215" y="277050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58280" y="2748279"/>
            <a:ext cx="3891279" cy="1981200"/>
          </a:xfrm>
          <a:custGeom>
            <a:avLst/>
            <a:gdLst/>
            <a:ahLst/>
            <a:cxnLst/>
            <a:rect l="l" t="t" r="r" b="b"/>
            <a:pathLst>
              <a:path w="3891279" h="1981200">
                <a:moveTo>
                  <a:pt x="0" y="1981200"/>
                </a:moveTo>
                <a:lnTo>
                  <a:pt x="3891279" y="1981200"/>
                </a:lnTo>
                <a:lnTo>
                  <a:pt x="3891279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  <a:path w="3891279" h="1981200">
                <a:moveTo>
                  <a:pt x="3505200" y="1981200"/>
                </a:moveTo>
                <a:lnTo>
                  <a:pt x="3891279" y="1981200"/>
                </a:lnTo>
                <a:lnTo>
                  <a:pt x="3891279" y="1757680"/>
                </a:lnTo>
                <a:lnTo>
                  <a:pt x="3505200" y="1757680"/>
                </a:lnTo>
                <a:lnTo>
                  <a:pt x="3505200" y="198120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065068" y="4525645"/>
            <a:ext cx="382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9080" y="4810759"/>
            <a:ext cx="6329680" cy="1371600"/>
          </a:xfrm>
          <a:custGeom>
            <a:avLst/>
            <a:gdLst/>
            <a:ahLst/>
            <a:cxnLst/>
            <a:rect l="l" t="t" r="r" b="b"/>
            <a:pathLst>
              <a:path w="6329680" h="1371600">
                <a:moveTo>
                  <a:pt x="0" y="1371599"/>
                </a:moveTo>
                <a:lnTo>
                  <a:pt x="6329680" y="1371599"/>
                </a:lnTo>
                <a:lnTo>
                  <a:pt x="6329680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  <a:path w="6329680" h="1371600">
                <a:moveTo>
                  <a:pt x="5943600" y="1371599"/>
                </a:moveTo>
                <a:lnTo>
                  <a:pt x="6329680" y="1371599"/>
                </a:lnTo>
                <a:lnTo>
                  <a:pt x="6329680" y="1137920"/>
                </a:lnTo>
                <a:lnTo>
                  <a:pt x="5943600" y="1137920"/>
                </a:lnTo>
                <a:lnTo>
                  <a:pt x="5943600" y="1371599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74267" y="5975032"/>
            <a:ext cx="3759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57680" y="1310640"/>
            <a:ext cx="6255385" cy="1439545"/>
            <a:chOff x="233679" y="1310639"/>
            <a:chExt cx="6255385" cy="1439545"/>
          </a:xfrm>
        </p:grpSpPr>
        <p:sp>
          <p:nvSpPr>
            <p:cNvPr id="31" name="object 31"/>
            <p:cNvSpPr/>
            <p:nvPr/>
          </p:nvSpPr>
          <p:spPr>
            <a:xfrm>
              <a:off x="6101079" y="2524759"/>
              <a:ext cx="386080" cy="223520"/>
            </a:xfrm>
            <a:custGeom>
              <a:avLst/>
              <a:gdLst/>
              <a:ahLst/>
              <a:cxnLst/>
              <a:rect l="l" t="t" r="r" b="b"/>
              <a:pathLst>
                <a:path w="386079" h="223519">
                  <a:moveTo>
                    <a:pt x="0" y="223520"/>
                  </a:moveTo>
                  <a:lnTo>
                    <a:pt x="386079" y="223520"/>
                  </a:lnTo>
                  <a:lnTo>
                    <a:pt x="386079" y="0"/>
                  </a:lnTo>
                  <a:lnTo>
                    <a:pt x="0" y="0"/>
                  </a:lnTo>
                  <a:lnTo>
                    <a:pt x="0" y="22352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679" y="1310639"/>
              <a:ext cx="5638800" cy="136143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767320" y="2540952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61173" y="835787"/>
            <a:ext cx="8908415" cy="1914525"/>
            <a:chOff x="237172" y="835786"/>
            <a:chExt cx="8908415" cy="1914525"/>
          </a:xfrm>
        </p:grpSpPr>
        <p:sp>
          <p:nvSpPr>
            <p:cNvPr id="35" name="object 35"/>
            <p:cNvSpPr/>
            <p:nvPr/>
          </p:nvSpPr>
          <p:spPr>
            <a:xfrm>
              <a:off x="238759" y="1305559"/>
              <a:ext cx="6248400" cy="1442720"/>
            </a:xfrm>
            <a:custGeom>
              <a:avLst/>
              <a:gdLst/>
              <a:ahLst/>
              <a:cxnLst/>
              <a:rect l="l" t="t" r="r" b="b"/>
              <a:pathLst>
                <a:path w="6248400" h="1442720">
                  <a:moveTo>
                    <a:pt x="0" y="1442720"/>
                  </a:moveTo>
                  <a:lnTo>
                    <a:pt x="6248400" y="1442720"/>
                  </a:lnTo>
                  <a:lnTo>
                    <a:pt x="6248400" y="0"/>
                  </a:lnTo>
                  <a:lnTo>
                    <a:pt x="0" y="0"/>
                  </a:lnTo>
                  <a:lnTo>
                    <a:pt x="0" y="144272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1080" y="1305559"/>
              <a:ext cx="843280" cy="304800"/>
            </a:xfrm>
            <a:custGeom>
              <a:avLst/>
              <a:gdLst/>
              <a:ahLst/>
              <a:cxnLst/>
              <a:rect l="l" t="t" r="r" b="b"/>
              <a:pathLst>
                <a:path w="843280" h="304800">
                  <a:moveTo>
                    <a:pt x="0" y="304800"/>
                  </a:moveTo>
                  <a:lnTo>
                    <a:pt x="843280" y="304800"/>
                  </a:lnTo>
                  <a:lnTo>
                    <a:pt x="84328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0539" y="835786"/>
              <a:ext cx="1069340" cy="475615"/>
            </a:xfrm>
            <a:custGeom>
              <a:avLst/>
              <a:gdLst/>
              <a:ahLst/>
              <a:cxnLst/>
              <a:rect l="l" t="t" r="r" b="b"/>
              <a:pathLst>
                <a:path w="1069339" h="475615">
                  <a:moveTo>
                    <a:pt x="46736" y="443864"/>
                  </a:moveTo>
                  <a:lnTo>
                    <a:pt x="0" y="463930"/>
                  </a:lnTo>
                  <a:lnTo>
                    <a:pt x="5080" y="475614"/>
                  </a:lnTo>
                  <a:lnTo>
                    <a:pt x="51689" y="455549"/>
                  </a:lnTo>
                  <a:lnTo>
                    <a:pt x="46736" y="443864"/>
                  </a:lnTo>
                  <a:close/>
                </a:path>
                <a:path w="1069339" h="475615">
                  <a:moveTo>
                    <a:pt x="128397" y="408939"/>
                  </a:moveTo>
                  <a:lnTo>
                    <a:pt x="81787" y="428878"/>
                  </a:lnTo>
                  <a:lnTo>
                    <a:pt x="86741" y="440563"/>
                  </a:lnTo>
                  <a:lnTo>
                    <a:pt x="133477" y="420624"/>
                  </a:lnTo>
                  <a:lnTo>
                    <a:pt x="128397" y="408939"/>
                  </a:lnTo>
                  <a:close/>
                </a:path>
                <a:path w="1069339" h="475615">
                  <a:moveTo>
                    <a:pt x="210185" y="373888"/>
                  </a:moveTo>
                  <a:lnTo>
                    <a:pt x="163449" y="393953"/>
                  </a:lnTo>
                  <a:lnTo>
                    <a:pt x="168402" y="405511"/>
                  </a:lnTo>
                  <a:lnTo>
                    <a:pt x="215137" y="385572"/>
                  </a:lnTo>
                  <a:lnTo>
                    <a:pt x="210185" y="373888"/>
                  </a:lnTo>
                  <a:close/>
                </a:path>
                <a:path w="1069339" h="475615">
                  <a:moveTo>
                    <a:pt x="291846" y="338836"/>
                  </a:moveTo>
                  <a:lnTo>
                    <a:pt x="245110" y="358901"/>
                  </a:lnTo>
                  <a:lnTo>
                    <a:pt x="250189" y="370586"/>
                  </a:lnTo>
                  <a:lnTo>
                    <a:pt x="296925" y="350520"/>
                  </a:lnTo>
                  <a:lnTo>
                    <a:pt x="291846" y="338836"/>
                  </a:lnTo>
                  <a:close/>
                </a:path>
                <a:path w="1069339" h="475615">
                  <a:moveTo>
                    <a:pt x="373634" y="303911"/>
                  </a:moveTo>
                  <a:lnTo>
                    <a:pt x="326898" y="323850"/>
                  </a:lnTo>
                  <a:lnTo>
                    <a:pt x="331850" y="335534"/>
                  </a:lnTo>
                  <a:lnTo>
                    <a:pt x="378587" y="315467"/>
                  </a:lnTo>
                  <a:lnTo>
                    <a:pt x="373634" y="303911"/>
                  </a:lnTo>
                  <a:close/>
                </a:path>
                <a:path w="1069339" h="475615">
                  <a:moveTo>
                    <a:pt x="455295" y="268859"/>
                  </a:moveTo>
                  <a:lnTo>
                    <a:pt x="408559" y="288798"/>
                  </a:lnTo>
                  <a:lnTo>
                    <a:pt x="413638" y="300482"/>
                  </a:lnTo>
                  <a:lnTo>
                    <a:pt x="460248" y="280542"/>
                  </a:lnTo>
                  <a:lnTo>
                    <a:pt x="455295" y="268859"/>
                  </a:lnTo>
                  <a:close/>
                </a:path>
                <a:path w="1069339" h="475615">
                  <a:moveTo>
                    <a:pt x="536956" y="233807"/>
                  </a:moveTo>
                  <a:lnTo>
                    <a:pt x="490347" y="253873"/>
                  </a:lnTo>
                  <a:lnTo>
                    <a:pt x="495300" y="265429"/>
                  </a:lnTo>
                  <a:lnTo>
                    <a:pt x="542036" y="245490"/>
                  </a:lnTo>
                  <a:lnTo>
                    <a:pt x="536956" y="233807"/>
                  </a:lnTo>
                  <a:close/>
                </a:path>
                <a:path w="1069339" h="475615">
                  <a:moveTo>
                    <a:pt x="618744" y="198754"/>
                  </a:moveTo>
                  <a:lnTo>
                    <a:pt x="572008" y="218821"/>
                  </a:lnTo>
                  <a:lnTo>
                    <a:pt x="576961" y="230504"/>
                  </a:lnTo>
                  <a:lnTo>
                    <a:pt x="623697" y="210438"/>
                  </a:lnTo>
                  <a:lnTo>
                    <a:pt x="618744" y="198754"/>
                  </a:lnTo>
                  <a:close/>
                </a:path>
                <a:path w="1069339" h="475615">
                  <a:moveTo>
                    <a:pt x="700405" y="163829"/>
                  </a:moveTo>
                  <a:lnTo>
                    <a:pt x="653796" y="183768"/>
                  </a:lnTo>
                  <a:lnTo>
                    <a:pt x="658749" y="195452"/>
                  </a:lnTo>
                  <a:lnTo>
                    <a:pt x="705485" y="175387"/>
                  </a:lnTo>
                  <a:lnTo>
                    <a:pt x="700405" y="163829"/>
                  </a:lnTo>
                  <a:close/>
                </a:path>
                <a:path w="1069339" h="475615">
                  <a:moveTo>
                    <a:pt x="782193" y="128777"/>
                  </a:moveTo>
                  <a:lnTo>
                    <a:pt x="735457" y="148716"/>
                  </a:lnTo>
                  <a:lnTo>
                    <a:pt x="740410" y="160400"/>
                  </a:lnTo>
                  <a:lnTo>
                    <a:pt x="787146" y="140462"/>
                  </a:lnTo>
                  <a:lnTo>
                    <a:pt x="782193" y="128777"/>
                  </a:lnTo>
                  <a:close/>
                </a:path>
                <a:path w="1069339" h="475615">
                  <a:moveTo>
                    <a:pt x="863854" y="93725"/>
                  </a:moveTo>
                  <a:lnTo>
                    <a:pt x="817118" y="113791"/>
                  </a:lnTo>
                  <a:lnTo>
                    <a:pt x="822198" y="125475"/>
                  </a:lnTo>
                  <a:lnTo>
                    <a:pt x="868807" y="105410"/>
                  </a:lnTo>
                  <a:lnTo>
                    <a:pt x="863854" y="93725"/>
                  </a:lnTo>
                  <a:close/>
                </a:path>
                <a:path w="1069339" h="475615">
                  <a:moveTo>
                    <a:pt x="945514" y="58674"/>
                  </a:moveTo>
                  <a:lnTo>
                    <a:pt x="898906" y="78739"/>
                  </a:lnTo>
                  <a:lnTo>
                    <a:pt x="903859" y="90424"/>
                  </a:lnTo>
                  <a:lnTo>
                    <a:pt x="950595" y="70358"/>
                  </a:lnTo>
                  <a:lnTo>
                    <a:pt x="945514" y="58674"/>
                  </a:lnTo>
                  <a:close/>
                </a:path>
                <a:path w="1069339" h="475615">
                  <a:moveTo>
                    <a:pt x="1046168" y="22523"/>
                  </a:moveTo>
                  <a:lnTo>
                    <a:pt x="1000125" y="84582"/>
                  </a:lnTo>
                  <a:lnTo>
                    <a:pt x="998093" y="87375"/>
                  </a:lnTo>
                  <a:lnTo>
                    <a:pt x="998601" y="91439"/>
                  </a:lnTo>
                  <a:lnTo>
                    <a:pt x="1001522" y="93472"/>
                  </a:lnTo>
                  <a:lnTo>
                    <a:pt x="1004315" y="95630"/>
                  </a:lnTo>
                  <a:lnTo>
                    <a:pt x="1008252" y="94996"/>
                  </a:lnTo>
                  <a:lnTo>
                    <a:pt x="1010412" y="92201"/>
                  </a:lnTo>
                  <a:lnTo>
                    <a:pt x="1060975" y="23875"/>
                  </a:lnTo>
                  <a:lnTo>
                    <a:pt x="1057021" y="23875"/>
                  </a:lnTo>
                  <a:lnTo>
                    <a:pt x="1046168" y="22523"/>
                  </a:lnTo>
                  <a:close/>
                </a:path>
                <a:path w="1069339" h="475615">
                  <a:moveTo>
                    <a:pt x="1027302" y="23749"/>
                  </a:moveTo>
                  <a:lnTo>
                    <a:pt x="980567" y="43687"/>
                  </a:lnTo>
                  <a:lnTo>
                    <a:pt x="985647" y="55372"/>
                  </a:lnTo>
                  <a:lnTo>
                    <a:pt x="1032256" y="35305"/>
                  </a:lnTo>
                  <a:lnTo>
                    <a:pt x="1027302" y="23749"/>
                  </a:lnTo>
                  <a:close/>
                </a:path>
                <a:path w="1069339" h="475615">
                  <a:moveTo>
                    <a:pt x="1052702" y="13715"/>
                  </a:moveTo>
                  <a:lnTo>
                    <a:pt x="1046168" y="22523"/>
                  </a:lnTo>
                  <a:lnTo>
                    <a:pt x="1057021" y="23875"/>
                  </a:lnTo>
                  <a:lnTo>
                    <a:pt x="1052702" y="13715"/>
                  </a:lnTo>
                  <a:close/>
                </a:path>
                <a:path w="1069339" h="475615">
                  <a:moveTo>
                    <a:pt x="1068494" y="13715"/>
                  </a:moveTo>
                  <a:lnTo>
                    <a:pt x="1052702" y="13715"/>
                  </a:lnTo>
                  <a:lnTo>
                    <a:pt x="1057021" y="23875"/>
                  </a:lnTo>
                  <a:lnTo>
                    <a:pt x="1060975" y="23875"/>
                  </a:lnTo>
                  <a:lnTo>
                    <a:pt x="1068494" y="13715"/>
                  </a:lnTo>
                  <a:close/>
                </a:path>
                <a:path w="1069339" h="475615">
                  <a:moveTo>
                    <a:pt x="967486" y="0"/>
                  </a:moveTo>
                  <a:lnTo>
                    <a:pt x="964311" y="2412"/>
                  </a:lnTo>
                  <a:lnTo>
                    <a:pt x="963549" y="9398"/>
                  </a:lnTo>
                  <a:lnTo>
                    <a:pt x="965962" y="12573"/>
                  </a:lnTo>
                  <a:lnTo>
                    <a:pt x="969390" y="12953"/>
                  </a:lnTo>
                  <a:lnTo>
                    <a:pt x="1046168" y="22523"/>
                  </a:lnTo>
                  <a:lnTo>
                    <a:pt x="1052702" y="13715"/>
                  </a:lnTo>
                  <a:lnTo>
                    <a:pt x="1068494" y="13715"/>
                  </a:lnTo>
                  <a:lnTo>
                    <a:pt x="1069339" y="12573"/>
                  </a:lnTo>
                  <a:lnTo>
                    <a:pt x="971042" y="380"/>
                  </a:lnTo>
                  <a:lnTo>
                    <a:pt x="9674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9559" y="919479"/>
              <a:ext cx="2504440" cy="1148080"/>
            </a:xfrm>
            <a:custGeom>
              <a:avLst/>
              <a:gdLst/>
              <a:ahLst/>
              <a:cxnLst/>
              <a:rect l="l" t="t" r="r" b="b"/>
              <a:pathLst>
                <a:path w="2504440" h="1148080">
                  <a:moveTo>
                    <a:pt x="143510" y="1004570"/>
                  </a:moveTo>
                  <a:lnTo>
                    <a:pt x="143510" y="71755"/>
                  </a:lnTo>
                  <a:lnTo>
                    <a:pt x="149149" y="43826"/>
                  </a:lnTo>
                  <a:lnTo>
                    <a:pt x="164528" y="21018"/>
                  </a:lnTo>
                  <a:lnTo>
                    <a:pt x="187336" y="5639"/>
                  </a:lnTo>
                  <a:lnTo>
                    <a:pt x="215265" y="0"/>
                  </a:lnTo>
                  <a:lnTo>
                    <a:pt x="2437765" y="0"/>
                  </a:lnTo>
                  <a:lnTo>
                    <a:pt x="2465693" y="5639"/>
                  </a:lnTo>
                  <a:lnTo>
                    <a:pt x="2488501" y="21018"/>
                  </a:lnTo>
                  <a:lnTo>
                    <a:pt x="2503880" y="43826"/>
                  </a:lnTo>
                  <a:lnTo>
                    <a:pt x="2504440" y="46598"/>
                  </a:lnTo>
                </a:path>
                <a:path w="2504440" h="1148080">
                  <a:moveTo>
                    <a:pt x="2504440" y="96911"/>
                  </a:moveTo>
                  <a:lnTo>
                    <a:pt x="2503880" y="99683"/>
                  </a:lnTo>
                  <a:lnTo>
                    <a:pt x="2488501" y="122491"/>
                  </a:lnTo>
                  <a:lnTo>
                    <a:pt x="2465693" y="137870"/>
                  </a:lnTo>
                  <a:lnTo>
                    <a:pt x="2437765" y="143510"/>
                  </a:lnTo>
                  <a:lnTo>
                    <a:pt x="2366010" y="143510"/>
                  </a:lnTo>
                  <a:lnTo>
                    <a:pt x="2366010" y="1076325"/>
                  </a:lnTo>
                  <a:lnTo>
                    <a:pt x="2360370" y="1104253"/>
                  </a:lnTo>
                  <a:lnTo>
                    <a:pt x="2344991" y="1127061"/>
                  </a:lnTo>
                  <a:lnTo>
                    <a:pt x="2322183" y="1142440"/>
                  </a:lnTo>
                  <a:lnTo>
                    <a:pt x="2294255" y="1148080"/>
                  </a:lnTo>
                  <a:lnTo>
                    <a:pt x="71755" y="1148080"/>
                  </a:lnTo>
                  <a:lnTo>
                    <a:pt x="43826" y="1142440"/>
                  </a:lnTo>
                  <a:lnTo>
                    <a:pt x="21018" y="1127061"/>
                  </a:lnTo>
                  <a:lnTo>
                    <a:pt x="5639" y="1104253"/>
                  </a:lnTo>
                  <a:lnTo>
                    <a:pt x="0" y="1076325"/>
                  </a:lnTo>
                  <a:lnTo>
                    <a:pt x="5639" y="1048396"/>
                  </a:lnTo>
                  <a:lnTo>
                    <a:pt x="21018" y="1025588"/>
                  </a:lnTo>
                  <a:lnTo>
                    <a:pt x="43826" y="1010209"/>
                  </a:lnTo>
                  <a:lnTo>
                    <a:pt x="71755" y="1004570"/>
                  </a:lnTo>
                  <a:lnTo>
                    <a:pt x="143510" y="100457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7296" y="917892"/>
              <a:ext cx="110871" cy="14668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54825" y="1062989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21507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9727" y="1922462"/>
              <a:ext cx="74929" cy="14668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831657" y="1005204"/>
            <a:ext cx="79756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5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Examples: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2634" y="1082040"/>
            <a:ext cx="1719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indent="-71120">
              <a:spcBef>
                <a:spcPts val="100"/>
              </a:spcBef>
              <a:buSzPct val="91666"/>
              <a:buFont typeface="Wingdings"/>
              <a:buChar char=""/>
              <a:tabLst>
                <a:tab pos="83820" algn="l"/>
              </a:tabLst>
            </a:pP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class</a:t>
            </a:r>
            <a:r>
              <a:rPr sz="1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2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represents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82634" y="1265174"/>
            <a:ext cx="187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sub</a:t>
            </a:r>
            <a:r>
              <a:rPr sz="1200" spc="-3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  <a:p>
            <a:pPr marL="12700"/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django.db.models.model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92677" y="1631824"/>
            <a:ext cx="6777355" cy="4857115"/>
            <a:chOff x="2368676" y="1631823"/>
            <a:chExt cx="6777355" cy="4857115"/>
          </a:xfrm>
        </p:grpSpPr>
        <p:sp>
          <p:nvSpPr>
            <p:cNvPr id="46" name="object 46"/>
            <p:cNvSpPr/>
            <p:nvPr/>
          </p:nvSpPr>
          <p:spPr>
            <a:xfrm>
              <a:off x="2368677" y="1631822"/>
              <a:ext cx="5490845" cy="3331845"/>
            </a:xfrm>
            <a:custGeom>
              <a:avLst/>
              <a:gdLst/>
              <a:ahLst/>
              <a:cxnLst/>
              <a:rect l="l" t="t" r="r" b="b"/>
              <a:pathLst>
                <a:path w="5490845" h="3331845">
                  <a:moveTo>
                    <a:pt x="38481" y="3309493"/>
                  </a:moveTo>
                  <a:lnTo>
                    <a:pt x="31115" y="3299079"/>
                  </a:lnTo>
                  <a:lnTo>
                    <a:pt x="0" y="3321050"/>
                  </a:lnTo>
                  <a:lnTo>
                    <a:pt x="7366" y="3331464"/>
                  </a:lnTo>
                  <a:lnTo>
                    <a:pt x="38481" y="3309493"/>
                  </a:lnTo>
                  <a:close/>
                </a:path>
                <a:path w="5490845" h="3331845">
                  <a:moveTo>
                    <a:pt x="80010" y="3280283"/>
                  </a:moveTo>
                  <a:lnTo>
                    <a:pt x="72644" y="3269869"/>
                  </a:lnTo>
                  <a:lnTo>
                    <a:pt x="41529" y="3291840"/>
                  </a:lnTo>
                  <a:lnTo>
                    <a:pt x="48895" y="3302127"/>
                  </a:lnTo>
                  <a:lnTo>
                    <a:pt x="80010" y="3280283"/>
                  </a:lnTo>
                  <a:close/>
                </a:path>
                <a:path w="5490845" h="3331845">
                  <a:moveTo>
                    <a:pt x="121539" y="3250946"/>
                  </a:moveTo>
                  <a:lnTo>
                    <a:pt x="114173" y="3240532"/>
                  </a:lnTo>
                  <a:lnTo>
                    <a:pt x="83058" y="3262503"/>
                  </a:lnTo>
                  <a:lnTo>
                    <a:pt x="90424" y="3272917"/>
                  </a:lnTo>
                  <a:lnTo>
                    <a:pt x="121539" y="3250946"/>
                  </a:lnTo>
                  <a:close/>
                </a:path>
                <a:path w="5490845" h="3331845">
                  <a:moveTo>
                    <a:pt x="163068" y="3221736"/>
                  </a:moveTo>
                  <a:lnTo>
                    <a:pt x="155702" y="3211322"/>
                  </a:lnTo>
                  <a:lnTo>
                    <a:pt x="124587" y="3233293"/>
                  </a:lnTo>
                  <a:lnTo>
                    <a:pt x="131953" y="3243580"/>
                  </a:lnTo>
                  <a:lnTo>
                    <a:pt x="163068" y="3221736"/>
                  </a:lnTo>
                  <a:close/>
                </a:path>
                <a:path w="5490845" h="3331845">
                  <a:moveTo>
                    <a:pt x="204597" y="3192399"/>
                  </a:moveTo>
                  <a:lnTo>
                    <a:pt x="197231" y="3181985"/>
                  </a:lnTo>
                  <a:lnTo>
                    <a:pt x="166116" y="3203956"/>
                  </a:lnTo>
                  <a:lnTo>
                    <a:pt x="173482" y="3214370"/>
                  </a:lnTo>
                  <a:lnTo>
                    <a:pt x="204597" y="3192399"/>
                  </a:lnTo>
                  <a:close/>
                </a:path>
                <a:path w="5490845" h="3331845">
                  <a:moveTo>
                    <a:pt x="246126" y="3163189"/>
                  </a:moveTo>
                  <a:lnTo>
                    <a:pt x="238760" y="3152775"/>
                  </a:lnTo>
                  <a:lnTo>
                    <a:pt x="207645" y="3174746"/>
                  </a:lnTo>
                  <a:lnTo>
                    <a:pt x="214884" y="3185160"/>
                  </a:lnTo>
                  <a:lnTo>
                    <a:pt x="246126" y="3163189"/>
                  </a:lnTo>
                  <a:close/>
                </a:path>
                <a:path w="5490845" h="3331845">
                  <a:moveTo>
                    <a:pt x="264922" y="1793875"/>
                  </a:moveTo>
                  <a:lnTo>
                    <a:pt x="260096" y="1782064"/>
                  </a:lnTo>
                  <a:lnTo>
                    <a:pt x="224790" y="1796415"/>
                  </a:lnTo>
                  <a:lnTo>
                    <a:pt x="229616" y="1808099"/>
                  </a:lnTo>
                  <a:lnTo>
                    <a:pt x="264922" y="1793875"/>
                  </a:lnTo>
                  <a:close/>
                </a:path>
                <a:path w="5490845" h="3331845">
                  <a:moveTo>
                    <a:pt x="287655" y="3133852"/>
                  </a:moveTo>
                  <a:lnTo>
                    <a:pt x="280289" y="3123565"/>
                  </a:lnTo>
                  <a:lnTo>
                    <a:pt x="249174" y="3145409"/>
                  </a:lnTo>
                  <a:lnTo>
                    <a:pt x="256413" y="3155823"/>
                  </a:lnTo>
                  <a:lnTo>
                    <a:pt x="287655" y="3133852"/>
                  </a:lnTo>
                  <a:close/>
                </a:path>
                <a:path w="5490845" h="3331845">
                  <a:moveTo>
                    <a:pt x="312039" y="1774825"/>
                  </a:moveTo>
                  <a:lnTo>
                    <a:pt x="307213" y="1763141"/>
                  </a:lnTo>
                  <a:lnTo>
                    <a:pt x="271907" y="1777365"/>
                  </a:lnTo>
                  <a:lnTo>
                    <a:pt x="276733" y="1789176"/>
                  </a:lnTo>
                  <a:lnTo>
                    <a:pt x="312039" y="1774825"/>
                  </a:lnTo>
                  <a:close/>
                </a:path>
                <a:path w="5490845" h="3331845">
                  <a:moveTo>
                    <a:pt x="329184" y="3104642"/>
                  </a:moveTo>
                  <a:lnTo>
                    <a:pt x="321818" y="3094228"/>
                  </a:lnTo>
                  <a:lnTo>
                    <a:pt x="290703" y="3116199"/>
                  </a:lnTo>
                  <a:lnTo>
                    <a:pt x="297942" y="3126613"/>
                  </a:lnTo>
                  <a:lnTo>
                    <a:pt x="329184" y="3104642"/>
                  </a:lnTo>
                  <a:close/>
                </a:path>
                <a:path w="5490845" h="3331845">
                  <a:moveTo>
                    <a:pt x="359156" y="1755902"/>
                  </a:moveTo>
                  <a:lnTo>
                    <a:pt x="354330" y="1744091"/>
                  </a:lnTo>
                  <a:lnTo>
                    <a:pt x="319024" y="1758315"/>
                  </a:lnTo>
                  <a:lnTo>
                    <a:pt x="323850" y="1770126"/>
                  </a:lnTo>
                  <a:lnTo>
                    <a:pt x="359156" y="1755902"/>
                  </a:lnTo>
                  <a:close/>
                </a:path>
                <a:path w="5490845" h="3331845">
                  <a:moveTo>
                    <a:pt x="370586" y="3075305"/>
                  </a:moveTo>
                  <a:lnTo>
                    <a:pt x="363347" y="3065018"/>
                  </a:lnTo>
                  <a:lnTo>
                    <a:pt x="332232" y="3086862"/>
                  </a:lnTo>
                  <a:lnTo>
                    <a:pt x="339471" y="3097276"/>
                  </a:lnTo>
                  <a:lnTo>
                    <a:pt x="370586" y="3075305"/>
                  </a:lnTo>
                  <a:close/>
                </a:path>
                <a:path w="5490845" h="3331845">
                  <a:moveTo>
                    <a:pt x="406273" y="1736852"/>
                  </a:moveTo>
                  <a:lnTo>
                    <a:pt x="401447" y="1725041"/>
                  </a:lnTo>
                  <a:lnTo>
                    <a:pt x="366141" y="1739392"/>
                  </a:lnTo>
                  <a:lnTo>
                    <a:pt x="370967" y="1751076"/>
                  </a:lnTo>
                  <a:lnTo>
                    <a:pt x="406273" y="1736852"/>
                  </a:lnTo>
                  <a:close/>
                </a:path>
                <a:path w="5490845" h="3331845">
                  <a:moveTo>
                    <a:pt x="412115" y="3046095"/>
                  </a:moveTo>
                  <a:lnTo>
                    <a:pt x="404876" y="3035681"/>
                  </a:lnTo>
                  <a:lnTo>
                    <a:pt x="373761" y="3057652"/>
                  </a:lnTo>
                  <a:lnTo>
                    <a:pt x="381000" y="3068066"/>
                  </a:lnTo>
                  <a:lnTo>
                    <a:pt x="412115" y="3046095"/>
                  </a:lnTo>
                  <a:close/>
                </a:path>
                <a:path w="5490845" h="3331845">
                  <a:moveTo>
                    <a:pt x="453390" y="1717802"/>
                  </a:moveTo>
                  <a:lnTo>
                    <a:pt x="448564" y="1706118"/>
                  </a:lnTo>
                  <a:lnTo>
                    <a:pt x="413258" y="1720342"/>
                  </a:lnTo>
                  <a:lnTo>
                    <a:pt x="417957" y="1732153"/>
                  </a:lnTo>
                  <a:lnTo>
                    <a:pt x="453390" y="1717802"/>
                  </a:lnTo>
                  <a:close/>
                </a:path>
                <a:path w="5490845" h="3331845">
                  <a:moveTo>
                    <a:pt x="453644" y="3016758"/>
                  </a:moveTo>
                  <a:lnTo>
                    <a:pt x="446405" y="3006471"/>
                  </a:lnTo>
                  <a:lnTo>
                    <a:pt x="415290" y="3028442"/>
                  </a:lnTo>
                  <a:lnTo>
                    <a:pt x="422529" y="3038729"/>
                  </a:lnTo>
                  <a:lnTo>
                    <a:pt x="453644" y="3016758"/>
                  </a:lnTo>
                  <a:close/>
                </a:path>
                <a:path w="5490845" h="3331845">
                  <a:moveTo>
                    <a:pt x="495173" y="2987548"/>
                  </a:moveTo>
                  <a:lnTo>
                    <a:pt x="487934" y="2977134"/>
                  </a:lnTo>
                  <a:lnTo>
                    <a:pt x="456692" y="2999105"/>
                  </a:lnTo>
                  <a:lnTo>
                    <a:pt x="464058" y="3009519"/>
                  </a:lnTo>
                  <a:lnTo>
                    <a:pt x="495173" y="2987548"/>
                  </a:lnTo>
                  <a:close/>
                </a:path>
                <a:path w="5490845" h="3331845">
                  <a:moveTo>
                    <a:pt x="500507" y="1698879"/>
                  </a:moveTo>
                  <a:lnTo>
                    <a:pt x="495681" y="1687068"/>
                  </a:lnTo>
                  <a:lnTo>
                    <a:pt x="460375" y="1701292"/>
                  </a:lnTo>
                  <a:lnTo>
                    <a:pt x="465074" y="1713103"/>
                  </a:lnTo>
                  <a:lnTo>
                    <a:pt x="500507" y="1698879"/>
                  </a:lnTo>
                  <a:close/>
                </a:path>
                <a:path w="5490845" h="3331845">
                  <a:moveTo>
                    <a:pt x="536702" y="2958211"/>
                  </a:moveTo>
                  <a:lnTo>
                    <a:pt x="529463" y="2947924"/>
                  </a:lnTo>
                  <a:lnTo>
                    <a:pt x="498221" y="2969895"/>
                  </a:lnTo>
                  <a:lnTo>
                    <a:pt x="505587" y="2980182"/>
                  </a:lnTo>
                  <a:lnTo>
                    <a:pt x="536702" y="2958211"/>
                  </a:lnTo>
                  <a:close/>
                </a:path>
                <a:path w="5490845" h="3331845">
                  <a:moveTo>
                    <a:pt x="547624" y="1679829"/>
                  </a:moveTo>
                  <a:lnTo>
                    <a:pt x="542798" y="1668018"/>
                  </a:lnTo>
                  <a:lnTo>
                    <a:pt x="507492" y="1682369"/>
                  </a:lnTo>
                  <a:lnTo>
                    <a:pt x="512191" y="1694053"/>
                  </a:lnTo>
                  <a:lnTo>
                    <a:pt x="547624" y="1679829"/>
                  </a:lnTo>
                  <a:close/>
                </a:path>
                <a:path w="5490845" h="3331845">
                  <a:moveTo>
                    <a:pt x="578231" y="2929001"/>
                  </a:moveTo>
                  <a:lnTo>
                    <a:pt x="570992" y="2918587"/>
                  </a:lnTo>
                  <a:lnTo>
                    <a:pt x="539750" y="2940558"/>
                  </a:lnTo>
                  <a:lnTo>
                    <a:pt x="547116" y="2950972"/>
                  </a:lnTo>
                  <a:lnTo>
                    <a:pt x="578231" y="2929001"/>
                  </a:lnTo>
                  <a:close/>
                </a:path>
                <a:path w="5490845" h="3331845">
                  <a:moveTo>
                    <a:pt x="594614" y="1660779"/>
                  </a:moveTo>
                  <a:lnTo>
                    <a:pt x="589915" y="1649095"/>
                  </a:lnTo>
                  <a:lnTo>
                    <a:pt x="554609" y="1663319"/>
                  </a:lnTo>
                  <a:lnTo>
                    <a:pt x="559308" y="1675130"/>
                  </a:lnTo>
                  <a:lnTo>
                    <a:pt x="594614" y="1660779"/>
                  </a:lnTo>
                  <a:close/>
                </a:path>
                <a:path w="5490845" h="3331845">
                  <a:moveTo>
                    <a:pt x="619760" y="2899791"/>
                  </a:moveTo>
                  <a:lnTo>
                    <a:pt x="612394" y="2889377"/>
                  </a:lnTo>
                  <a:lnTo>
                    <a:pt x="581279" y="2911348"/>
                  </a:lnTo>
                  <a:lnTo>
                    <a:pt x="588645" y="2921635"/>
                  </a:lnTo>
                  <a:lnTo>
                    <a:pt x="619760" y="2899791"/>
                  </a:lnTo>
                  <a:close/>
                </a:path>
                <a:path w="5490845" h="3331845">
                  <a:moveTo>
                    <a:pt x="641731" y="1641856"/>
                  </a:moveTo>
                  <a:lnTo>
                    <a:pt x="637032" y="1630045"/>
                  </a:lnTo>
                  <a:lnTo>
                    <a:pt x="601726" y="1644269"/>
                  </a:lnTo>
                  <a:lnTo>
                    <a:pt x="606425" y="1656080"/>
                  </a:lnTo>
                  <a:lnTo>
                    <a:pt x="641731" y="1641856"/>
                  </a:lnTo>
                  <a:close/>
                </a:path>
                <a:path w="5490845" h="3331845">
                  <a:moveTo>
                    <a:pt x="661289" y="2870454"/>
                  </a:moveTo>
                  <a:lnTo>
                    <a:pt x="653923" y="2860040"/>
                  </a:lnTo>
                  <a:lnTo>
                    <a:pt x="622808" y="2882011"/>
                  </a:lnTo>
                  <a:lnTo>
                    <a:pt x="630174" y="2892425"/>
                  </a:lnTo>
                  <a:lnTo>
                    <a:pt x="661289" y="2870454"/>
                  </a:lnTo>
                  <a:close/>
                </a:path>
                <a:path w="5490845" h="3331845">
                  <a:moveTo>
                    <a:pt x="688848" y="1622806"/>
                  </a:moveTo>
                  <a:lnTo>
                    <a:pt x="684149" y="1610995"/>
                  </a:lnTo>
                  <a:lnTo>
                    <a:pt x="648843" y="1625346"/>
                  </a:lnTo>
                  <a:lnTo>
                    <a:pt x="653542" y="1637030"/>
                  </a:lnTo>
                  <a:lnTo>
                    <a:pt x="688848" y="1622806"/>
                  </a:lnTo>
                  <a:close/>
                </a:path>
                <a:path w="5490845" h="3331845">
                  <a:moveTo>
                    <a:pt x="702818" y="2841244"/>
                  </a:moveTo>
                  <a:lnTo>
                    <a:pt x="695452" y="2830830"/>
                  </a:lnTo>
                  <a:lnTo>
                    <a:pt x="664337" y="2852801"/>
                  </a:lnTo>
                  <a:lnTo>
                    <a:pt x="671703" y="2863088"/>
                  </a:lnTo>
                  <a:lnTo>
                    <a:pt x="702818" y="2841244"/>
                  </a:lnTo>
                  <a:close/>
                </a:path>
                <a:path w="5490845" h="3331845">
                  <a:moveTo>
                    <a:pt x="735965" y="1603756"/>
                  </a:moveTo>
                  <a:lnTo>
                    <a:pt x="731266" y="1592072"/>
                  </a:lnTo>
                  <a:lnTo>
                    <a:pt x="695960" y="1606296"/>
                  </a:lnTo>
                  <a:lnTo>
                    <a:pt x="700659" y="1618107"/>
                  </a:lnTo>
                  <a:lnTo>
                    <a:pt x="735965" y="1603756"/>
                  </a:lnTo>
                  <a:close/>
                </a:path>
                <a:path w="5490845" h="3331845">
                  <a:moveTo>
                    <a:pt x="744347" y="2811907"/>
                  </a:moveTo>
                  <a:lnTo>
                    <a:pt x="736981" y="2801493"/>
                  </a:lnTo>
                  <a:lnTo>
                    <a:pt x="705866" y="2823464"/>
                  </a:lnTo>
                  <a:lnTo>
                    <a:pt x="713232" y="2833878"/>
                  </a:lnTo>
                  <a:lnTo>
                    <a:pt x="744347" y="2811907"/>
                  </a:lnTo>
                  <a:close/>
                </a:path>
                <a:path w="5490845" h="3331845">
                  <a:moveTo>
                    <a:pt x="783082" y="1584833"/>
                  </a:moveTo>
                  <a:lnTo>
                    <a:pt x="778383" y="1573022"/>
                  </a:lnTo>
                  <a:lnTo>
                    <a:pt x="743077" y="1587246"/>
                  </a:lnTo>
                  <a:lnTo>
                    <a:pt x="747776" y="1599057"/>
                  </a:lnTo>
                  <a:lnTo>
                    <a:pt x="783082" y="1584833"/>
                  </a:lnTo>
                  <a:close/>
                </a:path>
                <a:path w="5490845" h="3331845">
                  <a:moveTo>
                    <a:pt x="785876" y="2782697"/>
                  </a:moveTo>
                  <a:lnTo>
                    <a:pt x="778510" y="2772283"/>
                  </a:lnTo>
                  <a:lnTo>
                    <a:pt x="747395" y="2794254"/>
                  </a:lnTo>
                  <a:lnTo>
                    <a:pt x="754761" y="2804668"/>
                  </a:lnTo>
                  <a:lnTo>
                    <a:pt x="785876" y="2782697"/>
                  </a:lnTo>
                  <a:close/>
                </a:path>
                <a:path w="5490845" h="3331845">
                  <a:moveTo>
                    <a:pt x="827405" y="2753360"/>
                  </a:moveTo>
                  <a:lnTo>
                    <a:pt x="820039" y="2742946"/>
                  </a:lnTo>
                  <a:lnTo>
                    <a:pt x="788924" y="2764917"/>
                  </a:lnTo>
                  <a:lnTo>
                    <a:pt x="796290" y="2775331"/>
                  </a:lnTo>
                  <a:lnTo>
                    <a:pt x="827405" y="2753360"/>
                  </a:lnTo>
                  <a:close/>
                </a:path>
                <a:path w="5490845" h="3331845">
                  <a:moveTo>
                    <a:pt x="830199" y="1565783"/>
                  </a:moveTo>
                  <a:lnTo>
                    <a:pt x="825500" y="1553972"/>
                  </a:lnTo>
                  <a:lnTo>
                    <a:pt x="790194" y="1568323"/>
                  </a:lnTo>
                  <a:lnTo>
                    <a:pt x="794893" y="1580007"/>
                  </a:lnTo>
                  <a:lnTo>
                    <a:pt x="830199" y="1565783"/>
                  </a:lnTo>
                  <a:close/>
                </a:path>
                <a:path w="5490845" h="3331845">
                  <a:moveTo>
                    <a:pt x="868934" y="2724150"/>
                  </a:moveTo>
                  <a:lnTo>
                    <a:pt x="861568" y="2713736"/>
                  </a:lnTo>
                  <a:lnTo>
                    <a:pt x="830453" y="2735707"/>
                  </a:lnTo>
                  <a:lnTo>
                    <a:pt x="837819" y="2746121"/>
                  </a:lnTo>
                  <a:lnTo>
                    <a:pt x="868934" y="2724150"/>
                  </a:lnTo>
                  <a:close/>
                </a:path>
                <a:path w="5490845" h="3331845">
                  <a:moveTo>
                    <a:pt x="877316" y="1546733"/>
                  </a:moveTo>
                  <a:lnTo>
                    <a:pt x="872617" y="1535049"/>
                  </a:lnTo>
                  <a:lnTo>
                    <a:pt x="837184" y="1549273"/>
                  </a:lnTo>
                  <a:lnTo>
                    <a:pt x="842010" y="1561084"/>
                  </a:lnTo>
                  <a:lnTo>
                    <a:pt x="877316" y="1546733"/>
                  </a:lnTo>
                  <a:close/>
                </a:path>
                <a:path w="5490845" h="3331845">
                  <a:moveTo>
                    <a:pt x="910463" y="2694813"/>
                  </a:moveTo>
                  <a:lnTo>
                    <a:pt x="903097" y="2684526"/>
                  </a:lnTo>
                  <a:lnTo>
                    <a:pt x="871982" y="2706370"/>
                  </a:lnTo>
                  <a:lnTo>
                    <a:pt x="879221" y="2716784"/>
                  </a:lnTo>
                  <a:lnTo>
                    <a:pt x="910463" y="2694813"/>
                  </a:lnTo>
                  <a:close/>
                </a:path>
                <a:path w="5490845" h="3331845">
                  <a:moveTo>
                    <a:pt x="924433" y="1527810"/>
                  </a:moveTo>
                  <a:lnTo>
                    <a:pt x="919734" y="1515999"/>
                  </a:lnTo>
                  <a:lnTo>
                    <a:pt x="884301" y="1530223"/>
                  </a:lnTo>
                  <a:lnTo>
                    <a:pt x="889114" y="1542034"/>
                  </a:lnTo>
                  <a:lnTo>
                    <a:pt x="924433" y="1527810"/>
                  </a:lnTo>
                  <a:close/>
                </a:path>
                <a:path w="5490845" h="3331845">
                  <a:moveTo>
                    <a:pt x="951992" y="2665603"/>
                  </a:moveTo>
                  <a:lnTo>
                    <a:pt x="944626" y="2655189"/>
                  </a:lnTo>
                  <a:lnTo>
                    <a:pt x="913511" y="2677160"/>
                  </a:lnTo>
                  <a:lnTo>
                    <a:pt x="920750" y="2687574"/>
                  </a:lnTo>
                  <a:lnTo>
                    <a:pt x="951992" y="2665603"/>
                  </a:lnTo>
                  <a:close/>
                </a:path>
                <a:path w="5490845" h="3331845">
                  <a:moveTo>
                    <a:pt x="971550" y="1508760"/>
                  </a:moveTo>
                  <a:lnTo>
                    <a:pt x="966851" y="1496949"/>
                  </a:lnTo>
                  <a:lnTo>
                    <a:pt x="931418" y="1511173"/>
                  </a:lnTo>
                  <a:lnTo>
                    <a:pt x="936244" y="1522984"/>
                  </a:lnTo>
                  <a:lnTo>
                    <a:pt x="971550" y="1508760"/>
                  </a:lnTo>
                  <a:close/>
                </a:path>
                <a:path w="5490845" h="3331845">
                  <a:moveTo>
                    <a:pt x="993521" y="2636266"/>
                  </a:moveTo>
                  <a:lnTo>
                    <a:pt x="986155" y="2625979"/>
                  </a:lnTo>
                  <a:lnTo>
                    <a:pt x="955027" y="2647823"/>
                  </a:lnTo>
                  <a:lnTo>
                    <a:pt x="962279" y="2658237"/>
                  </a:lnTo>
                  <a:lnTo>
                    <a:pt x="993521" y="2636266"/>
                  </a:lnTo>
                  <a:close/>
                </a:path>
                <a:path w="5490845" h="3331845">
                  <a:moveTo>
                    <a:pt x="1018667" y="1489710"/>
                  </a:moveTo>
                  <a:lnTo>
                    <a:pt x="1013968" y="1478026"/>
                  </a:lnTo>
                  <a:lnTo>
                    <a:pt x="978535" y="1492250"/>
                  </a:lnTo>
                  <a:lnTo>
                    <a:pt x="983361" y="1504061"/>
                  </a:lnTo>
                  <a:lnTo>
                    <a:pt x="1018667" y="1489710"/>
                  </a:lnTo>
                  <a:close/>
                </a:path>
                <a:path w="5490845" h="3331845">
                  <a:moveTo>
                    <a:pt x="1034923" y="2607056"/>
                  </a:moveTo>
                  <a:lnTo>
                    <a:pt x="1027684" y="2596642"/>
                  </a:lnTo>
                  <a:lnTo>
                    <a:pt x="996569" y="2618613"/>
                  </a:lnTo>
                  <a:lnTo>
                    <a:pt x="1003808" y="2629027"/>
                  </a:lnTo>
                  <a:lnTo>
                    <a:pt x="1034923" y="2607056"/>
                  </a:lnTo>
                  <a:close/>
                </a:path>
                <a:path w="5490845" h="3331845">
                  <a:moveTo>
                    <a:pt x="1065784" y="1470787"/>
                  </a:moveTo>
                  <a:lnTo>
                    <a:pt x="1060958" y="1458976"/>
                  </a:lnTo>
                  <a:lnTo>
                    <a:pt x="1025652" y="1473200"/>
                  </a:lnTo>
                  <a:lnTo>
                    <a:pt x="1030478" y="1485011"/>
                  </a:lnTo>
                  <a:lnTo>
                    <a:pt x="1065784" y="1470787"/>
                  </a:lnTo>
                  <a:close/>
                </a:path>
                <a:path w="5490845" h="3331845">
                  <a:moveTo>
                    <a:pt x="1076452" y="2577719"/>
                  </a:moveTo>
                  <a:lnTo>
                    <a:pt x="1069213" y="2567432"/>
                  </a:lnTo>
                  <a:lnTo>
                    <a:pt x="1038098" y="2589403"/>
                  </a:lnTo>
                  <a:lnTo>
                    <a:pt x="1045337" y="2599690"/>
                  </a:lnTo>
                  <a:lnTo>
                    <a:pt x="1076452" y="2577719"/>
                  </a:lnTo>
                  <a:close/>
                </a:path>
                <a:path w="5490845" h="3331845">
                  <a:moveTo>
                    <a:pt x="1112901" y="1451737"/>
                  </a:moveTo>
                  <a:lnTo>
                    <a:pt x="1108075" y="1439926"/>
                  </a:lnTo>
                  <a:lnTo>
                    <a:pt x="1072769" y="1454150"/>
                  </a:lnTo>
                  <a:lnTo>
                    <a:pt x="1077595" y="1465961"/>
                  </a:lnTo>
                  <a:lnTo>
                    <a:pt x="1112901" y="1451737"/>
                  </a:lnTo>
                  <a:close/>
                </a:path>
                <a:path w="5490845" h="3331845">
                  <a:moveTo>
                    <a:pt x="1117981" y="2548509"/>
                  </a:moveTo>
                  <a:lnTo>
                    <a:pt x="1110742" y="2538095"/>
                  </a:lnTo>
                  <a:lnTo>
                    <a:pt x="1079500" y="2560066"/>
                  </a:lnTo>
                  <a:lnTo>
                    <a:pt x="1086866" y="2570480"/>
                  </a:lnTo>
                  <a:lnTo>
                    <a:pt x="1117981" y="2548509"/>
                  </a:lnTo>
                  <a:close/>
                </a:path>
                <a:path w="5490845" h="3331845">
                  <a:moveTo>
                    <a:pt x="1159510" y="2519299"/>
                  </a:moveTo>
                  <a:lnTo>
                    <a:pt x="1152271" y="2508885"/>
                  </a:lnTo>
                  <a:lnTo>
                    <a:pt x="1121029" y="2530856"/>
                  </a:lnTo>
                  <a:lnTo>
                    <a:pt x="1128395" y="2541143"/>
                  </a:lnTo>
                  <a:lnTo>
                    <a:pt x="1159510" y="2519299"/>
                  </a:lnTo>
                  <a:close/>
                </a:path>
                <a:path w="5490845" h="3331845">
                  <a:moveTo>
                    <a:pt x="1160018" y="1432687"/>
                  </a:moveTo>
                  <a:lnTo>
                    <a:pt x="1155192" y="1421003"/>
                  </a:lnTo>
                  <a:lnTo>
                    <a:pt x="1119886" y="1435227"/>
                  </a:lnTo>
                  <a:lnTo>
                    <a:pt x="1124712" y="1447038"/>
                  </a:lnTo>
                  <a:lnTo>
                    <a:pt x="1160018" y="1432687"/>
                  </a:lnTo>
                  <a:close/>
                </a:path>
                <a:path w="5490845" h="3331845">
                  <a:moveTo>
                    <a:pt x="1179830" y="131318"/>
                  </a:moveTo>
                  <a:lnTo>
                    <a:pt x="1179576" y="118618"/>
                  </a:lnTo>
                  <a:lnTo>
                    <a:pt x="1141476" y="119507"/>
                  </a:lnTo>
                  <a:lnTo>
                    <a:pt x="1141730" y="132207"/>
                  </a:lnTo>
                  <a:lnTo>
                    <a:pt x="1179830" y="131318"/>
                  </a:lnTo>
                  <a:close/>
                </a:path>
                <a:path w="5490845" h="3331845">
                  <a:moveTo>
                    <a:pt x="1201039" y="2489962"/>
                  </a:moveTo>
                  <a:lnTo>
                    <a:pt x="1193800" y="2479548"/>
                  </a:lnTo>
                  <a:lnTo>
                    <a:pt x="1162558" y="2501519"/>
                  </a:lnTo>
                  <a:lnTo>
                    <a:pt x="1169924" y="2511933"/>
                  </a:lnTo>
                  <a:lnTo>
                    <a:pt x="1201039" y="2489962"/>
                  </a:lnTo>
                  <a:close/>
                </a:path>
                <a:path w="5490845" h="3331845">
                  <a:moveTo>
                    <a:pt x="1207135" y="1413764"/>
                  </a:moveTo>
                  <a:lnTo>
                    <a:pt x="1202309" y="1401953"/>
                  </a:lnTo>
                  <a:lnTo>
                    <a:pt x="1167003" y="1416177"/>
                  </a:lnTo>
                  <a:lnTo>
                    <a:pt x="1171702" y="1427988"/>
                  </a:lnTo>
                  <a:lnTo>
                    <a:pt x="1207135" y="1413764"/>
                  </a:lnTo>
                  <a:close/>
                </a:path>
                <a:path w="5490845" h="3331845">
                  <a:moveTo>
                    <a:pt x="1230630" y="130175"/>
                  </a:moveTo>
                  <a:lnTo>
                    <a:pt x="1230376" y="117475"/>
                  </a:lnTo>
                  <a:lnTo>
                    <a:pt x="1192276" y="118364"/>
                  </a:lnTo>
                  <a:lnTo>
                    <a:pt x="1192530" y="131064"/>
                  </a:lnTo>
                  <a:lnTo>
                    <a:pt x="1230630" y="130175"/>
                  </a:lnTo>
                  <a:close/>
                </a:path>
                <a:path w="5490845" h="3331845">
                  <a:moveTo>
                    <a:pt x="1242568" y="2460752"/>
                  </a:moveTo>
                  <a:lnTo>
                    <a:pt x="1235202" y="2450338"/>
                  </a:lnTo>
                  <a:lnTo>
                    <a:pt x="1204087" y="2472309"/>
                  </a:lnTo>
                  <a:lnTo>
                    <a:pt x="1211453" y="2482596"/>
                  </a:lnTo>
                  <a:lnTo>
                    <a:pt x="1242568" y="2460752"/>
                  </a:lnTo>
                  <a:close/>
                </a:path>
                <a:path w="5490845" h="3331845">
                  <a:moveTo>
                    <a:pt x="1254252" y="1394714"/>
                  </a:moveTo>
                  <a:lnTo>
                    <a:pt x="1249426" y="1382903"/>
                  </a:lnTo>
                  <a:lnTo>
                    <a:pt x="1214120" y="1397127"/>
                  </a:lnTo>
                  <a:lnTo>
                    <a:pt x="1218819" y="1408938"/>
                  </a:lnTo>
                  <a:lnTo>
                    <a:pt x="1254252" y="1394714"/>
                  </a:lnTo>
                  <a:close/>
                </a:path>
                <a:path w="5490845" h="3331845">
                  <a:moveTo>
                    <a:pt x="1281430" y="129032"/>
                  </a:moveTo>
                  <a:lnTo>
                    <a:pt x="1281176" y="116332"/>
                  </a:lnTo>
                  <a:lnTo>
                    <a:pt x="1243076" y="117221"/>
                  </a:lnTo>
                  <a:lnTo>
                    <a:pt x="1243330" y="129921"/>
                  </a:lnTo>
                  <a:lnTo>
                    <a:pt x="1281430" y="129032"/>
                  </a:lnTo>
                  <a:close/>
                </a:path>
                <a:path w="5490845" h="3331845">
                  <a:moveTo>
                    <a:pt x="1284097" y="2431415"/>
                  </a:moveTo>
                  <a:lnTo>
                    <a:pt x="1276731" y="2421001"/>
                  </a:lnTo>
                  <a:lnTo>
                    <a:pt x="1245616" y="2442972"/>
                  </a:lnTo>
                  <a:lnTo>
                    <a:pt x="1252982" y="2453386"/>
                  </a:lnTo>
                  <a:lnTo>
                    <a:pt x="1284097" y="2431415"/>
                  </a:lnTo>
                  <a:close/>
                </a:path>
                <a:path w="5490845" h="3331845">
                  <a:moveTo>
                    <a:pt x="1301369" y="1375664"/>
                  </a:moveTo>
                  <a:lnTo>
                    <a:pt x="1296543" y="1363853"/>
                  </a:lnTo>
                  <a:lnTo>
                    <a:pt x="1261237" y="1378204"/>
                  </a:lnTo>
                  <a:lnTo>
                    <a:pt x="1265936" y="1389888"/>
                  </a:lnTo>
                  <a:lnTo>
                    <a:pt x="1301369" y="1375664"/>
                  </a:lnTo>
                  <a:close/>
                </a:path>
                <a:path w="5490845" h="3331845">
                  <a:moveTo>
                    <a:pt x="1325626" y="2402205"/>
                  </a:moveTo>
                  <a:lnTo>
                    <a:pt x="1318260" y="2391791"/>
                  </a:lnTo>
                  <a:lnTo>
                    <a:pt x="1287145" y="2413762"/>
                  </a:lnTo>
                  <a:lnTo>
                    <a:pt x="1294511" y="2424176"/>
                  </a:lnTo>
                  <a:lnTo>
                    <a:pt x="1325626" y="2402205"/>
                  </a:lnTo>
                  <a:close/>
                </a:path>
                <a:path w="5490845" h="3331845">
                  <a:moveTo>
                    <a:pt x="1332230" y="127889"/>
                  </a:moveTo>
                  <a:lnTo>
                    <a:pt x="1331849" y="115189"/>
                  </a:lnTo>
                  <a:lnTo>
                    <a:pt x="1293876" y="116078"/>
                  </a:lnTo>
                  <a:lnTo>
                    <a:pt x="1294130" y="128778"/>
                  </a:lnTo>
                  <a:lnTo>
                    <a:pt x="1332230" y="127889"/>
                  </a:lnTo>
                  <a:close/>
                </a:path>
                <a:path w="5490845" h="3331845">
                  <a:moveTo>
                    <a:pt x="1348486" y="1356741"/>
                  </a:moveTo>
                  <a:lnTo>
                    <a:pt x="1343660" y="1344930"/>
                  </a:lnTo>
                  <a:lnTo>
                    <a:pt x="1308354" y="1359154"/>
                  </a:lnTo>
                  <a:lnTo>
                    <a:pt x="1313053" y="1370965"/>
                  </a:lnTo>
                  <a:lnTo>
                    <a:pt x="1348486" y="1356741"/>
                  </a:lnTo>
                  <a:close/>
                </a:path>
                <a:path w="5490845" h="3331845">
                  <a:moveTo>
                    <a:pt x="1367155" y="2372868"/>
                  </a:moveTo>
                  <a:lnTo>
                    <a:pt x="1359789" y="2362454"/>
                  </a:lnTo>
                  <a:lnTo>
                    <a:pt x="1328674" y="2384425"/>
                  </a:lnTo>
                  <a:lnTo>
                    <a:pt x="1336040" y="2394839"/>
                  </a:lnTo>
                  <a:lnTo>
                    <a:pt x="1367155" y="2372868"/>
                  </a:lnTo>
                  <a:close/>
                </a:path>
                <a:path w="5490845" h="3331845">
                  <a:moveTo>
                    <a:pt x="1383030" y="126746"/>
                  </a:moveTo>
                  <a:lnTo>
                    <a:pt x="1382649" y="114046"/>
                  </a:lnTo>
                  <a:lnTo>
                    <a:pt x="1344549" y="114935"/>
                  </a:lnTo>
                  <a:lnTo>
                    <a:pt x="1344930" y="127635"/>
                  </a:lnTo>
                  <a:lnTo>
                    <a:pt x="1383030" y="126746"/>
                  </a:lnTo>
                  <a:close/>
                </a:path>
                <a:path w="5490845" h="3331845">
                  <a:moveTo>
                    <a:pt x="1395476" y="1337691"/>
                  </a:moveTo>
                  <a:lnTo>
                    <a:pt x="1390777" y="1325880"/>
                  </a:lnTo>
                  <a:lnTo>
                    <a:pt x="1355471" y="1340104"/>
                  </a:lnTo>
                  <a:lnTo>
                    <a:pt x="1360170" y="1351915"/>
                  </a:lnTo>
                  <a:lnTo>
                    <a:pt x="1395476" y="1337691"/>
                  </a:lnTo>
                  <a:close/>
                </a:path>
                <a:path w="5490845" h="3331845">
                  <a:moveTo>
                    <a:pt x="1408684" y="2343658"/>
                  </a:moveTo>
                  <a:lnTo>
                    <a:pt x="1401318" y="2333244"/>
                  </a:lnTo>
                  <a:lnTo>
                    <a:pt x="1370203" y="2355215"/>
                  </a:lnTo>
                  <a:lnTo>
                    <a:pt x="1377569" y="2365629"/>
                  </a:lnTo>
                  <a:lnTo>
                    <a:pt x="1408684" y="2343658"/>
                  </a:lnTo>
                  <a:close/>
                </a:path>
                <a:path w="5490845" h="3331845">
                  <a:moveTo>
                    <a:pt x="1433830" y="125603"/>
                  </a:moveTo>
                  <a:lnTo>
                    <a:pt x="1433449" y="112903"/>
                  </a:lnTo>
                  <a:lnTo>
                    <a:pt x="1395349" y="113792"/>
                  </a:lnTo>
                  <a:lnTo>
                    <a:pt x="1395730" y="126492"/>
                  </a:lnTo>
                  <a:lnTo>
                    <a:pt x="1433830" y="125603"/>
                  </a:lnTo>
                  <a:close/>
                </a:path>
                <a:path w="5490845" h="3331845">
                  <a:moveTo>
                    <a:pt x="1442593" y="1318641"/>
                  </a:moveTo>
                  <a:lnTo>
                    <a:pt x="1437894" y="1306830"/>
                  </a:lnTo>
                  <a:lnTo>
                    <a:pt x="1402588" y="1321181"/>
                  </a:lnTo>
                  <a:lnTo>
                    <a:pt x="1407287" y="1332865"/>
                  </a:lnTo>
                  <a:lnTo>
                    <a:pt x="1442593" y="1318641"/>
                  </a:lnTo>
                  <a:close/>
                </a:path>
                <a:path w="5490845" h="3331845">
                  <a:moveTo>
                    <a:pt x="1450213" y="2314321"/>
                  </a:moveTo>
                  <a:lnTo>
                    <a:pt x="1442847" y="2304034"/>
                  </a:lnTo>
                  <a:lnTo>
                    <a:pt x="1411732" y="2325878"/>
                  </a:lnTo>
                  <a:lnTo>
                    <a:pt x="1419098" y="2336292"/>
                  </a:lnTo>
                  <a:lnTo>
                    <a:pt x="1450213" y="2314321"/>
                  </a:lnTo>
                  <a:close/>
                </a:path>
                <a:path w="5490845" h="3331845">
                  <a:moveTo>
                    <a:pt x="1484503" y="124460"/>
                  </a:moveTo>
                  <a:lnTo>
                    <a:pt x="1484249" y="111760"/>
                  </a:lnTo>
                  <a:lnTo>
                    <a:pt x="1446149" y="112522"/>
                  </a:lnTo>
                  <a:lnTo>
                    <a:pt x="1446530" y="125222"/>
                  </a:lnTo>
                  <a:lnTo>
                    <a:pt x="1484503" y="124460"/>
                  </a:lnTo>
                  <a:close/>
                </a:path>
                <a:path w="5490845" h="3331845">
                  <a:moveTo>
                    <a:pt x="1489710" y="1299718"/>
                  </a:moveTo>
                  <a:lnTo>
                    <a:pt x="1485011" y="1287907"/>
                  </a:lnTo>
                  <a:lnTo>
                    <a:pt x="1449705" y="1302131"/>
                  </a:lnTo>
                  <a:lnTo>
                    <a:pt x="1454404" y="1313942"/>
                  </a:lnTo>
                  <a:lnTo>
                    <a:pt x="1489710" y="1299718"/>
                  </a:lnTo>
                  <a:close/>
                </a:path>
                <a:path w="5490845" h="3331845">
                  <a:moveTo>
                    <a:pt x="1491742" y="2285111"/>
                  </a:moveTo>
                  <a:lnTo>
                    <a:pt x="1484376" y="2274697"/>
                  </a:lnTo>
                  <a:lnTo>
                    <a:pt x="1453261" y="2296668"/>
                  </a:lnTo>
                  <a:lnTo>
                    <a:pt x="1460627" y="2307082"/>
                  </a:lnTo>
                  <a:lnTo>
                    <a:pt x="1491742" y="2285111"/>
                  </a:lnTo>
                  <a:close/>
                </a:path>
                <a:path w="5490845" h="3331845">
                  <a:moveTo>
                    <a:pt x="1533271" y="2255774"/>
                  </a:moveTo>
                  <a:lnTo>
                    <a:pt x="1525905" y="2245487"/>
                  </a:lnTo>
                  <a:lnTo>
                    <a:pt x="1494790" y="2267331"/>
                  </a:lnTo>
                  <a:lnTo>
                    <a:pt x="1502029" y="2277745"/>
                  </a:lnTo>
                  <a:lnTo>
                    <a:pt x="1533271" y="2255774"/>
                  </a:lnTo>
                  <a:close/>
                </a:path>
                <a:path w="5490845" h="3331845">
                  <a:moveTo>
                    <a:pt x="1535303" y="123317"/>
                  </a:moveTo>
                  <a:lnTo>
                    <a:pt x="1535049" y="110617"/>
                  </a:lnTo>
                  <a:lnTo>
                    <a:pt x="1496949" y="111379"/>
                  </a:lnTo>
                  <a:lnTo>
                    <a:pt x="1497203" y="124079"/>
                  </a:lnTo>
                  <a:lnTo>
                    <a:pt x="1535303" y="123317"/>
                  </a:lnTo>
                  <a:close/>
                </a:path>
                <a:path w="5490845" h="3331845">
                  <a:moveTo>
                    <a:pt x="1536827" y="1280668"/>
                  </a:moveTo>
                  <a:lnTo>
                    <a:pt x="1532128" y="1268857"/>
                  </a:lnTo>
                  <a:lnTo>
                    <a:pt x="1496822" y="1283081"/>
                  </a:lnTo>
                  <a:lnTo>
                    <a:pt x="1501521" y="1294892"/>
                  </a:lnTo>
                  <a:lnTo>
                    <a:pt x="1536827" y="1280668"/>
                  </a:lnTo>
                  <a:close/>
                </a:path>
                <a:path w="5490845" h="3331845">
                  <a:moveTo>
                    <a:pt x="1574800" y="2226564"/>
                  </a:moveTo>
                  <a:lnTo>
                    <a:pt x="1567434" y="2216150"/>
                  </a:lnTo>
                  <a:lnTo>
                    <a:pt x="1536319" y="2238121"/>
                  </a:lnTo>
                  <a:lnTo>
                    <a:pt x="1543558" y="2248535"/>
                  </a:lnTo>
                  <a:lnTo>
                    <a:pt x="1574800" y="2226564"/>
                  </a:lnTo>
                  <a:close/>
                </a:path>
                <a:path w="5490845" h="3331845">
                  <a:moveTo>
                    <a:pt x="1583944" y="1261618"/>
                  </a:moveTo>
                  <a:lnTo>
                    <a:pt x="1579245" y="1249807"/>
                  </a:lnTo>
                  <a:lnTo>
                    <a:pt x="1543939" y="1264158"/>
                  </a:lnTo>
                  <a:lnTo>
                    <a:pt x="1548638" y="1275842"/>
                  </a:lnTo>
                  <a:lnTo>
                    <a:pt x="1583944" y="1261618"/>
                  </a:lnTo>
                  <a:close/>
                </a:path>
                <a:path w="5490845" h="3331845">
                  <a:moveTo>
                    <a:pt x="1586103" y="122047"/>
                  </a:moveTo>
                  <a:lnTo>
                    <a:pt x="1585849" y="109347"/>
                  </a:lnTo>
                  <a:lnTo>
                    <a:pt x="1547749" y="110236"/>
                  </a:lnTo>
                  <a:lnTo>
                    <a:pt x="1548003" y="122936"/>
                  </a:lnTo>
                  <a:lnTo>
                    <a:pt x="1586103" y="122047"/>
                  </a:lnTo>
                  <a:close/>
                </a:path>
                <a:path w="5490845" h="3331845">
                  <a:moveTo>
                    <a:pt x="1616329" y="2197227"/>
                  </a:moveTo>
                  <a:lnTo>
                    <a:pt x="1608963" y="2186940"/>
                  </a:lnTo>
                  <a:lnTo>
                    <a:pt x="1577848" y="2208911"/>
                  </a:lnTo>
                  <a:lnTo>
                    <a:pt x="1585087" y="2219198"/>
                  </a:lnTo>
                  <a:lnTo>
                    <a:pt x="1616329" y="2197227"/>
                  </a:lnTo>
                  <a:close/>
                </a:path>
                <a:path w="5490845" h="3331845">
                  <a:moveTo>
                    <a:pt x="1631061" y="1242568"/>
                  </a:moveTo>
                  <a:lnTo>
                    <a:pt x="1626362" y="1230884"/>
                  </a:lnTo>
                  <a:lnTo>
                    <a:pt x="1591056" y="1245108"/>
                  </a:lnTo>
                  <a:lnTo>
                    <a:pt x="1595755" y="1256919"/>
                  </a:lnTo>
                  <a:lnTo>
                    <a:pt x="1631061" y="1242568"/>
                  </a:lnTo>
                  <a:close/>
                </a:path>
                <a:path w="5490845" h="3331845">
                  <a:moveTo>
                    <a:pt x="1636903" y="120904"/>
                  </a:moveTo>
                  <a:lnTo>
                    <a:pt x="1636649" y="108204"/>
                  </a:lnTo>
                  <a:lnTo>
                    <a:pt x="1598549" y="109093"/>
                  </a:lnTo>
                  <a:lnTo>
                    <a:pt x="1598803" y="121793"/>
                  </a:lnTo>
                  <a:lnTo>
                    <a:pt x="1636903" y="120904"/>
                  </a:lnTo>
                  <a:close/>
                </a:path>
                <a:path w="5490845" h="3331845">
                  <a:moveTo>
                    <a:pt x="1657731" y="2168017"/>
                  </a:moveTo>
                  <a:lnTo>
                    <a:pt x="1650492" y="2157603"/>
                  </a:lnTo>
                  <a:lnTo>
                    <a:pt x="1619377" y="2179574"/>
                  </a:lnTo>
                  <a:lnTo>
                    <a:pt x="1626616" y="2189988"/>
                  </a:lnTo>
                  <a:lnTo>
                    <a:pt x="1657731" y="2168017"/>
                  </a:lnTo>
                  <a:close/>
                </a:path>
                <a:path w="5490845" h="3331845">
                  <a:moveTo>
                    <a:pt x="1678178" y="1223645"/>
                  </a:moveTo>
                  <a:lnTo>
                    <a:pt x="1673479" y="1211834"/>
                  </a:lnTo>
                  <a:lnTo>
                    <a:pt x="1638046" y="1226058"/>
                  </a:lnTo>
                  <a:lnTo>
                    <a:pt x="1642872" y="1237869"/>
                  </a:lnTo>
                  <a:lnTo>
                    <a:pt x="1678178" y="1223645"/>
                  </a:lnTo>
                  <a:close/>
                </a:path>
                <a:path w="5490845" h="3331845">
                  <a:moveTo>
                    <a:pt x="1687703" y="119761"/>
                  </a:moveTo>
                  <a:lnTo>
                    <a:pt x="1687449" y="107061"/>
                  </a:lnTo>
                  <a:lnTo>
                    <a:pt x="1649349" y="107950"/>
                  </a:lnTo>
                  <a:lnTo>
                    <a:pt x="1649603" y="120650"/>
                  </a:lnTo>
                  <a:lnTo>
                    <a:pt x="1687703" y="119761"/>
                  </a:lnTo>
                  <a:close/>
                </a:path>
                <a:path w="5490845" h="3331845">
                  <a:moveTo>
                    <a:pt x="1699260" y="2138807"/>
                  </a:moveTo>
                  <a:lnTo>
                    <a:pt x="1692021" y="2128393"/>
                  </a:lnTo>
                  <a:lnTo>
                    <a:pt x="1660906" y="2150364"/>
                  </a:lnTo>
                  <a:lnTo>
                    <a:pt x="1668145" y="2160651"/>
                  </a:lnTo>
                  <a:lnTo>
                    <a:pt x="1699260" y="2138807"/>
                  </a:lnTo>
                  <a:close/>
                </a:path>
                <a:path w="5490845" h="3331845">
                  <a:moveTo>
                    <a:pt x="1725295" y="1204595"/>
                  </a:moveTo>
                  <a:lnTo>
                    <a:pt x="1720596" y="1192784"/>
                  </a:lnTo>
                  <a:lnTo>
                    <a:pt x="1685163" y="1207135"/>
                  </a:lnTo>
                  <a:lnTo>
                    <a:pt x="1689989" y="1218819"/>
                  </a:lnTo>
                  <a:lnTo>
                    <a:pt x="1725295" y="1204595"/>
                  </a:lnTo>
                  <a:close/>
                </a:path>
                <a:path w="5490845" h="3331845">
                  <a:moveTo>
                    <a:pt x="1738503" y="118618"/>
                  </a:moveTo>
                  <a:lnTo>
                    <a:pt x="1738249" y="105918"/>
                  </a:lnTo>
                  <a:lnTo>
                    <a:pt x="1700149" y="106807"/>
                  </a:lnTo>
                  <a:lnTo>
                    <a:pt x="1700403" y="119507"/>
                  </a:lnTo>
                  <a:lnTo>
                    <a:pt x="1738503" y="118618"/>
                  </a:lnTo>
                  <a:close/>
                </a:path>
                <a:path w="5490845" h="3331845">
                  <a:moveTo>
                    <a:pt x="1740789" y="2109470"/>
                  </a:moveTo>
                  <a:lnTo>
                    <a:pt x="1733550" y="2099056"/>
                  </a:lnTo>
                  <a:lnTo>
                    <a:pt x="1702435" y="2121027"/>
                  </a:lnTo>
                  <a:lnTo>
                    <a:pt x="1709674" y="2131441"/>
                  </a:lnTo>
                  <a:lnTo>
                    <a:pt x="1740789" y="2109470"/>
                  </a:lnTo>
                  <a:close/>
                </a:path>
                <a:path w="5490845" h="3331845">
                  <a:moveTo>
                    <a:pt x="1772412" y="1185545"/>
                  </a:moveTo>
                  <a:lnTo>
                    <a:pt x="1767713" y="1173861"/>
                  </a:lnTo>
                  <a:lnTo>
                    <a:pt x="1732280" y="1188085"/>
                  </a:lnTo>
                  <a:lnTo>
                    <a:pt x="1737106" y="1199896"/>
                  </a:lnTo>
                  <a:lnTo>
                    <a:pt x="1772412" y="1185545"/>
                  </a:lnTo>
                  <a:close/>
                </a:path>
                <a:path w="5490845" h="3331845">
                  <a:moveTo>
                    <a:pt x="1782318" y="2080260"/>
                  </a:moveTo>
                  <a:lnTo>
                    <a:pt x="1775079" y="2069846"/>
                  </a:lnTo>
                  <a:lnTo>
                    <a:pt x="1743837" y="2091817"/>
                  </a:lnTo>
                  <a:lnTo>
                    <a:pt x="1751203" y="2102104"/>
                  </a:lnTo>
                  <a:lnTo>
                    <a:pt x="1782318" y="2080260"/>
                  </a:lnTo>
                  <a:close/>
                </a:path>
                <a:path w="5490845" h="3331845">
                  <a:moveTo>
                    <a:pt x="1789303" y="117475"/>
                  </a:moveTo>
                  <a:lnTo>
                    <a:pt x="1789049" y="104775"/>
                  </a:lnTo>
                  <a:lnTo>
                    <a:pt x="1750949" y="105664"/>
                  </a:lnTo>
                  <a:lnTo>
                    <a:pt x="1751203" y="118364"/>
                  </a:lnTo>
                  <a:lnTo>
                    <a:pt x="1789303" y="117475"/>
                  </a:lnTo>
                  <a:close/>
                </a:path>
                <a:path w="5490845" h="3331845">
                  <a:moveTo>
                    <a:pt x="1819529" y="1166622"/>
                  </a:moveTo>
                  <a:lnTo>
                    <a:pt x="1814703" y="1154811"/>
                  </a:lnTo>
                  <a:lnTo>
                    <a:pt x="1779397" y="1169035"/>
                  </a:lnTo>
                  <a:lnTo>
                    <a:pt x="1784223" y="1180846"/>
                  </a:lnTo>
                  <a:lnTo>
                    <a:pt x="1819529" y="1166622"/>
                  </a:lnTo>
                  <a:close/>
                </a:path>
                <a:path w="5490845" h="3331845">
                  <a:moveTo>
                    <a:pt x="1823847" y="2050923"/>
                  </a:moveTo>
                  <a:lnTo>
                    <a:pt x="1816608" y="2040509"/>
                  </a:lnTo>
                  <a:lnTo>
                    <a:pt x="1785366" y="2062480"/>
                  </a:lnTo>
                  <a:lnTo>
                    <a:pt x="1792732" y="2072894"/>
                  </a:lnTo>
                  <a:lnTo>
                    <a:pt x="1823847" y="2050923"/>
                  </a:lnTo>
                  <a:close/>
                </a:path>
                <a:path w="5490845" h="3331845">
                  <a:moveTo>
                    <a:pt x="1840103" y="116332"/>
                  </a:moveTo>
                  <a:lnTo>
                    <a:pt x="1839722" y="103632"/>
                  </a:lnTo>
                  <a:lnTo>
                    <a:pt x="1801749" y="104521"/>
                  </a:lnTo>
                  <a:lnTo>
                    <a:pt x="1802003" y="117221"/>
                  </a:lnTo>
                  <a:lnTo>
                    <a:pt x="1840103" y="116332"/>
                  </a:lnTo>
                  <a:close/>
                </a:path>
                <a:path w="5490845" h="3331845">
                  <a:moveTo>
                    <a:pt x="1865376" y="2021713"/>
                  </a:moveTo>
                  <a:lnTo>
                    <a:pt x="1858137" y="2011299"/>
                  </a:lnTo>
                  <a:lnTo>
                    <a:pt x="1826895" y="2033270"/>
                  </a:lnTo>
                  <a:lnTo>
                    <a:pt x="1834261" y="2043684"/>
                  </a:lnTo>
                  <a:lnTo>
                    <a:pt x="1865376" y="2021713"/>
                  </a:lnTo>
                  <a:close/>
                </a:path>
                <a:path w="5490845" h="3331845">
                  <a:moveTo>
                    <a:pt x="1866646" y="1147572"/>
                  </a:moveTo>
                  <a:lnTo>
                    <a:pt x="1861820" y="1135761"/>
                  </a:lnTo>
                  <a:lnTo>
                    <a:pt x="1826514" y="1150112"/>
                  </a:lnTo>
                  <a:lnTo>
                    <a:pt x="1831340" y="1161796"/>
                  </a:lnTo>
                  <a:lnTo>
                    <a:pt x="1866646" y="1147572"/>
                  </a:lnTo>
                  <a:close/>
                </a:path>
                <a:path w="5490845" h="3331845">
                  <a:moveTo>
                    <a:pt x="1890903" y="115189"/>
                  </a:moveTo>
                  <a:lnTo>
                    <a:pt x="1890522" y="102489"/>
                  </a:lnTo>
                  <a:lnTo>
                    <a:pt x="1852422" y="103378"/>
                  </a:lnTo>
                  <a:lnTo>
                    <a:pt x="1852803" y="116078"/>
                  </a:lnTo>
                  <a:lnTo>
                    <a:pt x="1890903" y="115189"/>
                  </a:lnTo>
                  <a:close/>
                </a:path>
                <a:path w="5490845" h="3331845">
                  <a:moveTo>
                    <a:pt x="1906905" y="1992376"/>
                  </a:moveTo>
                  <a:lnTo>
                    <a:pt x="1899539" y="1981962"/>
                  </a:lnTo>
                  <a:lnTo>
                    <a:pt x="1868424" y="2003933"/>
                  </a:lnTo>
                  <a:lnTo>
                    <a:pt x="1875790" y="2014347"/>
                  </a:lnTo>
                  <a:lnTo>
                    <a:pt x="1906905" y="1992376"/>
                  </a:lnTo>
                  <a:close/>
                </a:path>
                <a:path w="5490845" h="3331845">
                  <a:moveTo>
                    <a:pt x="1913763" y="1128522"/>
                  </a:moveTo>
                  <a:lnTo>
                    <a:pt x="1908937" y="1116838"/>
                  </a:lnTo>
                  <a:lnTo>
                    <a:pt x="1873631" y="1131062"/>
                  </a:lnTo>
                  <a:lnTo>
                    <a:pt x="1878457" y="1142873"/>
                  </a:lnTo>
                  <a:lnTo>
                    <a:pt x="1913763" y="1128522"/>
                  </a:lnTo>
                  <a:close/>
                </a:path>
                <a:path w="5490845" h="3331845">
                  <a:moveTo>
                    <a:pt x="1941576" y="114046"/>
                  </a:moveTo>
                  <a:lnTo>
                    <a:pt x="1941322" y="101346"/>
                  </a:lnTo>
                  <a:lnTo>
                    <a:pt x="1903222" y="102235"/>
                  </a:lnTo>
                  <a:lnTo>
                    <a:pt x="1903603" y="114935"/>
                  </a:lnTo>
                  <a:lnTo>
                    <a:pt x="1941576" y="114046"/>
                  </a:lnTo>
                  <a:close/>
                </a:path>
                <a:path w="5490845" h="3331845">
                  <a:moveTo>
                    <a:pt x="1948434" y="1963166"/>
                  </a:moveTo>
                  <a:lnTo>
                    <a:pt x="1941068" y="1952752"/>
                  </a:lnTo>
                  <a:lnTo>
                    <a:pt x="1909953" y="1974735"/>
                  </a:lnTo>
                  <a:lnTo>
                    <a:pt x="1917319" y="1985137"/>
                  </a:lnTo>
                  <a:lnTo>
                    <a:pt x="1948434" y="1963166"/>
                  </a:lnTo>
                  <a:close/>
                </a:path>
                <a:path w="5490845" h="3331845">
                  <a:moveTo>
                    <a:pt x="1960880" y="1109599"/>
                  </a:moveTo>
                  <a:lnTo>
                    <a:pt x="1956054" y="1097788"/>
                  </a:lnTo>
                  <a:lnTo>
                    <a:pt x="1920748" y="1112012"/>
                  </a:lnTo>
                  <a:lnTo>
                    <a:pt x="1925574" y="1123823"/>
                  </a:lnTo>
                  <a:lnTo>
                    <a:pt x="1960880" y="1109599"/>
                  </a:lnTo>
                  <a:close/>
                </a:path>
                <a:path w="5490845" h="3331845">
                  <a:moveTo>
                    <a:pt x="1989963" y="1933829"/>
                  </a:moveTo>
                  <a:lnTo>
                    <a:pt x="1982597" y="1923542"/>
                  </a:lnTo>
                  <a:lnTo>
                    <a:pt x="1951482" y="1945398"/>
                  </a:lnTo>
                  <a:lnTo>
                    <a:pt x="1958848" y="1955800"/>
                  </a:lnTo>
                  <a:lnTo>
                    <a:pt x="1989963" y="1933829"/>
                  </a:lnTo>
                  <a:close/>
                </a:path>
                <a:path w="5490845" h="3331845">
                  <a:moveTo>
                    <a:pt x="1992376" y="112903"/>
                  </a:moveTo>
                  <a:lnTo>
                    <a:pt x="1992122" y="100203"/>
                  </a:lnTo>
                  <a:lnTo>
                    <a:pt x="1954022" y="101092"/>
                  </a:lnTo>
                  <a:lnTo>
                    <a:pt x="1954276" y="113792"/>
                  </a:lnTo>
                  <a:lnTo>
                    <a:pt x="1992376" y="112903"/>
                  </a:lnTo>
                  <a:close/>
                </a:path>
                <a:path w="5490845" h="3331845">
                  <a:moveTo>
                    <a:pt x="2007997" y="1090549"/>
                  </a:moveTo>
                  <a:lnTo>
                    <a:pt x="2003171" y="1078738"/>
                  </a:lnTo>
                  <a:lnTo>
                    <a:pt x="1967865" y="1093089"/>
                  </a:lnTo>
                  <a:lnTo>
                    <a:pt x="1972564" y="1104773"/>
                  </a:lnTo>
                  <a:lnTo>
                    <a:pt x="2007997" y="1090549"/>
                  </a:lnTo>
                  <a:close/>
                </a:path>
                <a:path w="5490845" h="3331845">
                  <a:moveTo>
                    <a:pt x="2031492" y="1904619"/>
                  </a:moveTo>
                  <a:lnTo>
                    <a:pt x="2024126" y="1894205"/>
                  </a:lnTo>
                  <a:lnTo>
                    <a:pt x="1993011" y="1916176"/>
                  </a:lnTo>
                  <a:lnTo>
                    <a:pt x="2000377" y="1926590"/>
                  </a:lnTo>
                  <a:lnTo>
                    <a:pt x="2031492" y="1904619"/>
                  </a:lnTo>
                  <a:close/>
                </a:path>
                <a:path w="5490845" h="3331845">
                  <a:moveTo>
                    <a:pt x="2043176" y="111760"/>
                  </a:moveTo>
                  <a:lnTo>
                    <a:pt x="2042922" y="99060"/>
                  </a:lnTo>
                  <a:lnTo>
                    <a:pt x="2004822" y="99949"/>
                  </a:lnTo>
                  <a:lnTo>
                    <a:pt x="2005076" y="112522"/>
                  </a:lnTo>
                  <a:lnTo>
                    <a:pt x="2043176" y="111760"/>
                  </a:lnTo>
                  <a:close/>
                </a:path>
                <a:path w="5490845" h="3331845">
                  <a:moveTo>
                    <a:pt x="2055114" y="1071499"/>
                  </a:moveTo>
                  <a:lnTo>
                    <a:pt x="2050288" y="1059815"/>
                  </a:lnTo>
                  <a:lnTo>
                    <a:pt x="2014982" y="1074039"/>
                  </a:lnTo>
                  <a:lnTo>
                    <a:pt x="2019681" y="1085850"/>
                  </a:lnTo>
                  <a:lnTo>
                    <a:pt x="2055114" y="1071499"/>
                  </a:lnTo>
                  <a:close/>
                </a:path>
                <a:path w="5490845" h="3331845">
                  <a:moveTo>
                    <a:pt x="2073021" y="1875282"/>
                  </a:moveTo>
                  <a:lnTo>
                    <a:pt x="2065655" y="1864995"/>
                  </a:lnTo>
                  <a:lnTo>
                    <a:pt x="2034540" y="1886839"/>
                  </a:lnTo>
                  <a:lnTo>
                    <a:pt x="2041906" y="1897253"/>
                  </a:lnTo>
                  <a:lnTo>
                    <a:pt x="2073021" y="1875282"/>
                  </a:lnTo>
                  <a:close/>
                </a:path>
                <a:path w="5490845" h="3331845">
                  <a:moveTo>
                    <a:pt x="2093976" y="110617"/>
                  </a:moveTo>
                  <a:lnTo>
                    <a:pt x="2093722" y="97917"/>
                  </a:lnTo>
                  <a:lnTo>
                    <a:pt x="2055622" y="98679"/>
                  </a:lnTo>
                  <a:lnTo>
                    <a:pt x="2055876" y="111379"/>
                  </a:lnTo>
                  <a:lnTo>
                    <a:pt x="2093976" y="110617"/>
                  </a:lnTo>
                  <a:close/>
                </a:path>
                <a:path w="5490845" h="3331845">
                  <a:moveTo>
                    <a:pt x="2102231" y="1052576"/>
                  </a:moveTo>
                  <a:lnTo>
                    <a:pt x="2097405" y="1040765"/>
                  </a:lnTo>
                  <a:lnTo>
                    <a:pt x="2062099" y="1054989"/>
                  </a:lnTo>
                  <a:lnTo>
                    <a:pt x="2066798" y="1066800"/>
                  </a:lnTo>
                  <a:lnTo>
                    <a:pt x="2102231" y="1052576"/>
                  </a:lnTo>
                  <a:close/>
                </a:path>
                <a:path w="5490845" h="3331845">
                  <a:moveTo>
                    <a:pt x="2114550" y="1846072"/>
                  </a:moveTo>
                  <a:lnTo>
                    <a:pt x="2107184" y="1835658"/>
                  </a:lnTo>
                  <a:lnTo>
                    <a:pt x="2076069" y="1857629"/>
                  </a:lnTo>
                  <a:lnTo>
                    <a:pt x="2083435" y="1868043"/>
                  </a:lnTo>
                  <a:lnTo>
                    <a:pt x="2114550" y="1846072"/>
                  </a:lnTo>
                  <a:close/>
                </a:path>
                <a:path w="5490845" h="3331845">
                  <a:moveTo>
                    <a:pt x="2144776" y="109347"/>
                  </a:moveTo>
                  <a:lnTo>
                    <a:pt x="2144522" y="96774"/>
                  </a:lnTo>
                  <a:lnTo>
                    <a:pt x="2106422" y="97536"/>
                  </a:lnTo>
                  <a:lnTo>
                    <a:pt x="2106676" y="110236"/>
                  </a:lnTo>
                  <a:lnTo>
                    <a:pt x="2144776" y="109347"/>
                  </a:lnTo>
                  <a:close/>
                </a:path>
                <a:path w="5490845" h="3331845">
                  <a:moveTo>
                    <a:pt x="2149221" y="1033526"/>
                  </a:moveTo>
                  <a:lnTo>
                    <a:pt x="2144522" y="1021715"/>
                  </a:lnTo>
                  <a:lnTo>
                    <a:pt x="2109216" y="1036066"/>
                  </a:lnTo>
                  <a:lnTo>
                    <a:pt x="2113915" y="1047750"/>
                  </a:lnTo>
                  <a:lnTo>
                    <a:pt x="2149221" y="1033526"/>
                  </a:lnTo>
                  <a:close/>
                </a:path>
                <a:path w="5490845" h="3331845">
                  <a:moveTo>
                    <a:pt x="2156079" y="1816735"/>
                  </a:moveTo>
                  <a:lnTo>
                    <a:pt x="2148713" y="1806448"/>
                  </a:lnTo>
                  <a:lnTo>
                    <a:pt x="2117598" y="1828419"/>
                  </a:lnTo>
                  <a:lnTo>
                    <a:pt x="2124837" y="1838706"/>
                  </a:lnTo>
                  <a:lnTo>
                    <a:pt x="2156079" y="1816735"/>
                  </a:lnTo>
                  <a:close/>
                </a:path>
                <a:path w="5490845" h="3331845">
                  <a:moveTo>
                    <a:pt x="2195576" y="108204"/>
                  </a:moveTo>
                  <a:lnTo>
                    <a:pt x="2195322" y="95504"/>
                  </a:lnTo>
                  <a:lnTo>
                    <a:pt x="2157222" y="96393"/>
                  </a:lnTo>
                  <a:lnTo>
                    <a:pt x="2157476" y="109093"/>
                  </a:lnTo>
                  <a:lnTo>
                    <a:pt x="2195576" y="108204"/>
                  </a:lnTo>
                  <a:close/>
                </a:path>
                <a:path w="5490845" h="3331845">
                  <a:moveTo>
                    <a:pt x="2196338" y="1014476"/>
                  </a:moveTo>
                  <a:lnTo>
                    <a:pt x="2191639" y="1002792"/>
                  </a:lnTo>
                  <a:lnTo>
                    <a:pt x="2156333" y="1017016"/>
                  </a:lnTo>
                  <a:lnTo>
                    <a:pt x="2161032" y="1028827"/>
                  </a:lnTo>
                  <a:lnTo>
                    <a:pt x="2196338" y="1014476"/>
                  </a:lnTo>
                  <a:close/>
                </a:path>
                <a:path w="5490845" h="3331845">
                  <a:moveTo>
                    <a:pt x="2197608" y="1787525"/>
                  </a:moveTo>
                  <a:lnTo>
                    <a:pt x="2190242" y="1777111"/>
                  </a:lnTo>
                  <a:lnTo>
                    <a:pt x="2159127" y="1799082"/>
                  </a:lnTo>
                  <a:lnTo>
                    <a:pt x="2166366" y="1809496"/>
                  </a:lnTo>
                  <a:lnTo>
                    <a:pt x="2197608" y="1787525"/>
                  </a:lnTo>
                  <a:close/>
                </a:path>
                <a:path w="5490845" h="3331845">
                  <a:moveTo>
                    <a:pt x="2239137" y="1758315"/>
                  </a:moveTo>
                  <a:lnTo>
                    <a:pt x="2231771" y="1747901"/>
                  </a:lnTo>
                  <a:lnTo>
                    <a:pt x="2200656" y="1769872"/>
                  </a:lnTo>
                  <a:lnTo>
                    <a:pt x="2207895" y="1780159"/>
                  </a:lnTo>
                  <a:lnTo>
                    <a:pt x="2239137" y="1758315"/>
                  </a:lnTo>
                  <a:close/>
                </a:path>
                <a:path w="5490845" h="3331845">
                  <a:moveTo>
                    <a:pt x="2243455" y="995553"/>
                  </a:moveTo>
                  <a:lnTo>
                    <a:pt x="2238756" y="983742"/>
                  </a:lnTo>
                  <a:lnTo>
                    <a:pt x="2203450" y="997966"/>
                  </a:lnTo>
                  <a:lnTo>
                    <a:pt x="2208149" y="1009777"/>
                  </a:lnTo>
                  <a:lnTo>
                    <a:pt x="2243455" y="995553"/>
                  </a:lnTo>
                  <a:close/>
                </a:path>
                <a:path w="5490845" h="3331845">
                  <a:moveTo>
                    <a:pt x="2246376" y="107061"/>
                  </a:moveTo>
                  <a:lnTo>
                    <a:pt x="2246122" y="94361"/>
                  </a:lnTo>
                  <a:lnTo>
                    <a:pt x="2208022" y="95250"/>
                  </a:lnTo>
                  <a:lnTo>
                    <a:pt x="2208276" y="107950"/>
                  </a:lnTo>
                  <a:lnTo>
                    <a:pt x="2246376" y="107061"/>
                  </a:lnTo>
                  <a:close/>
                </a:path>
                <a:path w="5490845" h="3331845">
                  <a:moveTo>
                    <a:pt x="2280539" y="1728978"/>
                  </a:moveTo>
                  <a:lnTo>
                    <a:pt x="2273300" y="1718564"/>
                  </a:lnTo>
                  <a:lnTo>
                    <a:pt x="2242185" y="1740535"/>
                  </a:lnTo>
                  <a:lnTo>
                    <a:pt x="2249424" y="1750949"/>
                  </a:lnTo>
                  <a:lnTo>
                    <a:pt x="2280539" y="1728978"/>
                  </a:lnTo>
                  <a:close/>
                </a:path>
                <a:path w="5490845" h="3331845">
                  <a:moveTo>
                    <a:pt x="2290572" y="976503"/>
                  </a:moveTo>
                  <a:lnTo>
                    <a:pt x="2285873" y="964692"/>
                  </a:lnTo>
                  <a:lnTo>
                    <a:pt x="2250567" y="979043"/>
                  </a:lnTo>
                  <a:lnTo>
                    <a:pt x="2255266" y="990727"/>
                  </a:lnTo>
                  <a:lnTo>
                    <a:pt x="2290572" y="976503"/>
                  </a:lnTo>
                  <a:close/>
                </a:path>
                <a:path w="5490845" h="3331845">
                  <a:moveTo>
                    <a:pt x="2297176" y="105918"/>
                  </a:moveTo>
                  <a:lnTo>
                    <a:pt x="2296795" y="93218"/>
                  </a:lnTo>
                  <a:lnTo>
                    <a:pt x="2258822" y="94107"/>
                  </a:lnTo>
                  <a:lnTo>
                    <a:pt x="2259076" y="106807"/>
                  </a:lnTo>
                  <a:lnTo>
                    <a:pt x="2297176" y="105918"/>
                  </a:lnTo>
                  <a:close/>
                </a:path>
                <a:path w="5490845" h="3331845">
                  <a:moveTo>
                    <a:pt x="2322068" y="1699768"/>
                  </a:moveTo>
                  <a:lnTo>
                    <a:pt x="2314829" y="1689354"/>
                  </a:lnTo>
                  <a:lnTo>
                    <a:pt x="2283714" y="1711325"/>
                  </a:lnTo>
                  <a:lnTo>
                    <a:pt x="2290953" y="1721612"/>
                  </a:lnTo>
                  <a:lnTo>
                    <a:pt x="2322068" y="1699768"/>
                  </a:lnTo>
                  <a:close/>
                </a:path>
                <a:path w="5490845" h="3331845">
                  <a:moveTo>
                    <a:pt x="2337689" y="957453"/>
                  </a:moveTo>
                  <a:lnTo>
                    <a:pt x="2332990" y="945769"/>
                  </a:lnTo>
                  <a:lnTo>
                    <a:pt x="2297684" y="959993"/>
                  </a:lnTo>
                  <a:lnTo>
                    <a:pt x="2302383" y="971804"/>
                  </a:lnTo>
                  <a:lnTo>
                    <a:pt x="2337689" y="957453"/>
                  </a:lnTo>
                  <a:close/>
                </a:path>
                <a:path w="5490845" h="3331845">
                  <a:moveTo>
                    <a:pt x="2347976" y="104775"/>
                  </a:moveTo>
                  <a:lnTo>
                    <a:pt x="2347595" y="92075"/>
                  </a:lnTo>
                  <a:lnTo>
                    <a:pt x="2309495" y="92964"/>
                  </a:lnTo>
                  <a:lnTo>
                    <a:pt x="2309876" y="105664"/>
                  </a:lnTo>
                  <a:lnTo>
                    <a:pt x="2347976" y="104775"/>
                  </a:lnTo>
                  <a:close/>
                </a:path>
                <a:path w="5490845" h="3331845">
                  <a:moveTo>
                    <a:pt x="2363597" y="1670431"/>
                  </a:moveTo>
                  <a:lnTo>
                    <a:pt x="2356358" y="1660017"/>
                  </a:lnTo>
                  <a:lnTo>
                    <a:pt x="2325243" y="1681988"/>
                  </a:lnTo>
                  <a:lnTo>
                    <a:pt x="2332482" y="1692402"/>
                  </a:lnTo>
                  <a:lnTo>
                    <a:pt x="2363597" y="1670431"/>
                  </a:lnTo>
                  <a:close/>
                </a:path>
                <a:path w="5490845" h="3331845">
                  <a:moveTo>
                    <a:pt x="2384806" y="938530"/>
                  </a:moveTo>
                  <a:lnTo>
                    <a:pt x="2380107" y="926719"/>
                  </a:lnTo>
                  <a:lnTo>
                    <a:pt x="2344801" y="940943"/>
                  </a:lnTo>
                  <a:lnTo>
                    <a:pt x="2349500" y="952754"/>
                  </a:lnTo>
                  <a:lnTo>
                    <a:pt x="2384806" y="938530"/>
                  </a:lnTo>
                  <a:close/>
                </a:path>
                <a:path w="5490845" h="3331845">
                  <a:moveTo>
                    <a:pt x="2398776" y="103632"/>
                  </a:moveTo>
                  <a:lnTo>
                    <a:pt x="2398395" y="90932"/>
                  </a:lnTo>
                  <a:lnTo>
                    <a:pt x="2360295" y="91821"/>
                  </a:lnTo>
                  <a:lnTo>
                    <a:pt x="2360676" y="104521"/>
                  </a:lnTo>
                  <a:lnTo>
                    <a:pt x="2398776" y="103632"/>
                  </a:lnTo>
                  <a:close/>
                </a:path>
                <a:path w="5490845" h="3331845">
                  <a:moveTo>
                    <a:pt x="2405126" y="1641221"/>
                  </a:moveTo>
                  <a:lnTo>
                    <a:pt x="2397887" y="1630807"/>
                  </a:lnTo>
                  <a:lnTo>
                    <a:pt x="2366645" y="1652778"/>
                  </a:lnTo>
                  <a:lnTo>
                    <a:pt x="2374011" y="1663192"/>
                  </a:lnTo>
                  <a:lnTo>
                    <a:pt x="2405126" y="1641221"/>
                  </a:lnTo>
                  <a:close/>
                </a:path>
                <a:path w="5490845" h="3331845">
                  <a:moveTo>
                    <a:pt x="2431923" y="919480"/>
                  </a:moveTo>
                  <a:lnTo>
                    <a:pt x="2427224" y="907669"/>
                  </a:lnTo>
                  <a:lnTo>
                    <a:pt x="2391791" y="921893"/>
                  </a:lnTo>
                  <a:lnTo>
                    <a:pt x="2396617" y="933704"/>
                  </a:lnTo>
                  <a:lnTo>
                    <a:pt x="2431923" y="919480"/>
                  </a:lnTo>
                  <a:close/>
                </a:path>
                <a:path w="5490845" h="3331845">
                  <a:moveTo>
                    <a:pt x="2446655" y="1611884"/>
                  </a:moveTo>
                  <a:lnTo>
                    <a:pt x="2439416" y="1601470"/>
                  </a:lnTo>
                  <a:lnTo>
                    <a:pt x="2408174" y="1623441"/>
                  </a:lnTo>
                  <a:lnTo>
                    <a:pt x="2415540" y="1633855"/>
                  </a:lnTo>
                  <a:lnTo>
                    <a:pt x="2446655" y="1611884"/>
                  </a:lnTo>
                  <a:close/>
                </a:path>
                <a:path w="5490845" h="3331845">
                  <a:moveTo>
                    <a:pt x="2449449" y="102489"/>
                  </a:moveTo>
                  <a:lnTo>
                    <a:pt x="2449195" y="89789"/>
                  </a:lnTo>
                  <a:lnTo>
                    <a:pt x="2411095" y="90678"/>
                  </a:lnTo>
                  <a:lnTo>
                    <a:pt x="2411476" y="103378"/>
                  </a:lnTo>
                  <a:lnTo>
                    <a:pt x="2449449" y="102489"/>
                  </a:lnTo>
                  <a:close/>
                </a:path>
                <a:path w="5490845" h="3331845">
                  <a:moveTo>
                    <a:pt x="2479040" y="900430"/>
                  </a:moveTo>
                  <a:lnTo>
                    <a:pt x="2474341" y="888746"/>
                  </a:lnTo>
                  <a:lnTo>
                    <a:pt x="2438908" y="902970"/>
                  </a:lnTo>
                  <a:lnTo>
                    <a:pt x="2443734" y="914781"/>
                  </a:lnTo>
                  <a:lnTo>
                    <a:pt x="2479040" y="900430"/>
                  </a:lnTo>
                  <a:close/>
                </a:path>
                <a:path w="5490845" h="3331845">
                  <a:moveTo>
                    <a:pt x="2488184" y="1582674"/>
                  </a:moveTo>
                  <a:lnTo>
                    <a:pt x="2480945" y="1572260"/>
                  </a:lnTo>
                  <a:lnTo>
                    <a:pt x="2449703" y="1594231"/>
                  </a:lnTo>
                  <a:lnTo>
                    <a:pt x="2457069" y="1604645"/>
                  </a:lnTo>
                  <a:lnTo>
                    <a:pt x="2488184" y="1582674"/>
                  </a:lnTo>
                  <a:close/>
                </a:path>
                <a:path w="5490845" h="3331845">
                  <a:moveTo>
                    <a:pt x="2500249" y="101346"/>
                  </a:moveTo>
                  <a:lnTo>
                    <a:pt x="2499995" y="88646"/>
                  </a:lnTo>
                  <a:lnTo>
                    <a:pt x="2461895" y="89535"/>
                  </a:lnTo>
                  <a:lnTo>
                    <a:pt x="2462149" y="102235"/>
                  </a:lnTo>
                  <a:lnTo>
                    <a:pt x="2500249" y="101346"/>
                  </a:lnTo>
                  <a:close/>
                </a:path>
                <a:path w="5490845" h="3331845">
                  <a:moveTo>
                    <a:pt x="2526157" y="881507"/>
                  </a:moveTo>
                  <a:lnTo>
                    <a:pt x="2521458" y="869696"/>
                  </a:lnTo>
                  <a:lnTo>
                    <a:pt x="2486025" y="883920"/>
                  </a:lnTo>
                  <a:lnTo>
                    <a:pt x="2490851" y="895731"/>
                  </a:lnTo>
                  <a:lnTo>
                    <a:pt x="2526157" y="881507"/>
                  </a:lnTo>
                  <a:close/>
                </a:path>
                <a:path w="5490845" h="3331845">
                  <a:moveTo>
                    <a:pt x="2529713" y="1553337"/>
                  </a:moveTo>
                  <a:lnTo>
                    <a:pt x="2522347" y="1543050"/>
                  </a:lnTo>
                  <a:lnTo>
                    <a:pt x="2491232" y="1564894"/>
                  </a:lnTo>
                  <a:lnTo>
                    <a:pt x="2498598" y="1575308"/>
                  </a:lnTo>
                  <a:lnTo>
                    <a:pt x="2529713" y="1553337"/>
                  </a:lnTo>
                  <a:close/>
                </a:path>
                <a:path w="5490845" h="3331845">
                  <a:moveTo>
                    <a:pt x="2551049" y="100203"/>
                  </a:moveTo>
                  <a:lnTo>
                    <a:pt x="2550795" y="87503"/>
                  </a:lnTo>
                  <a:lnTo>
                    <a:pt x="2512695" y="88392"/>
                  </a:lnTo>
                  <a:lnTo>
                    <a:pt x="2512949" y="101092"/>
                  </a:lnTo>
                  <a:lnTo>
                    <a:pt x="2551049" y="100203"/>
                  </a:lnTo>
                  <a:close/>
                </a:path>
                <a:path w="5490845" h="3331845">
                  <a:moveTo>
                    <a:pt x="2571242" y="1524127"/>
                  </a:moveTo>
                  <a:lnTo>
                    <a:pt x="2563876" y="1513713"/>
                  </a:lnTo>
                  <a:lnTo>
                    <a:pt x="2532761" y="1535684"/>
                  </a:lnTo>
                  <a:lnTo>
                    <a:pt x="2540127" y="1546098"/>
                  </a:lnTo>
                  <a:lnTo>
                    <a:pt x="2571242" y="1524127"/>
                  </a:lnTo>
                  <a:close/>
                </a:path>
                <a:path w="5490845" h="3331845">
                  <a:moveTo>
                    <a:pt x="2573274" y="862457"/>
                  </a:moveTo>
                  <a:lnTo>
                    <a:pt x="2568575" y="850646"/>
                  </a:lnTo>
                  <a:lnTo>
                    <a:pt x="2533142" y="864870"/>
                  </a:lnTo>
                  <a:lnTo>
                    <a:pt x="2537968" y="876681"/>
                  </a:lnTo>
                  <a:lnTo>
                    <a:pt x="2573274" y="862457"/>
                  </a:lnTo>
                  <a:close/>
                </a:path>
                <a:path w="5490845" h="3331845">
                  <a:moveTo>
                    <a:pt x="2601849" y="99060"/>
                  </a:moveTo>
                  <a:lnTo>
                    <a:pt x="2601595" y="86360"/>
                  </a:lnTo>
                  <a:lnTo>
                    <a:pt x="2563495" y="87249"/>
                  </a:lnTo>
                  <a:lnTo>
                    <a:pt x="2563749" y="99949"/>
                  </a:lnTo>
                  <a:lnTo>
                    <a:pt x="2601849" y="99060"/>
                  </a:lnTo>
                  <a:close/>
                </a:path>
                <a:path w="5490845" h="3331845">
                  <a:moveTo>
                    <a:pt x="2612771" y="1494790"/>
                  </a:moveTo>
                  <a:lnTo>
                    <a:pt x="2605405" y="1484503"/>
                  </a:lnTo>
                  <a:lnTo>
                    <a:pt x="2574290" y="1506347"/>
                  </a:lnTo>
                  <a:lnTo>
                    <a:pt x="2581656" y="1516761"/>
                  </a:lnTo>
                  <a:lnTo>
                    <a:pt x="2612771" y="1494790"/>
                  </a:lnTo>
                  <a:close/>
                </a:path>
                <a:path w="5490845" h="3331845">
                  <a:moveTo>
                    <a:pt x="2620391" y="843407"/>
                  </a:moveTo>
                  <a:lnTo>
                    <a:pt x="2615565" y="831723"/>
                  </a:lnTo>
                  <a:lnTo>
                    <a:pt x="2580259" y="845947"/>
                  </a:lnTo>
                  <a:lnTo>
                    <a:pt x="2585085" y="857631"/>
                  </a:lnTo>
                  <a:lnTo>
                    <a:pt x="2620391" y="843407"/>
                  </a:lnTo>
                  <a:close/>
                </a:path>
                <a:path w="5490845" h="3331845">
                  <a:moveTo>
                    <a:pt x="2652649" y="97917"/>
                  </a:moveTo>
                  <a:lnTo>
                    <a:pt x="2652395" y="85217"/>
                  </a:lnTo>
                  <a:lnTo>
                    <a:pt x="2614295" y="85979"/>
                  </a:lnTo>
                  <a:lnTo>
                    <a:pt x="2614549" y="98679"/>
                  </a:lnTo>
                  <a:lnTo>
                    <a:pt x="2652649" y="97917"/>
                  </a:lnTo>
                  <a:close/>
                </a:path>
                <a:path w="5490845" h="3331845">
                  <a:moveTo>
                    <a:pt x="2654300" y="1465580"/>
                  </a:moveTo>
                  <a:lnTo>
                    <a:pt x="2646934" y="1455166"/>
                  </a:lnTo>
                  <a:lnTo>
                    <a:pt x="2615819" y="1477137"/>
                  </a:lnTo>
                  <a:lnTo>
                    <a:pt x="2623185" y="1487551"/>
                  </a:lnTo>
                  <a:lnTo>
                    <a:pt x="2654300" y="1465580"/>
                  </a:lnTo>
                  <a:close/>
                </a:path>
                <a:path w="5490845" h="3331845">
                  <a:moveTo>
                    <a:pt x="2667508" y="824484"/>
                  </a:moveTo>
                  <a:lnTo>
                    <a:pt x="2662682" y="812673"/>
                  </a:lnTo>
                  <a:lnTo>
                    <a:pt x="2627376" y="826897"/>
                  </a:lnTo>
                  <a:lnTo>
                    <a:pt x="2632202" y="838708"/>
                  </a:lnTo>
                  <a:lnTo>
                    <a:pt x="2667508" y="824484"/>
                  </a:lnTo>
                  <a:close/>
                </a:path>
                <a:path w="5490845" h="3331845">
                  <a:moveTo>
                    <a:pt x="2695829" y="1436243"/>
                  </a:moveTo>
                  <a:lnTo>
                    <a:pt x="2688463" y="1425956"/>
                  </a:lnTo>
                  <a:lnTo>
                    <a:pt x="2657348" y="1447927"/>
                  </a:lnTo>
                  <a:lnTo>
                    <a:pt x="2664714" y="1458214"/>
                  </a:lnTo>
                  <a:lnTo>
                    <a:pt x="2695829" y="1436243"/>
                  </a:lnTo>
                  <a:close/>
                </a:path>
                <a:path w="5490845" h="3331845">
                  <a:moveTo>
                    <a:pt x="2703449" y="96774"/>
                  </a:moveTo>
                  <a:lnTo>
                    <a:pt x="2703195" y="84074"/>
                  </a:lnTo>
                  <a:lnTo>
                    <a:pt x="2665095" y="84836"/>
                  </a:lnTo>
                  <a:lnTo>
                    <a:pt x="2665349" y="97536"/>
                  </a:lnTo>
                  <a:lnTo>
                    <a:pt x="2703449" y="96774"/>
                  </a:lnTo>
                  <a:close/>
                </a:path>
                <a:path w="5490845" h="3331845">
                  <a:moveTo>
                    <a:pt x="2714625" y="805434"/>
                  </a:moveTo>
                  <a:lnTo>
                    <a:pt x="2709799" y="793623"/>
                  </a:lnTo>
                  <a:lnTo>
                    <a:pt x="2674493" y="807847"/>
                  </a:lnTo>
                  <a:lnTo>
                    <a:pt x="2679319" y="819658"/>
                  </a:lnTo>
                  <a:lnTo>
                    <a:pt x="2714625" y="805434"/>
                  </a:lnTo>
                  <a:close/>
                </a:path>
                <a:path w="5490845" h="3331845">
                  <a:moveTo>
                    <a:pt x="2737358" y="1407033"/>
                  </a:moveTo>
                  <a:lnTo>
                    <a:pt x="2729992" y="1396619"/>
                  </a:lnTo>
                  <a:lnTo>
                    <a:pt x="2698877" y="1418590"/>
                  </a:lnTo>
                  <a:lnTo>
                    <a:pt x="2706243" y="1429004"/>
                  </a:lnTo>
                  <a:lnTo>
                    <a:pt x="2737358" y="1407033"/>
                  </a:lnTo>
                  <a:close/>
                </a:path>
                <a:path w="5490845" h="3331845">
                  <a:moveTo>
                    <a:pt x="2754249" y="95504"/>
                  </a:moveTo>
                  <a:lnTo>
                    <a:pt x="2753995" y="82804"/>
                  </a:lnTo>
                  <a:lnTo>
                    <a:pt x="2715895" y="83693"/>
                  </a:lnTo>
                  <a:lnTo>
                    <a:pt x="2716149" y="96393"/>
                  </a:lnTo>
                  <a:lnTo>
                    <a:pt x="2754249" y="95504"/>
                  </a:lnTo>
                  <a:close/>
                </a:path>
                <a:path w="5490845" h="3331845">
                  <a:moveTo>
                    <a:pt x="2761742" y="786384"/>
                  </a:moveTo>
                  <a:lnTo>
                    <a:pt x="2756916" y="774573"/>
                  </a:lnTo>
                  <a:lnTo>
                    <a:pt x="2721610" y="788924"/>
                  </a:lnTo>
                  <a:lnTo>
                    <a:pt x="2726309" y="800608"/>
                  </a:lnTo>
                  <a:lnTo>
                    <a:pt x="2761742" y="786384"/>
                  </a:lnTo>
                  <a:close/>
                </a:path>
                <a:path w="5490845" h="3331845">
                  <a:moveTo>
                    <a:pt x="2778887" y="1377823"/>
                  </a:moveTo>
                  <a:lnTo>
                    <a:pt x="2771521" y="1367409"/>
                  </a:lnTo>
                  <a:lnTo>
                    <a:pt x="2740406" y="1389380"/>
                  </a:lnTo>
                  <a:lnTo>
                    <a:pt x="2747645" y="1399667"/>
                  </a:lnTo>
                  <a:lnTo>
                    <a:pt x="2778887" y="1377823"/>
                  </a:lnTo>
                  <a:close/>
                </a:path>
                <a:path w="5490845" h="3331845">
                  <a:moveTo>
                    <a:pt x="2805049" y="94361"/>
                  </a:moveTo>
                  <a:lnTo>
                    <a:pt x="2804668" y="81661"/>
                  </a:lnTo>
                  <a:lnTo>
                    <a:pt x="2766695" y="82550"/>
                  </a:lnTo>
                  <a:lnTo>
                    <a:pt x="2766949" y="95250"/>
                  </a:lnTo>
                  <a:lnTo>
                    <a:pt x="2805049" y="94361"/>
                  </a:lnTo>
                  <a:close/>
                </a:path>
                <a:path w="5490845" h="3331845">
                  <a:moveTo>
                    <a:pt x="2808859" y="767461"/>
                  </a:moveTo>
                  <a:lnTo>
                    <a:pt x="2804033" y="755650"/>
                  </a:lnTo>
                  <a:lnTo>
                    <a:pt x="2768727" y="769874"/>
                  </a:lnTo>
                  <a:lnTo>
                    <a:pt x="2773426" y="781685"/>
                  </a:lnTo>
                  <a:lnTo>
                    <a:pt x="2808859" y="767461"/>
                  </a:lnTo>
                  <a:close/>
                </a:path>
                <a:path w="5490845" h="3331845">
                  <a:moveTo>
                    <a:pt x="2820416" y="1348486"/>
                  </a:moveTo>
                  <a:lnTo>
                    <a:pt x="2813050" y="1338072"/>
                  </a:lnTo>
                  <a:lnTo>
                    <a:pt x="2781935" y="1360043"/>
                  </a:lnTo>
                  <a:lnTo>
                    <a:pt x="2789174" y="1370457"/>
                  </a:lnTo>
                  <a:lnTo>
                    <a:pt x="2820416" y="1348486"/>
                  </a:lnTo>
                  <a:close/>
                </a:path>
                <a:path w="5490845" h="3331845">
                  <a:moveTo>
                    <a:pt x="2855849" y="93218"/>
                  </a:moveTo>
                  <a:lnTo>
                    <a:pt x="2855468" y="80518"/>
                  </a:lnTo>
                  <a:lnTo>
                    <a:pt x="2817368" y="81407"/>
                  </a:lnTo>
                  <a:lnTo>
                    <a:pt x="2817749" y="94107"/>
                  </a:lnTo>
                  <a:lnTo>
                    <a:pt x="2855849" y="93218"/>
                  </a:lnTo>
                  <a:close/>
                </a:path>
                <a:path w="5490845" h="3331845">
                  <a:moveTo>
                    <a:pt x="2855976" y="748411"/>
                  </a:moveTo>
                  <a:lnTo>
                    <a:pt x="2851150" y="736600"/>
                  </a:lnTo>
                  <a:lnTo>
                    <a:pt x="2815844" y="750824"/>
                  </a:lnTo>
                  <a:lnTo>
                    <a:pt x="2820543" y="762635"/>
                  </a:lnTo>
                  <a:lnTo>
                    <a:pt x="2855976" y="748411"/>
                  </a:lnTo>
                  <a:close/>
                </a:path>
                <a:path w="5490845" h="3331845">
                  <a:moveTo>
                    <a:pt x="2861945" y="1319276"/>
                  </a:moveTo>
                  <a:lnTo>
                    <a:pt x="2854579" y="1308862"/>
                  </a:lnTo>
                  <a:lnTo>
                    <a:pt x="2823464" y="1330833"/>
                  </a:lnTo>
                  <a:lnTo>
                    <a:pt x="2830703" y="1341120"/>
                  </a:lnTo>
                  <a:lnTo>
                    <a:pt x="2861945" y="1319276"/>
                  </a:lnTo>
                  <a:close/>
                </a:path>
                <a:path w="5490845" h="3331845">
                  <a:moveTo>
                    <a:pt x="2903093" y="729361"/>
                  </a:moveTo>
                  <a:lnTo>
                    <a:pt x="2898267" y="717550"/>
                  </a:lnTo>
                  <a:lnTo>
                    <a:pt x="2862961" y="731901"/>
                  </a:lnTo>
                  <a:lnTo>
                    <a:pt x="2867660" y="743585"/>
                  </a:lnTo>
                  <a:lnTo>
                    <a:pt x="2903093" y="729361"/>
                  </a:lnTo>
                  <a:close/>
                </a:path>
                <a:path w="5490845" h="3331845">
                  <a:moveTo>
                    <a:pt x="2903347" y="1289939"/>
                  </a:moveTo>
                  <a:lnTo>
                    <a:pt x="2896108" y="1279525"/>
                  </a:lnTo>
                  <a:lnTo>
                    <a:pt x="2864993" y="1301496"/>
                  </a:lnTo>
                  <a:lnTo>
                    <a:pt x="2872232" y="1311910"/>
                  </a:lnTo>
                  <a:lnTo>
                    <a:pt x="2903347" y="1289939"/>
                  </a:lnTo>
                  <a:close/>
                </a:path>
                <a:path w="5490845" h="3331845">
                  <a:moveTo>
                    <a:pt x="2906649" y="92075"/>
                  </a:moveTo>
                  <a:lnTo>
                    <a:pt x="2906268" y="79375"/>
                  </a:lnTo>
                  <a:lnTo>
                    <a:pt x="2868168" y="80264"/>
                  </a:lnTo>
                  <a:lnTo>
                    <a:pt x="2868549" y="92964"/>
                  </a:lnTo>
                  <a:lnTo>
                    <a:pt x="2906649" y="92075"/>
                  </a:lnTo>
                  <a:close/>
                </a:path>
                <a:path w="5490845" h="3331845">
                  <a:moveTo>
                    <a:pt x="2944876" y="1260729"/>
                  </a:moveTo>
                  <a:lnTo>
                    <a:pt x="2937637" y="1250315"/>
                  </a:lnTo>
                  <a:lnTo>
                    <a:pt x="2906522" y="1272286"/>
                  </a:lnTo>
                  <a:lnTo>
                    <a:pt x="2913761" y="1282573"/>
                  </a:lnTo>
                  <a:lnTo>
                    <a:pt x="2944876" y="1260729"/>
                  </a:lnTo>
                  <a:close/>
                </a:path>
                <a:path w="5490845" h="3331845">
                  <a:moveTo>
                    <a:pt x="2950083" y="710311"/>
                  </a:moveTo>
                  <a:lnTo>
                    <a:pt x="2945384" y="698627"/>
                  </a:lnTo>
                  <a:lnTo>
                    <a:pt x="2910078" y="712851"/>
                  </a:lnTo>
                  <a:lnTo>
                    <a:pt x="2914777" y="724662"/>
                  </a:lnTo>
                  <a:lnTo>
                    <a:pt x="2950083" y="710311"/>
                  </a:lnTo>
                  <a:close/>
                </a:path>
                <a:path w="5490845" h="3331845">
                  <a:moveTo>
                    <a:pt x="2957322" y="90932"/>
                  </a:moveTo>
                  <a:lnTo>
                    <a:pt x="2957068" y="78232"/>
                  </a:lnTo>
                  <a:lnTo>
                    <a:pt x="2918968" y="79121"/>
                  </a:lnTo>
                  <a:lnTo>
                    <a:pt x="2919222" y="91821"/>
                  </a:lnTo>
                  <a:lnTo>
                    <a:pt x="2957322" y="90932"/>
                  </a:lnTo>
                  <a:close/>
                </a:path>
                <a:path w="5490845" h="3331845">
                  <a:moveTo>
                    <a:pt x="2986405" y="1231392"/>
                  </a:moveTo>
                  <a:lnTo>
                    <a:pt x="2979166" y="1220978"/>
                  </a:lnTo>
                  <a:lnTo>
                    <a:pt x="2948051" y="1242949"/>
                  </a:lnTo>
                  <a:lnTo>
                    <a:pt x="2955290" y="1253363"/>
                  </a:lnTo>
                  <a:lnTo>
                    <a:pt x="2986405" y="1231392"/>
                  </a:lnTo>
                  <a:close/>
                </a:path>
                <a:path w="5490845" h="3331845">
                  <a:moveTo>
                    <a:pt x="2997200" y="691388"/>
                  </a:moveTo>
                  <a:lnTo>
                    <a:pt x="2992501" y="679577"/>
                  </a:lnTo>
                  <a:lnTo>
                    <a:pt x="2957195" y="693801"/>
                  </a:lnTo>
                  <a:lnTo>
                    <a:pt x="2961894" y="705612"/>
                  </a:lnTo>
                  <a:lnTo>
                    <a:pt x="2997200" y="691388"/>
                  </a:lnTo>
                  <a:close/>
                </a:path>
                <a:path w="5490845" h="3331845">
                  <a:moveTo>
                    <a:pt x="3008122" y="89789"/>
                  </a:moveTo>
                  <a:lnTo>
                    <a:pt x="3007868" y="77089"/>
                  </a:lnTo>
                  <a:lnTo>
                    <a:pt x="2969768" y="77978"/>
                  </a:lnTo>
                  <a:lnTo>
                    <a:pt x="2970022" y="90678"/>
                  </a:lnTo>
                  <a:lnTo>
                    <a:pt x="3008122" y="89789"/>
                  </a:lnTo>
                  <a:close/>
                </a:path>
                <a:path w="5490845" h="3331845">
                  <a:moveTo>
                    <a:pt x="3027934" y="1202182"/>
                  </a:moveTo>
                  <a:lnTo>
                    <a:pt x="3020695" y="1191768"/>
                  </a:lnTo>
                  <a:lnTo>
                    <a:pt x="2989453" y="1213739"/>
                  </a:lnTo>
                  <a:lnTo>
                    <a:pt x="2996819" y="1224153"/>
                  </a:lnTo>
                  <a:lnTo>
                    <a:pt x="3027934" y="1202182"/>
                  </a:lnTo>
                  <a:close/>
                </a:path>
                <a:path w="5490845" h="3331845">
                  <a:moveTo>
                    <a:pt x="3044317" y="672338"/>
                  </a:moveTo>
                  <a:lnTo>
                    <a:pt x="3039618" y="660527"/>
                  </a:lnTo>
                  <a:lnTo>
                    <a:pt x="3004312" y="674878"/>
                  </a:lnTo>
                  <a:lnTo>
                    <a:pt x="3009011" y="686562"/>
                  </a:lnTo>
                  <a:lnTo>
                    <a:pt x="3044317" y="672338"/>
                  </a:lnTo>
                  <a:close/>
                </a:path>
                <a:path w="5490845" h="3331845">
                  <a:moveTo>
                    <a:pt x="3058922" y="88646"/>
                  </a:moveTo>
                  <a:lnTo>
                    <a:pt x="3058668" y="75946"/>
                  </a:lnTo>
                  <a:lnTo>
                    <a:pt x="3020568" y="76835"/>
                  </a:lnTo>
                  <a:lnTo>
                    <a:pt x="3020822" y="89535"/>
                  </a:lnTo>
                  <a:lnTo>
                    <a:pt x="3058922" y="88646"/>
                  </a:lnTo>
                  <a:close/>
                </a:path>
                <a:path w="5490845" h="3331845">
                  <a:moveTo>
                    <a:pt x="3069463" y="1172845"/>
                  </a:moveTo>
                  <a:lnTo>
                    <a:pt x="3062224" y="1162558"/>
                  </a:lnTo>
                  <a:lnTo>
                    <a:pt x="3030982" y="1184402"/>
                  </a:lnTo>
                  <a:lnTo>
                    <a:pt x="3038348" y="1194816"/>
                  </a:lnTo>
                  <a:lnTo>
                    <a:pt x="3069463" y="1172845"/>
                  </a:lnTo>
                  <a:close/>
                </a:path>
                <a:path w="5490845" h="3331845">
                  <a:moveTo>
                    <a:pt x="3091434" y="653288"/>
                  </a:moveTo>
                  <a:lnTo>
                    <a:pt x="3086735" y="641604"/>
                  </a:lnTo>
                  <a:lnTo>
                    <a:pt x="3051429" y="655828"/>
                  </a:lnTo>
                  <a:lnTo>
                    <a:pt x="3056128" y="667639"/>
                  </a:lnTo>
                  <a:lnTo>
                    <a:pt x="3091434" y="653288"/>
                  </a:lnTo>
                  <a:close/>
                </a:path>
                <a:path w="5490845" h="3331845">
                  <a:moveTo>
                    <a:pt x="3109722" y="87503"/>
                  </a:moveTo>
                  <a:lnTo>
                    <a:pt x="3109468" y="74803"/>
                  </a:lnTo>
                  <a:lnTo>
                    <a:pt x="3071368" y="75692"/>
                  </a:lnTo>
                  <a:lnTo>
                    <a:pt x="3071622" y="88392"/>
                  </a:lnTo>
                  <a:lnTo>
                    <a:pt x="3109722" y="87503"/>
                  </a:lnTo>
                  <a:close/>
                </a:path>
                <a:path w="5490845" h="3331845">
                  <a:moveTo>
                    <a:pt x="3110992" y="1143635"/>
                  </a:moveTo>
                  <a:lnTo>
                    <a:pt x="3103753" y="1133221"/>
                  </a:lnTo>
                  <a:lnTo>
                    <a:pt x="3072511" y="1155192"/>
                  </a:lnTo>
                  <a:lnTo>
                    <a:pt x="3079877" y="1165606"/>
                  </a:lnTo>
                  <a:lnTo>
                    <a:pt x="3110992" y="1143635"/>
                  </a:lnTo>
                  <a:close/>
                </a:path>
                <a:path w="5490845" h="3331845">
                  <a:moveTo>
                    <a:pt x="3138551" y="634365"/>
                  </a:moveTo>
                  <a:lnTo>
                    <a:pt x="3133852" y="622554"/>
                  </a:lnTo>
                  <a:lnTo>
                    <a:pt x="3098546" y="636778"/>
                  </a:lnTo>
                  <a:lnTo>
                    <a:pt x="3103245" y="648589"/>
                  </a:lnTo>
                  <a:lnTo>
                    <a:pt x="3138551" y="634365"/>
                  </a:lnTo>
                  <a:close/>
                </a:path>
                <a:path w="5490845" h="3331845">
                  <a:moveTo>
                    <a:pt x="3152521" y="1114298"/>
                  </a:moveTo>
                  <a:lnTo>
                    <a:pt x="3145155" y="1104011"/>
                  </a:lnTo>
                  <a:lnTo>
                    <a:pt x="3114040" y="1125855"/>
                  </a:lnTo>
                  <a:lnTo>
                    <a:pt x="3121406" y="1136269"/>
                  </a:lnTo>
                  <a:lnTo>
                    <a:pt x="3152521" y="1114298"/>
                  </a:lnTo>
                  <a:close/>
                </a:path>
                <a:path w="5490845" h="3331845">
                  <a:moveTo>
                    <a:pt x="3160522" y="86360"/>
                  </a:moveTo>
                  <a:lnTo>
                    <a:pt x="3160268" y="73660"/>
                  </a:lnTo>
                  <a:lnTo>
                    <a:pt x="3122168" y="74549"/>
                  </a:lnTo>
                  <a:lnTo>
                    <a:pt x="3122422" y="87249"/>
                  </a:lnTo>
                  <a:lnTo>
                    <a:pt x="3160522" y="86360"/>
                  </a:lnTo>
                  <a:close/>
                </a:path>
                <a:path w="5490845" h="3331845">
                  <a:moveTo>
                    <a:pt x="3185668" y="615315"/>
                  </a:moveTo>
                  <a:lnTo>
                    <a:pt x="3180969" y="603504"/>
                  </a:lnTo>
                  <a:lnTo>
                    <a:pt x="3145663" y="617855"/>
                  </a:lnTo>
                  <a:lnTo>
                    <a:pt x="3150362" y="629539"/>
                  </a:lnTo>
                  <a:lnTo>
                    <a:pt x="3185668" y="615315"/>
                  </a:lnTo>
                  <a:close/>
                </a:path>
                <a:path w="5490845" h="3331845">
                  <a:moveTo>
                    <a:pt x="3194050" y="1085088"/>
                  </a:moveTo>
                  <a:lnTo>
                    <a:pt x="3186684" y="1074674"/>
                  </a:lnTo>
                  <a:lnTo>
                    <a:pt x="3155569" y="1096645"/>
                  </a:lnTo>
                  <a:lnTo>
                    <a:pt x="3162935" y="1107059"/>
                  </a:lnTo>
                  <a:lnTo>
                    <a:pt x="3194050" y="1085088"/>
                  </a:lnTo>
                  <a:close/>
                </a:path>
                <a:path w="5490845" h="3331845">
                  <a:moveTo>
                    <a:pt x="3211322" y="85217"/>
                  </a:moveTo>
                  <a:lnTo>
                    <a:pt x="3211068" y="72517"/>
                  </a:lnTo>
                  <a:lnTo>
                    <a:pt x="3172968" y="73279"/>
                  </a:lnTo>
                  <a:lnTo>
                    <a:pt x="3173222" y="85979"/>
                  </a:lnTo>
                  <a:lnTo>
                    <a:pt x="3211322" y="85217"/>
                  </a:lnTo>
                  <a:close/>
                </a:path>
                <a:path w="5490845" h="3331845">
                  <a:moveTo>
                    <a:pt x="3232785" y="596265"/>
                  </a:moveTo>
                  <a:lnTo>
                    <a:pt x="3228086" y="584581"/>
                  </a:lnTo>
                  <a:lnTo>
                    <a:pt x="3192653" y="598805"/>
                  </a:lnTo>
                  <a:lnTo>
                    <a:pt x="3197479" y="610616"/>
                  </a:lnTo>
                  <a:lnTo>
                    <a:pt x="3232785" y="596265"/>
                  </a:lnTo>
                  <a:close/>
                </a:path>
                <a:path w="5490845" h="3331845">
                  <a:moveTo>
                    <a:pt x="3235579" y="1055751"/>
                  </a:moveTo>
                  <a:lnTo>
                    <a:pt x="3228213" y="1045464"/>
                  </a:lnTo>
                  <a:lnTo>
                    <a:pt x="3197098" y="1067435"/>
                  </a:lnTo>
                  <a:lnTo>
                    <a:pt x="3204464" y="1077722"/>
                  </a:lnTo>
                  <a:lnTo>
                    <a:pt x="3235579" y="1055751"/>
                  </a:lnTo>
                  <a:close/>
                </a:path>
                <a:path w="5490845" h="3331845">
                  <a:moveTo>
                    <a:pt x="3262122" y="84074"/>
                  </a:moveTo>
                  <a:lnTo>
                    <a:pt x="3261868" y="71374"/>
                  </a:lnTo>
                  <a:lnTo>
                    <a:pt x="3223768" y="72136"/>
                  </a:lnTo>
                  <a:lnTo>
                    <a:pt x="3224022" y="84836"/>
                  </a:lnTo>
                  <a:lnTo>
                    <a:pt x="3262122" y="84074"/>
                  </a:lnTo>
                  <a:close/>
                </a:path>
                <a:path w="5490845" h="3331845">
                  <a:moveTo>
                    <a:pt x="3277108" y="1026541"/>
                  </a:moveTo>
                  <a:lnTo>
                    <a:pt x="3269742" y="1016127"/>
                  </a:lnTo>
                  <a:lnTo>
                    <a:pt x="3238627" y="1038098"/>
                  </a:lnTo>
                  <a:lnTo>
                    <a:pt x="3245993" y="1048512"/>
                  </a:lnTo>
                  <a:lnTo>
                    <a:pt x="3277108" y="1026541"/>
                  </a:lnTo>
                  <a:close/>
                </a:path>
                <a:path w="5490845" h="3331845">
                  <a:moveTo>
                    <a:pt x="3279902" y="577342"/>
                  </a:moveTo>
                  <a:lnTo>
                    <a:pt x="3275203" y="565531"/>
                  </a:lnTo>
                  <a:lnTo>
                    <a:pt x="3239770" y="579755"/>
                  </a:lnTo>
                  <a:lnTo>
                    <a:pt x="3244596" y="591566"/>
                  </a:lnTo>
                  <a:lnTo>
                    <a:pt x="3279902" y="577342"/>
                  </a:lnTo>
                  <a:close/>
                </a:path>
                <a:path w="5490845" h="3331845">
                  <a:moveTo>
                    <a:pt x="3312922" y="82804"/>
                  </a:moveTo>
                  <a:lnTo>
                    <a:pt x="3312541" y="70104"/>
                  </a:lnTo>
                  <a:lnTo>
                    <a:pt x="3274441" y="70993"/>
                  </a:lnTo>
                  <a:lnTo>
                    <a:pt x="3274822" y="83693"/>
                  </a:lnTo>
                  <a:lnTo>
                    <a:pt x="3312922" y="82804"/>
                  </a:lnTo>
                  <a:close/>
                </a:path>
                <a:path w="5490845" h="3331845">
                  <a:moveTo>
                    <a:pt x="3318637" y="997331"/>
                  </a:moveTo>
                  <a:lnTo>
                    <a:pt x="3311271" y="986917"/>
                  </a:lnTo>
                  <a:lnTo>
                    <a:pt x="3280156" y="1008888"/>
                  </a:lnTo>
                  <a:lnTo>
                    <a:pt x="3287522" y="1019175"/>
                  </a:lnTo>
                  <a:lnTo>
                    <a:pt x="3318637" y="997331"/>
                  </a:lnTo>
                  <a:close/>
                </a:path>
                <a:path w="5490845" h="3331845">
                  <a:moveTo>
                    <a:pt x="3327019" y="558292"/>
                  </a:moveTo>
                  <a:lnTo>
                    <a:pt x="3322320" y="546481"/>
                  </a:lnTo>
                  <a:lnTo>
                    <a:pt x="3286887" y="560832"/>
                  </a:lnTo>
                  <a:lnTo>
                    <a:pt x="3291713" y="572516"/>
                  </a:lnTo>
                  <a:lnTo>
                    <a:pt x="3327019" y="558292"/>
                  </a:lnTo>
                  <a:close/>
                </a:path>
                <a:path w="5490845" h="3331845">
                  <a:moveTo>
                    <a:pt x="3360166" y="967994"/>
                  </a:moveTo>
                  <a:lnTo>
                    <a:pt x="3352800" y="957580"/>
                  </a:lnTo>
                  <a:lnTo>
                    <a:pt x="3321685" y="979551"/>
                  </a:lnTo>
                  <a:lnTo>
                    <a:pt x="3329051" y="989965"/>
                  </a:lnTo>
                  <a:lnTo>
                    <a:pt x="3360166" y="967994"/>
                  </a:lnTo>
                  <a:close/>
                </a:path>
                <a:path w="5490845" h="3331845">
                  <a:moveTo>
                    <a:pt x="3363722" y="81661"/>
                  </a:moveTo>
                  <a:lnTo>
                    <a:pt x="3363341" y="68961"/>
                  </a:lnTo>
                  <a:lnTo>
                    <a:pt x="3325241" y="69850"/>
                  </a:lnTo>
                  <a:lnTo>
                    <a:pt x="3325622" y="82550"/>
                  </a:lnTo>
                  <a:lnTo>
                    <a:pt x="3363722" y="81661"/>
                  </a:lnTo>
                  <a:close/>
                </a:path>
                <a:path w="5490845" h="3331845">
                  <a:moveTo>
                    <a:pt x="3374136" y="539242"/>
                  </a:moveTo>
                  <a:lnTo>
                    <a:pt x="3369310" y="527558"/>
                  </a:lnTo>
                  <a:lnTo>
                    <a:pt x="3334004" y="541782"/>
                  </a:lnTo>
                  <a:lnTo>
                    <a:pt x="3338830" y="553593"/>
                  </a:lnTo>
                  <a:lnTo>
                    <a:pt x="3374136" y="539242"/>
                  </a:lnTo>
                  <a:close/>
                </a:path>
                <a:path w="5490845" h="3331845">
                  <a:moveTo>
                    <a:pt x="3401695" y="938784"/>
                  </a:moveTo>
                  <a:lnTo>
                    <a:pt x="3394329" y="928370"/>
                  </a:lnTo>
                  <a:lnTo>
                    <a:pt x="3363214" y="950341"/>
                  </a:lnTo>
                  <a:lnTo>
                    <a:pt x="3370580" y="960628"/>
                  </a:lnTo>
                  <a:lnTo>
                    <a:pt x="3401695" y="938784"/>
                  </a:lnTo>
                  <a:close/>
                </a:path>
                <a:path w="5490845" h="3331845">
                  <a:moveTo>
                    <a:pt x="3414395" y="80518"/>
                  </a:moveTo>
                  <a:lnTo>
                    <a:pt x="3414141" y="67818"/>
                  </a:lnTo>
                  <a:lnTo>
                    <a:pt x="3376041" y="68707"/>
                  </a:lnTo>
                  <a:lnTo>
                    <a:pt x="3376422" y="81407"/>
                  </a:lnTo>
                  <a:lnTo>
                    <a:pt x="3414395" y="80518"/>
                  </a:lnTo>
                  <a:close/>
                </a:path>
                <a:path w="5490845" h="3331845">
                  <a:moveTo>
                    <a:pt x="3421253" y="520319"/>
                  </a:moveTo>
                  <a:lnTo>
                    <a:pt x="3416427" y="508508"/>
                  </a:lnTo>
                  <a:lnTo>
                    <a:pt x="3381121" y="522732"/>
                  </a:lnTo>
                  <a:lnTo>
                    <a:pt x="3385947" y="534543"/>
                  </a:lnTo>
                  <a:lnTo>
                    <a:pt x="3421253" y="520319"/>
                  </a:lnTo>
                  <a:close/>
                </a:path>
                <a:path w="5490845" h="3331845">
                  <a:moveTo>
                    <a:pt x="3443224" y="909447"/>
                  </a:moveTo>
                  <a:lnTo>
                    <a:pt x="3435858" y="899033"/>
                  </a:lnTo>
                  <a:lnTo>
                    <a:pt x="3404743" y="921004"/>
                  </a:lnTo>
                  <a:lnTo>
                    <a:pt x="3411982" y="931418"/>
                  </a:lnTo>
                  <a:lnTo>
                    <a:pt x="3443224" y="909447"/>
                  </a:lnTo>
                  <a:close/>
                </a:path>
                <a:path w="5490845" h="3331845">
                  <a:moveTo>
                    <a:pt x="3465195" y="79375"/>
                  </a:moveTo>
                  <a:lnTo>
                    <a:pt x="3464941" y="66675"/>
                  </a:lnTo>
                  <a:lnTo>
                    <a:pt x="3426841" y="67564"/>
                  </a:lnTo>
                  <a:lnTo>
                    <a:pt x="3427095" y="80264"/>
                  </a:lnTo>
                  <a:lnTo>
                    <a:pt x="3465195" y="79375"/>
                  </a:lnTo>
                  <a:close/>
                </a:path>
                <a:path w="5490845" h="3331845">
                  <a:moveTo>
                    <a:pt x="3468370" y="501269"/>
                  </a:moveTo>
                  <a:lnTo>
                    <a:pt x="3463544" y="489458"/>
                  </a:lnTo>
                  <a:lnTo>
                    <a:pt x="3428238" y="503809"/>
                  </a:lnTo>
                  <a:lnTo>
                    <a:pt x="3433064" y="515493"/>
                  </a:lnTo>
                  <a:lnTo>
                    <a:pt x="3468370" y="501269"/>
                  </a:lnTo>
                  <a:close/>
                </a:path>
                <a:path w="5490845" h="3331845">
                  <a:moveTo>
                    <a:pt x="3484753" y="880237"/>
                  </a:moveTo>
                  <a:lnTo>
                    <a:pt x="3477387" y="869823"/>
                  </a:lnTo>
                  <a:lnTo>
                    <a:pt x="3446272" y="891794"/>
                  </a:lnTo>
                  <a:lnTo>
                    <a:pt x="3453511" y="902081"/>
                  </a:lnTo>
                  <a:lnTo>
                    <a:pt x="3484753" y="880237"/>
                  </a:lnTo>
                  <a:close/>
                </a:path>
                <a:path w="5490845" h="3331845">
                  <a:moveTo>
                    <a:pt x="3515487" y="482219"/>
                  </a:moveTo>
                  <a:lnTo>
                    <a:pt x="3510661" y="470535"/>
                  </a:lnTo>
                  <a:lnTo>
                    <a:pt x="3475355" y="484759"/>
                  </a:lnTo>
                  <a:lnTo>
                    <a:pt x="3480181" y="496570"/>
                  </a:lnTo>
                  <a:lnTo>
                    <a:pt x="3515487" y="482219"/>
                  </a:lnTo>
                  <a:close/>
                </a:path>
                <a:path w="5490845" h="3331845">
                  <a:moveTo>
                    <a:pt x="3515995" y="78232"/>
                  </a:moveTo>
                  <a:lnTo>
                    <a:pt x="3515741" y="65532"/>
                  </a:lnTo>
                  <a:lnTo>
                    <a:pt x="3477641" y="66421"/>
                  </a:lnTo>
                  <a:lnTo>
                    <a:pt x="3477895" y="79121"/>
                  </a:lnTo>
                  <a:lnTo>
                    <a:pt x="3515995" y="78232"/>
                  </a:lnTo>
                  <a:close/>
                </a:path>
                <a:path w="5490845" h="3331845">
                  <a:moveTo>
                    <a:pt x="3526282" y="850900"/>
                  </a:moveTo>
                  <a:lnTo>
                    <a:pt x="3518916" y="840486"/>
                  </a:lnTo>
                  <a:lnTo>
                    <a:pt x="3487801" y="862457"/>
                  </a:lnTo>
                  <a:lnTo>
                    <a:pt x="3495040" y="872871"/>
                  </a:lnTo>
                  <a:lnTo>
                    <a:pt x="3526282" y="850900"/>
                  </a:lnTo>
                  <a:close/>
                </a:path>
                <a:path w="5490845" h="3331845">
                  <a:moveTo>
                    <a:pt x="3562604" y="463296"/>
                  </a:moveTo>
                  <a:lnTo>
                    <a:pt x="3557778" y="451485"/>
                  </a:lnTo>
                  <a:lnTo>
                    <a:pt x="3522472" y="465709"/>
                  </a:lnTo>
                  <a:lnTo>
                    <a:pt x="3527171" y="477520"/>
                  </a:lnTo>
                  <a:lnTo>
                    <a:pt x="3562604" y="463296"/>
                  </a:lnTo>
                  <a:close/>
                </a:path>
                <a:path w="5490845" h="3331845">
                  <a:moveTo>
                    <a:pt x="3566795" y="77089"/>
                  </a:moveTo>
                  <a:lnTo>
                    <a:pt x="3566541" y="64389"/>
                  </a:lnTo>
                  <a:lnTo>
                    <a:pt x="3528441" y="65278"/>
                  </a:lnTo>
                  <a:lnTo>
                    <a:pt x="3528695" y="77978"/>
                  </a:lnTo>
                  <a:lnTo>
                    <a:pt x="3566795" y="77089"/>
                  </a:lnTo>
                  <a:close/>
                </a:path>
                <a:path w="5490845" h="3331845">
                  <a:moveTo>
                    <a:pt x="3567684" y="821690"/>
                  </a:moveTo>
                  <a:lnTo>
                    <a:pt x="3560445" y="811276"/>
                  </a:lnTo>
                  <a:lnTo>
                    <a:pt x="3529330" y="833247"/>
                  </a:lnTo>
                  <a:lnTo>
                    <a:pt x="3536569" y="843661"/>
                  </a:lnTo>
                  <a:lnTo>
                    <a:pt x="3567684" y="821690"/>
                  </a:lnTo>
                  <a:close/>
                </a:path>
                <a:path w="5490845" h="3331845">
                  <a:moveTo>
                    <a:pt x="3609213" y="792353"/>
                  </a:moveTo>
                  <a:lnTo>
                    <a:pt x="3601974" y="782066"/>
                  </a:lnTo>
                  <a:lnTo>
                    <a:pt x="3570859" y="803910"/>
                  </a:lnTo>
                  <a:lnTo>
                    <a:pt x="3578098" y="814324"/>
                  </a:lnTo>
                  <a:lnTo>
                    <a:pt x="3609213" y="792353"/>
                  </a:lnTo>
                  <a:close/>
                </a:path>
                <a:path w="5490845" h="3331845">
                  <a:moveTo>
                    <a:pt x="3609721" y="444246"/>
                  </a:moveTo>
                  <a:lnTo>
                    <a:pt x="3604895" y="432435"/>
                  </a:lnTo>
                  <a:lnTo>
                    <a:pt x="3569589" y="446786"/>
                  </a:lnTo>
                  <a:lnTo>
                    <a:pt x="3574288" y="458470"/>
                  </a:lnTo>
                  <a:lnTo>
                    <a:pt x="3609721" y="444246"/>
                  </a:lnTo>
                  <a:close/>
                </a:path>
                <a:path w="5490845" h="3331845">
                  <a:moveTo>
                    <a:pt x="3617595" y="75946"/>
                  </a:moveTo>
                  <a:lnTo>
                    <a:pt x="3617341" y="63246"/>
                  </a:lnTo>
                  <a:lnTo>
                    <a:pt x="3579241" y="64135"/>
                  </a:lnTo>
                  <a:lnTo>
                    <a:pt x="3579495" y="76835"/>
                  </a:lnTo>
                  <a:lnTo>
                    <a:pt x="3617595" y="75946"/>
                  </a:lnTo>
                  <a:close/>
                </a:path>
                <a:path w="5490845" h="3331845">
                  <a:moveTo>
                    <a:pt x="3650742" y="763143"/>
                  </a:moveTo>
                  <a:lnTo>
                    <a:pt x="3643503" y="752729"/>
                  </a:lnTo>
                  <a:lnTo>
                    <a:pt x="3612388" y="774700"/>
                  </a:lnTo>
                  <a:lnTo>
                    <a:pt x="3619627" y="785114"/>
                  </a:lnTo>
                  <a:lnTo>
                    <a:pt x="3650742" y="763143"/>
                  </a:lnTo>
                  <a:close/>
                </a:path>
                <a:path w="5490845" h="3331845">
                  <a:moveTo>
                    <a:pt x="3656838" y="425196"/>
                  </a:moveTo>
                  <a:lnTo>
                    <a:pt x="3652012" y="413512"/>
                  </a:lnTo>
                  <a:lnTo>
                    <a:pt x="3616706" y="427736"/>
                  </a:lnTo>
                  <a:lnTo>
                    <a:pt x="3621405" y="439547"/>
                  </a:lnTo>
                  <a:lnTo>
                    <a:pt x="3656838" y="425196"/>
                  </a:lnTo>
                  <a:close/>
                </a:path>
                <a:path w="5490845" h="3331845">
                  <a:moveTo>
                    <a:pt x="3668395" y="74803"/>
                  </a:moveTo>
                  <a:lnTo>
                    <a:pt x="3668141" y="62103"/>
                  </a:lnTo>
                  <a:lnTo>
                    <a:pt x="3630041" y="62992"/>
                  </a:lnTo>
                  <a:lnTo>
                    <a:pt x="3630295" y="75692"/>
                  </a:lnTo>
                  <a:lnTo>
                    <a:pt x="3668395" y="74803"/>
                  </a:lnTo>
                  <a:close/>
                </a:path>
                <a:path w="5490845" h="3331845">
                  <a:moveTo>
                    <a:pt x="3692271" y="733806"/>
                  </a:moveTo>
                  <a:lnTo>
                    <a:pt x="3685032" y="723519"/>
                  </a:lnTo>
                  <a:lnTo>
                    <a:pt x="3653790" y="745363"/>
                  </a:lnTo>
                  <a:lnTo>
                    <a:pt x="3661156" y="755777"/>
                  </a:lnTo>
                  <a:lnTo>
                    <a:pt x="3692271" y="733806"/>
                  </a:lnTo>
                  <a:close/>
                </a:path>
                <a:path w="5490845" h="3331845">
                  <a:moveTo>
                    <a:pt x="3703828" y="406273"/>
                  </a:moveTo>
                  <a:lnTo>
                    <a:pt x="3699129" y="394462"/>
                  </a:lnTo>
                  <a:lnTo>
                    <a:pt x="3663823" y="408686"/>
                  </a:lnTo>
                  <a:lnTo>
                    <a:pt x="3668522" y="420497"/>
                  </a:lnTo>
                  <a:lnTo>
                    <a:pt x="3703828" y="406273"/>
                  </a:lnTo>
                  <a:close/>
                </a:path>
                <a:path w="5490845" h="3331845">
                  <a:moveTo>
                    <a:pt x="3719195" y="73660"/>
                  </a:moveTo>
                  <a:lnTo>
                    <a:pt x="3718941" y="60960"/>
                  </a:lnTo>
                  <a:lnTo>
                    <a:pt x="3680841" y="61849"/>
                  </a:lnTo>
                  <a:lnTo>
                    <a:pt x="3681095" y="74549"/>
                  </a:lnTo>
                  <a:lnTo>
                    <a:pt x="3719195" y="73660"/>
                  </a:lnTo>
                  <a:close/>
                </a:path>
                <a:path w="5490845" h="3331845">
                  <a:moveTo>
                    <a:pt x="3733800" y="704596"/>
                  </a:moveTo>
                  <a:lnTo>
                    <a:pt x="3726561" y="694182"/>
                  </a:lnTo>
                  <a:lnTo>
                    <a:pt x="3695319" y="716153"/>
                  </a:lnTo>
                  <a:lnTo>
                    <a:pt x="3702685" y="726567"/>
                  </a:lnTo>
                  <a:lnTo>
                    <a:pt x="3733800" y="704596"/>
                  </a:lnTo>
                  <a:close/>
                </a:path>
                <a:path w="5490845" h="3331845">
                  <a:moveTo>
                    <a:pt x="3750945" y="387223"/>
                  </a:moveTo>
                  <a:lnTo>
                    <a:pt x="3746246" y="375412"/>
                  </a:lnTo>
                  <a:lnTo>
                    <a:pt x="3710940" y="389763"/>
                  </a:lnTo>
                  <a:lnTo>
                    <a:pt x="3715639" y="401447"/>
                  </a:lnTo>
                  <a:lnTo>
                    <a:pt x="3750945" y="387223"/>
                  </a:lnTo>
                  <a:close/>
                </a:path>
                <a:path w="5490845" h="3331845">
                  <a:moveTo>
                    <a:pt x="3769995" y="72517"/>
                  </a:moveTo>
                  <a:lnTo>
                    <a:pt x="3769614" y="59817"/>
                  </a:lnTo>
                  <a:lnTo>
                    <a:pt x="3731641" y="60579"/>
                  </a:lnTo>
                  <a:lnTo>
                    <a:pt x="3731895" y="73279"/>
                  </a:lnTo>
                  <a:lnTo>
                    <a:pt x="3769995" y="72517"/>
                  </a:lnTo>
                  <a:close/>
                </a:path>
                <a:path w="5490845" h="3331845">
                  <a:moveTo>
                    <a:pt x="3775329" y="675259"/>
                  </a:moveTo>
                  <a:lnTo>
                    <a:pt x="3768090" y="664972"/>
                  </a:lnTo>
                  <a:lnTo>
                    <a:pt x="3736848" y="686943"/>
                  </a:lnTo>
                  <a:lnTo>
                    <a:pt x="3744214" y="697230"/>
                  </a:lnTo>
                  <a:lnTo>
                    <a:pt x="3775329" y="675259"/>
                  </a:lnTo>
                  <a:close/>
                </a:path>
                <a:path w="5490845" h="3331845">
                  <a:moveTo>
                    <a:pt x="3798062" y="368173"/>
                  </a:moveTo>
                  <a:lnTo>
                    <a:pt x="3793363" y="356489"/>
                  </a:lnTo>
                  <a:lnTo>
                    <a:pt x="3758057" y="370713"/>
                  </a:lnTo>
                  <a:lnTo>
                    <a:pt x="3762756" y="382524"/>
                  </a:lnTo>
                  <a:lnTo>
                    <a:pt x="3798062" y="368173"/>
                  </a:lnTo>
                  <a:close/>
                </a:path>
                <a:path w="5490845" h="3331845">
                  <a:moveTo>
                    <a:pt x="3816858" y="646049"/>
                  </a:moveTo>
                  <a:lnTo>
                    <a:pt x="3809492" y="635635"/>
                  </a:lnTo>
                  <a:lnTo>
                    <a:pt x="3778377" y="657606"/>
                  </a:lnTo>
                  <a:lnTo>
                    <a:pt x="3785743" y="668020"/>
                  </a:lnTo>
                  <a:lnTo>
                    <a:pt x="3816858" y="646049"/>
                  </a:lnTo>
                  <a:close/>
                </a:path>
                <a:path w="5490845" h="3331845">
                  <a:moveTo>
                    <a:pt x="3820795" y="71374"/>
                  </a:moveTo>
                  <a:lnTo>
                    <a:pt x="3820414" y="58674"/>
                  </a:lnTo>
                  <a:lnTo>
                    <a:pt x="3782314" y="59436"/>
                  </a:lnTo>
                  <a:lnTo>
                    <a:pt x="3782695" y="72136"/>
                  </a:lnTo>
                  <a:lnTo>
                    <a:pt x="3820795" y="71374"/>
                  </a:lnTo>
                  <a:close/>
                </a:path>
                <a:path w="5490845" h="3331845">
                  <a:moveTo>
                    <a:pt x="3845179" y="349250"/>
                  </a:moveTo>
                  <a:lnTo>
                    <a:pt x="3840480" y="337439"/>
                  </a:lnTo>
                  <a:lnTo>
                    <a:pt x="3805174" y="351663"/>
                  </a:lnTo>
                  <a:lnTo>
                    <a:pt x="3809873" y="363474"/>
                  </a:lnTo>
                  <a:lnTo>
                    <a:pt x="3845179" y="349250"/>
                  </a:lnTo>
                  <a:close/>
                </a:path>
                <a:path w="5490845" h="3331845">
                  <a:moveTo>
                    <a:pt x="3858387" y="616712"/>
                  </a:moveTo>
                  <a:lnTo>
                    <a:pt x="3851021" y="606425"/>
                  </a:lnTo>
                  <a:lnTo>
                    <a:pt x="3819906" y="628396"/>
                  </a:lnTo>
                  <a:lnTo>
                    <a:pt x="3827272" y="638683"/>
                  </a:lnTo>
                  <a:lnTo>
                    <a:pt x="3858387" y="616712"/>
                  </a:lnTo>
                  <a:close/>
                </a:path>
                <a:path w="5490845" h="3331845">
                  <a:moveTo>
                    <a:pt x="3871595" y="70104"/>
                  </a:moveTo>
                  <a:lnTo>
                    <a:pt x="3871214" y="57531"/>
                  </a:lnTo>
                  <a:lnTo>
                    <a:pt x="3833114" y="58293"/>
                  </a:lnTo>
                  <a:lnTo>
                    <a:pt x="3833495" y="70993"/>
                  </a:lnTo>
                  <a:lnTo>
                    <a:pt x="3871595" y="70104"/>
                  </a:lnTo>
                  <a:close/>
                </a:path>
                <a:path w="5490845" h="3331845">
                  <a:moveTo>
                    <a:pt x="3892296" y="330200"/>
                  </a:moveTo>
                  <a:lnTo>
                    <a:pt x="3887597" y="318389"/>
                  </a:lnTo>
                  <a:lnTo>
                    <a:pt x="3852291" y="332613"/>
                  </a:lnTo>
                  <a:lnTo>
                    <a:pt x="3856990" y="344424"/>
                  </a:lnTo>
                  <a:lnTo>
                    <a:pt x="3892296" y="330200"/>
                  </a:lnTo>
                  <a:close/>
                </a:path>
                <a:path w="5490845" h="3331845">
                  <a:moveTo>
                    <a:pt x="3899916" y="587502"/>
                  </a:moveTo>
                  <a:lnTo>
                    <a:pt x="3892550" y="577088"/>
                  </a:lnTo>
                  <a:lnTo>
                    <a:pt x="3861435" y="599059"/>
                  </a:lnTo>
                  <a:lnTo>
                    <a:pt x="3868801" y="609473"/>
                  </a:lnTo>
                  <a:lnTo>
                    <a:pt x="3899916" y="587502"/>
                  </a:lnTo>
                  <a:close/>
                </a:path>
                <a:path w="5490845" h="3331845">
                  <a:moveTo>
                    <a:pt x="3922268" y="68961"/>
                  </a:moveTo>
                  <a:lnTo>
                    <a:pt x="3922014" y="56261"/>
                  </a:lnTo>
                  <a:lnTo>
                    <a:pt x="3883914" y="57150"/>
                  </a:lnTo>
                  <a:lnTo>
                    <a:pt x="3884295" y="69850"/>
                  </a:lnTo>
                  <a:lnTo>
                    <a:pt x="3922268" y="68961"/>
                  </a:lnTo>
                  <a:close/>
                </a:path>
                <a:path w="5490845" h="3331845">
                  <a:moveTo>
                    <a:pt x="3939413" y="311150"/>
                  </a:moveTo>
                  <a:lnTo>
                    <a:pt x="3934714" y="299466"/>
                  </a:lnTo>
                  <a:lnTo>
                    <a:pt x="3899408" y="313690"/>
                  </a:lnTo>
                  <a:lnTo>
                    <a:pt x="3904107" y="325501"/>
                  </a:lnTo>
                  <a:lnTo>
                    <a:pt x="3939413" y="311150"/>
                  </a:lnTo>
                  <a:close/>
                </a:path>
                <a:path w="5490845" h="3331845">
                  <a:moveTo>
                    <a:pt x="3941445" y="558292"/>
                  </a:moveTo>
                  <a:lnTo>
                    <a:pt x="3934079" y="547878"/>
                  </a:lnTo>
                  <a:lnTo>
                    <a:pt x="3902964" y="569849"/>
                  </a:lnTo>
                  <a:lnTo>
                    <a:pt x="3910330" y="580136"/>
                  </a:lnTo>
                  <a:lnTo>
                    <a:pt x="3941445" y="558292"/>
                  </a:lnTo>
                  <a:close/>
                </a:path>
                <a:path w="5490845" h="3331845">
                  <a:moveTo>
                    <a:pt x="3973068" y="67818"/>
                  </a:moveTo>
                  <a:lnTo>
                    <a:pt x="3972814" y="55118"/>
                  </a:lnTo>
                  <a:lnTo>
                    <a:pt x="3934714" y="56007"/>
                  </a:lnTo>
                  <a:lnTo>
                    <a:pt x="3934968" y="68707"/>
                  </a:lnTo>
                  <a:lnTo>
                    <a:pt x="3973068" y="67818"/>
                  </a:lnTo>
                  <a:close/>
                </a:path>
                <a:path w="5490845" h="3331845">
                  <a:moveTo>
                    <a:pt x="3982974" y="528955"/>
                  </a:moveTo>
                  <a:lnTo>
                    <a:pt x="3975608" y="518541"/>
                  </a:lnTo>
                  <a:lnTo>
                    <a:pt x="3944493" y="540512"/>
                  </a:lnTo>
                  <a:lnTo>
                    <a:pt x="3951859" y="550926"/>
                  </a:lnTo>
                  <a:lnTo>
                    <a:pt x="3982974" y="528955"/>
                  </a:lnTo>
                  <a:close/>
                </a:path>
                <a:path w="5490845" h="3331845">
                  <a:moveTo>
                    <a:pt x="3986530" y="292227"/>
                  </a:moveTo>
                  <a:lnTo>
                    <a:pt x="3981831" y="280416"/>
                  </a:lnTo>
                  <a:lnTo>
                    <a:pt x="3946398" y="294640"/>
                  </a:lnTo>
                  <a:lnTo>
                    <a:pt x="3951224" y="306451"/>
                  </a:lnTo>
                  <a:lnTo>
                    <a:pt x="3986530" y="292227"/>
                  </a:lnTo>
                  <a:close/>
                </a:path>
                <a:path w="5490845" h="3331845">
                  <a:moveTo>
                    <a:pt x="4023868" y="66675"/>
                  </a:moveTo>
                  <a:lnTo>
                    <a:pt x="4023614" y="53975"/>
                  </a:lnTo>
                  <a:lnTo>
                    <a:pt x="3985514" y="54864"/>
                  </a:lnTo>
                  <a:lnTo>
                    <a:pt x="3985768" y="67564"/>
                  </a:lnTo>
                  <a:lnTo>
                    <a:pt x="4023868" y="66675"/>
                  </a:lnTo>
                  <a:close/>
                </a:path>
                <a:path w="5490845" h="3331845">
                  <a:moveTo>
                    <a:pt x="4024503" y="499745"/>
                  </a:moveTo>
                  <a:lnTo>
                    <a:pt x="4017137" y="489331"/>
                  </a:lnTo>
                  <a:lnTo>
                    <a:pt x="3986022" y="511302"/>
                  </a:lnTo>
                  <a:lnTo>
                    <a:pt x="3993388" y="521589"/>
                  </a:lnTo>
                  <a:lnTo>
                    <a:pt x="4024503" y="499745"/>
                  </a:lnTo>
                  <a:close/>
                </a:path>
                <a:path w="5490845" h="3331845">
                  <a:moveTo>
                    <a:pt x="4033647" y="273177"/>
                  </a:moveTo>
                  <a:lnTo>
                    <a:pt x="4028948" y="261366"/>
                  </a:lnTo>
                  <a:lnTo>
                    <a:pt x="3993515" y="275590"/>
                  </a:lnTo>
                  <a:lnTo>
                    <a:pt x="3998341" y="287401"/>
                  </a:lnTo>
                  <a:lnTo>
                    <a:pt x="4033647" y="273177"/>
                  </a:lnTo>
                  <a:close/>
                </a:path>
                <a:path w="5490845" h="3331845">
                  <a:moveTo>
                    <a:pt x="4066032" y="470408"/>
                  </a:moveTo>
                  <a:lnTo>
                    <a:pt x="4058666" y="459994"/>
                  </a:lnTo>
                  <a:lnTo>
                    <a:pt x="4027551" y="481965"/>
                  </a:lnTo>
                  <a:lnTo>
                    <a:pt x="4034917" y="492379"/>
                  </a:lnTo>
                  <a:lnTo>
                    <a:pt x="4066032" y="470408"/>
                  </a:lnTo>
                  <a:close/>
                </a:path>
                <a:path w="5490845" h="3331845">
                  <a:moveTo>
                    <a:pt x="4074668" y="65532"/>
                  </a:moveTo>
                  <a:lnTo>
                    <a:pt x="4074414" y="52832"/>
                  </a:lnTo>
                  <a:lnTo>
                    <a:pt x="4036314" y="53721"/>
                  </a:lnTo>
                  <a:lnTo>
                    <a:pt x="4036568" y="66421"/>
                  </a:lnTo>
                  <a:lnTo>
                    <a:pt x="4074668" y="65532"/>
                  </a:lnTo>
                  <a:close/>
                </a:path>
                <a:path w="5490845" h="3331845">
                  <a:moveTo>
                    <a:pt x="4080764" y="254127"/>
                  </a:moveTo>
                  <a:lnTo>
                    <a:pt x="4076065" y="242316"/>
                  </a:lnTo>
                  <a:lnTo>
                    <a:pt x="4040632" y="256667"/>
                  </a:lnTo>
                  <a:lnTo>
                    <a:pt x="4045458" y="268351"/>
                  </a:lnTo>
                  <a:lnTo>
                    <a:pt x="4080764" y="254127"/>
                  </a:lnTo>
                  <a:close/>
                </a:path>
                <a:path w="5490845" h="3331845">
                  <a:moveTo>
                    <a:pt x="4107561" y="441198"/>
                  </a:moveTo>
                  <a:lnTo>
                    <a:pt x="4100195" y="430784"/>
                  </a:lnTo>
                  <a:lnTo>
                    <a:pt x="4069080" y="452755"/>
                  </a:lnTo>
                  <a:lnTo>
                    <a:pt x="4076319" y="463169"/>
                  </a:lnTo>
                  <a:lnTo>
                    <a:pt x="4107561" y="441198"/>
                  </a:lnTo>
                  <a:close/>
                </a:path>
                <a:path w="5490845" h="3331845">
                  <a:moveTo>
                    <a:pt x="4125468" y="64389"/>
                  </a:moveTo>
                  <a:lnTo>
                    <a:pt x="4125214" y="51689"/>
                  </a:lnTo>
                  <a:lnTo>
                    <a:pt x="4087114" y="52578"/>
                  </a:lnTo>
                  <a:lnTo>
                    <a:pt x="4087368" y="65278"/>
                  </a:lnTo>
                  <a:lnTo>
                    <a:pt x="4125468" y="64389"/>
                  </a:lnTo>
                  <a:close/>
                </a:path>
                <a:path w="5490845" h="3331845">
                  <a:moveTo>
                    <a:pt x="4127881" y="235204"/>
                  </a:moveTo>
                  <a:lnTo>
                    <a:pt x="4123182" y="223393"/>
                  </a:lnTo>
                  <a:lnTo>
                    <a:pt x="4087749" y="237617"/>
                  </a:lnTo>
                  <a:lnTo>
                    <a:pt x="4092575" y="249428"/>
                  </a:lnTo>
                  <a:lnTo>
                    <a:pt x="4127881" y="235204"/>
                  </a:lnTo>
                  <a:close/>
                </a:path>
                <a:path w="5490845" h="3331845">
                  <a:moveTo>
                    <a:pt x="4149090" y="411861"/>
                  </a:moveTo>
                  <a:lnTo>
                    <a:pt x="4141724" y="401447"/>
                  </a:lnTo>
                  <a:lnTo>
                    <a:pt x="4110609" y="423418"/>
                  </a:lnTo>
                  <a:lnTo>
                    <a:pt x="4117848" y="433832"/>
                  </a:lnTo>
                  <a:lnTo>
                    <a:pt x="4149090" y="411861"/>
                  </a:lnTo>
                  <a:close/>
                </a:path>
                <a:path w="5490845" h="3331845">
                  <a:moveTo>
                    <a:pt x="4174998" y="216154"/>
                  </a:moveTo>
                  <a:lnTo>
                    <a:pt x="4170172" y="204343"/>
                  </a:lnTo>
                  <a:lnTo>
                    <a:pt x="4134866" y="218567"/>
                  </a:lnTo>
                  <a:lnTo>
                    <a:pt x="4139692" y="230378"/>
                  </a:lnTo>
                  <a:lnTo>
                    <a:pt x="4174998" y="216154"/>
                  </a:lnTo>
                  <a:close/>
                </a:path>
                <a:path w="5490845" h="3331845">
                  <a:moveTo>
                    <a:pt x="4176268" y="63246"/>
                  </a:moveTo>
                  <a:lnTo>
                    <a:pt x="4176014" y="50546"/>
                  </a:lnTo>
                  <a:lnTo>
                    <a:pt x="4137914" y="51435"/>
                  </a:lnTo>
                  <a:lnTo>
                    <a:pt x="4138168" y="64135"/>
                  </a:lnTo>
                  <a:lnTo>
                    <a:pt x="4176268" y="63246"/>
                  </a:lnTo>
                  <a:close/>
                </a:path>
                <a:path w="5490845" h="3331845">
                  <a:moveTo>
                    <a:pt x="4190619" y="382651"/>
                  </a:moveTo>
                  <a:lnTo>
                    <a:pt x="4183253" y="372237"/>
                  </a:lnTo>
                  <a:lnTo>
                    <a:pt x="4152138" y="394208"/>
                  </a:lnTo>
                  <a:lnTo>
                    <a:pt x="4159377" y="404622"/>
                  </a:lnTo>
                  <a:lnTo>
                    <a:pt x="4190619" y="382651"/>
                  </a:lnTo>
                  <a:close/>
                </a:path>
                <a:path w="5490845" h="3331845">
                  <a:moveTo>
                    <a:pt x="4222115" y="197104"/>
                  </a:moveTo>
                  <a:lnTo>
                    <a:pt x="4217289" y="185293"/>
                  </a:lnTo>
                  <a:lnTo>
                    <a:pt x="4181970" y="199644"/>
                  </a:lnTo>
                  <a:lnTo>
                    <a:pt x="4186796" y="211328"/>
                  </a:lnTo>
                  <a:lnTo>
                    <a:pt x="4222115" y="197104"/>
                  </a:lnTo>
                  <a:close/>
                </a:path>
                <a:path w="5490845" h="3331845">
                  <a:moveTo>
                    <a:pt x="4227068" y="62103"/>
                  </a:moveTo>
                  <a:lnTo>
                    <a:pt x="4226814" y="49403"/>
                  </a:lnTo>
                  <a:lnTo>
                    <a:pt x="4188714" y="50292"/>
                  </a:lnTo>
                  <a:lnTo>
                    <a:pt x="4188968" y="62992"/>
                  </a:lnTo>
                  <a:lnTo>
                    <a:pt x="4227068" y="62103"/>
                  </a:lnTo>
                  <a:close/>
                </a:path>
                <a:path w="5490845" h="3331845">
                  <a:moveTo>
                    <a:pt x="4232021" y="353314"/>
                  </a:moveTo>
                  <a:lnTo>
                    <a:pt x="4224769" y="343027"/>
                  </a:lnTo>
                  <a:lnTo>
                    <a:pt x="4193667" y="364871"/>
                  </a:lnTo>
                  <a:lnTo>
                    <a:pt x="4200893" y="375285"/>
                  </a:lnTo>
                  <a:lnTo>
                    <a:pt x="4232021" y="353314"/>
                  </a:lnTo>
                  <a:close/>
                </a:path>
                <a:path w="5490845" h="3331845">
                  <a:moveTo>
                    <a:pt x="4269219" y="178181"/>
                  </a:moveTo>
                  <a:lnTo>
                    <a:pt x="4264393" y="166370"/>
                  </a:lnTo>
                  <a:lnTo>
                    <a:pt x="4229100" y="180594"/>
                  </a:lnTo>
                  <a:lnTo>
                    <a:pt x="4233926" y="192405"/>
                  </a:lnTo>
                  <a:lnTo>
                    <a:pt x="4269219" y="178181"/>
                  </a:lnTo>
                  <a:close/>
                </a:path>
                <a:path w="5490845" h="3331845">
                  <a:moveTo>
                    <a:pt x="4273550" y="324104"/>
                  </a:moveTo>
                  <a:lnTo>
                    <a:pt x="4266311" y="313690"/>
                  </a:lnTo>
                  <a:lnTo>
                    <a:pt x="4235196" y="335661"/>
                  </a:lnTo>
                  <a:lnTo>
                    <a:pt x="4242422" y="346075"/>
                  </a:lnTo>
                  <a:lnTo>
                    <a:pt x="4273550" y="324104"/>
                  </a:lnTo>
                  <a:close/>
                </a:path>
                <a:path w="5490845" h="3331845">
                  <a:moveTo>
                    <a:pt x="4277868" y="60960"/>
                  </a:moveTo>
                  <a:lnTo>
                    <a:pt x="4277487" y="48260"/>
                  </a:lnTo>
                  <a:lnTo>
                    <a:pt x="4239514" y="49149"/>
                  </a:lnTo>
                  <a:lnTo>
                    <a:pt x="4239768" y="61849"/>
                  </a:lnTo>
                  <a:lnTo>
                    <a:pt x="4277868" y="60960"/>
                  </a:lnTo>
                  <a:close/>
                </a:path>
                <a:path w="5490845" h="3331845">
                  <a:moveTo>
                    <a:pt x="4315079" y="294767"/>
                  </a:moveTo>
                  <a:lnTo>
                    <a:pt x="4307840" y="284480"/>
                  </a:lnTo>
                  <a:lnTo>
                    <a:pt x="4276725" y="306324"/>
                  </a:lnTo>
                  <a:lnTo>
                    <a:pt x="4283964" y="316738"/>
                  </a:lnTo>
                  <a:lnTo>
                    <a:pt x="4315079" y="294767"/>
                  </a:lnTo>
                  <a:close/>
                </a:path>
                <a:path w="5490845" h="3331845">
                  <a:moveTo>
                    <a:pt x="4316349" y="159131"/>
                  </a:moveTo>
                  <a:lnTo>
                    <a:pt x="4311523" y="147320"/>
                  </a:lnTo>
                  <a:lnTo>
                    <a:pt x="4276217" y="161544"/>
                  </a:lnTo>
                  <a:lnTo>
                    <a:pt x="4281043" y="173355"/>
                  </a:lnTo>
                  <a:lnTo>
                    <a:pt x="4316349" y="159131"/>
                  </a:lnTo>
                  <a:close/>
                </a:path>
                <a:path w="5490845" h="3331845">
                  <a:moveTo>
                    <a:pt x="4328668" y="59817"/>
                  </a:moveTo>
                  <a:lnTo>
                    <a:pt x="4328287" y="47117"/>
                  </a:lnTo>
                  <a:lnTo>
                    <a:pt x="4290187" y="48006"/>
                  </a:lnTo>
                  <a:lnTo>
                    <a:pt x="4290568" y="60579"/>
                  </a:lnTo>
                  <a:lnTo>
                    <a:pt x="4328668" y="59817"/>
                  </a:lnTo>
                  <a:close/>
                </a:path>
                <a:path w="5490845" h="3331845">
                  <a:moveTo>
                    <a:pt x="4356608" y="265557"/>
                  </a:moveTo>
                  <a:lnTo>
                    <a:pt x="4349369" y="255143"/>
                  </a:lnTo>
                  <a:lnTo>
                    <a:pt x="4318127" y="277114"/>
                  </a:lnTo>
                  <a:lnTo>
                    <a:pt x="4325493" y="287528"/>
                  </a:lnTo>
                  <a:lnTo>
                    <a:pt x="4356608" y="265557"/>
                  </a:lnTo>
                  <a:close/>
                </a:path>
                <a:path w="5490845" h="3331845">
                  <a:moveTo>
                    <a:pt x="4363466" y="140081"/>
                  </a:moveTo>
                  <a:lnTo>
                    <a:pt x="4358640" y="128270"/>
                  </a:lnTo>
                  <a:lnTo>
                    <a:pt x="4323334" y="142621"/>
                  </a:lnTo>
                  <a:lnTo>
                    <a:pt x="4328033" y="154305"/>
                  </a:lnTo>
                  <a:lnTo>
                    <a:pt x="4363466" y="140081"/>
                  </a:lnTo>
                  <a:close/>
                </a:path>
                <a:path w="5490845" h="3331845">
                  <a:moveTo>
                    <a:pt x="4379468" y="58674"/>
                  </a:moveTo>
                  <a:lnTo>
                    <a:pt x="4379087" y="45974"/>
                  </a:lnTo>
                  <a:lnTo>
                    <a:pt x="4340987" y="46736"/>
                  </a:lnTo>
                  <a:lnTo>
                    <a:pt x="4341368" y="59436"/>
                  </a:lnTo>
                  <a:lnTo>
                    <a:pt x="4379468" y="58674"/>
                  </a:lnTo>
                  <a:close/>
                </a:path>
                <a:path w="5490845" h="3331845">
                  <a:moveTo>
                    <a:pt x="4398137" y="236220"/>
                  </a:moveTo>
                  <a:lnTo>
                    <a:pt x="4390898" y="225933"/>
                  </a:lnTo>
                  <a:lnTo>
                    <a:pt x="4359656" y="247904"/>
                  </a:lnTo>
                  <a:lnTo>
                    <a:pt x="4367022" y="258191"/>
                  </a:lnTo>
                  <a:lnTo>
                    <a:pt x="4398137" y="236220"/>
                  </a:lnTo>
                  <a:close/>
                </a:path>
                <a:path w="5490845" h="3331845">
                  <a:moveTo>
                    <a:pt x="4410583" y="121031"/>
                  </a:moveTo>
                  <a:lnTo>
                    <a:pt x="4405757" y="109347"/>
                  </a:lnTo>
                  <a:lnTo>
                    <a:pt x="4370451" y="123571"/>
                  </a:lnTo>
                  <a:lnTo>
                    <a:pt x="4375150" y="135382"/>
                  </a:lnTo>
                  <a:lnTo>
                    <a:pt x="4410583" y="121031"/>
                  </a:lnTo>
                  <a:close/>
                </a:path>
                <a:path w="5490845" h="3331845">
                  <a:moveTo>
                    <a:pt x="4430141" y="57531"/>
                  </a:moveTo>
                  <a:lnTo>
                    <a:pt x="4429887" y="44831"/>
                  </a:lnTo>
                  <a:lnTo>
                    <a:pt x="4391787" y="45593"/>
                  </a:lnTo>
                  <a:lnTo>
                    <a:pt x="4392168" y="58293"/>
                  </a:lnTo>
                  <a:lnTo>
                    <a:pt x="4430141" y="57531"/>
                  </a:lnTo>
                  <a:close/>
                </a:path>
                <a:path w="5490845" h="3331845">
                  <a:moveTo>
                    <a:pt x="4439666" y="207010"/>
                  </a:moveTo>
                  <a:lnTo>
                    <a:pt x="4432427" y="196596"/>
                  </a:lnTo>
                  <a:lnTo>
                    <a:pt x="4401185" y="218567"/>
                  </a:lnTo>
                  <a:lnTo>
                    <a:pt x="4408551" y="228981"/>
                  </a:lnTo>
                  <a:lnTo>
                    <a:pt x="4439666" y="207010"/>
                  </a:lnTo>
                  <a:close/>
                </a:path>
                <a:path w="5490845" h="3331845">
                  <a:moveTo>
                    <a:pt x="4457700" y="102108"/>
                  </a:moveTo>
                  <a:lnTo>
                    <a:pt x="4452874" y="90297"/>
                  </a:lnTo>
                  <a:lnTo>
                    <a:pt x="4417568" y="104521"/>
                  </a:lnTo>
                  <a:lnTo>
                    <a:pt x="4422267" y="116332"/>
                  </a:lnTo>
                  <a:lnTo>
                    <a:pt x="4457700" y="102108"/>
                  </a:lnTo>
                  <a:close/>
                </a:path>
                <a:path w="5490845" h="3331845">
                  <a:moveTo>
                    <a:pt x="4481195" y="177673"/>
                  </a:moveTo>
                  <a:lnTo>
                    <a:pt x="4473829" y="167386"/>
                  </a:lnTo>
                  <a:lnTo>
                    <a:pt x="4442714" y="189357"/>
                  </a:lnTo>
                  <a:lnTo>
                    <a:pt x="4450080" y="199644"/>
                  </a:lnTo>
                  <a:lnTo>
                    <a:pt x="4481195" y="177673"/>
                  </a:lnTo>
                  <a:close/>
                </a:path>
                <a:path w="5490845" h="3331845">
                  <a:moveTo>
                    <a:pt x="4504817" y="83058"/>
                  </a:moveTo>
                  <a:lnTo>
                    <a:pt x="4499991" y="71247"/>
                  </a:lnTo>
                  <a:lnTo>
                    <a:pt x="4464685" y="85598"/>
                  </a:lnTo>
                  <a:lnTo>
                    <a:pt x="4469384" y="97282"/>
                  </a:lnTo>
                  <a:lnTo>
                    <a:pt x="4504817" y="83058"/>
                  </a:lnTo>
                  <a:close/>
                </a:path>
                <a:path w="5490845" h="3331845">
                  <a:moveTo>
                    <a:pt x="4522724" y="148463"/>
                  </a:moveTo>
                  <a:lnTo>
                    <a:pt x="4515358" y="138049"/>
                  </a:lnTo>
                  <a:lnTo>
                    <a:pt x="4484243" y="160020"/>
                  </a:lnTo>
                  <a:lnTo>
                    <a:pt x="4491609" y="170434"/>
                  </a:lnTo>
                  <a:lnTo>
                    <a:pt x="4522724" y="148463"/>
                  </a:lnTo>
                  <a:close/>
                </a:path>
                <a:path w="5490845" h="3331845">
                  <a:moveTo>
                    <a:pt x="4564253" y="119253"/>
                  </a:moveTo>
                  <a:lnTo>
                    <a:pt x="4556887" y="108839"/>
                  </a:lnTo>
                  <a:lnTo>
                    <a:pt x="4525772" y="130810"/>
                  </a:lnTo>
                  <a:lnTo>
                    <a:pt x="4533138" y="141097"/>
                  </a:lnTo>
                  <a:lnTo>
                    <a:pt x="4564253" y="119253"/>
                  </a:lnTo>
                  <a:close/>
                </a:path>
                <a:path w="5490845" h="3331845">
                  <a:moveTo>
                    <a:pt x="4605782" y="89916"/>
                  </a:moveTo>
                  <a:lnTo>
                    <a:pt x="4598416" y="79502"/>
                  </a:lnTo>
                  <a:lnTo>
                    <a:pt x="4567301" y="101473"/>
                  </a:lnTo>
                  <a:lnTo>
                    <a:pt x="4574667" y="111887"/>
                  </a:lnTo>
                  <a:lnTo>
                    <a:pt x="4605782" y="89916"/>
                  </a:lnTo>
                  <a:close/>
                </a:path>
                <a:path w="5490845" h="3331845">
                  <a:moveTo>
                    <a:pt x="4686427" y="120904"/>
                  </a:moveTo>
                  <a:lnTo>
                    <a:pt x="4670552" y="86360"/>
                  </a:lnTo>
                  <a:lnTo>
                    <a:pt x="4658995" y="91567"/>
                  </a:lnTo>
                  <a:lnTo>
                    <a:pt x="4674870" y="126238"/>
                  </a:lnTo>
                  <a:lnTo>
                    <a:pt x="4686427" y="120904"/>
                  </a:lnTo>
                  <a:close/>
                </a:path>
                <a:path w="5490845" h="3331845">
                  <a:moveTo>
                    <a:pt x="4707636" y="167132"/>
                  </a:moveTo>
                  <a:lnTo>
                    <a:pt x="4691761" y="132461"/>
                  </a:lnTo>
                  <a:lnTo>
                    <a:pt x="4680204" y="137795"/>
                  </a:lnTo>
                  <a:lnTo>
                    <a:pt x="4696079" y="172466"/>
                  </a:lnTo>
                  <a:lnTo>
                    <a:pt x="4707636" y="167132"/>
                  </a:lnTo>
                  <a:close/>
                </a:path>
                <a:path w="5490845" h="3331845">
                  <a:moveTo>
                    <a:pt x="4728845" y="213360"/>
                  </a:moveTo>
                  <a:lnTo>
                    <a:pt x="4712970" y="178689"/>
                  </a:lnTo>
                  <a:lnTo>
                    <a:pt x="4701413" y="184023"/>
                  </a:lnTo>
                  <a:lnTo>
                    <a:pt x="4717288" y="218567"/>
                  </a:lnTo>
                  <a:lnTo>
                    <a:pt x="4728845" y="213360"/>
                  </a:lnTo>
                  <a:close/>
                </a:path>
                <a:path w="5490845" h="3331845">
                  <a:moveTo>
                    <a:pt x="4731385" y="112649"/>
                  </a:moveTo>
                  <a:lnTo>
                    <a:pt x="4730750" y="108712"/>
                  </a:lnTo>
                  <a:lnTo>
                    <a:pt x="4659249" y="58420"/>
                  </a:lnTo>
                  <a:lnTo>
                    <a:pt x="4650638" y="52362"/>
                  </a:lnTo>
                  <a:lnTo>
                    <a:pt x="4651006" y="51562"/>
                  </a:lnTo>
                  <a:lnTo>
                    <a:pt x="4651883" y="49657"/>
                  </a:lnTo>
                  <a:lnTo>
                    <a:pt x="4647349" y="50050"/>
                  </a:lnTo>
                  <a:lnTo>
                    <a:pt x="4646803" y="49657"/>
                  </a:lnTo>
                  <a:lnTo>
                    <a:pt x="4646752" y="50101"/>
                  </a:lnTo>
                  <a:lnTo>
                    <a:pt x="4564761" y="57175"/>
                  </a:lnTo>
                  <a:lnTo>
                    <a:pt x="4570006" y="50419"/>
                  </a:lnTo>
                  <a:lnTo>
                    <a:pt x="4570603" y="49657"/>
                  </a:lnTo>
                  <a:lnTo>
                    <a:pt x="4480915" y="36639"/>
                  </a:lnTo>
                  <a:lnTo>
                    <a:pt x="4480915" y="55499"/>
                  </a:lnTo>
                  <a:lnTo>
                    <a:pt x="4480788" y="49364"/>
                  </a:lnTo>
                  <a:lnTo>
                    <a:pt x="4480915" y="55499"/>
                  </a:lnTo>
                  <a:lnTo>
                    <a:pt x="4480915" y="36639"/>
                  </a:lnTo>
                  <a:lnTo>
                    <a:pt x="4469130" y="34925"/>
                  </a:lnTo>
                  <a:lnTo>
                    <a:pt x="4468520" y="35344"/>
                  </a:lnTo>
                  <a:lnTo>
                    <a:pt x="4407662" y="1651"/>
                  </a:lnTo>
                  <a:lnTo>
                    <a:pt x="4404614" y="0"/>
                  </a:lnTo>
                  <a:lnTo>
                    <a:pt x="4400804" y="1143"/>
                  </a:lnTo>
                  <a:lnTo>
                    <a:pt x="4399026" y="4191"/>
                  </a:lnTo>
                  <a:lnTo>
                    <a:pt x="4397375" y="7239"/>
                  </a:lnTo>
                  <a:lnTo>
                    <a:pt x="4398518" y="11049"/>
                  </a:lnTo>
                  <a:lnTo>
                    <a:pt x="4401566" y="12827"/>
                  </a:lnTo>
                  <a:lnTo>
                    <a:pt x="4458132" y="44094"/>
                  </a:lnTo>
                  <a:lnTo>
                    <a:pt x="4442587" y="44450"/>
                  </a:lnTo>
                  <a:lnTo>
                    <a:pt x="4442841" y="57150"/>
                  </a:lnTo>
                  <a:lnTo>
                    <a:pt x="4458614" y="56794"/>
                  </a:lnTo>
                  <a:lnTo>
                    <a:pt x="4403344" y="90678"/>
                  </a:lnTo>
                  <a:lnTo>
                    <a:pt x="4400296" y="92583"/>
                  </a:lnTo>
                  <a:lnTo>
                    <a:pt x="4399407" y="96393"/>
                  </a:lnTo>
                  <a:lnTo>
                    <a:pt x="4401312" y="99441"/>
                  </a:lnTo>
                  <a:lnTo>
                    <a:pt x="4403090" y="102362"/>
                  </a:lnTo>
                  <a:lnTo>
                    <a:pt x="4407027" y="103378"/>
                  </a:lnTo>
                  <a:lnTo>
                    <a:pt x="4409948" y="101473"/>
                  </a:lnTo>
                  <a:lnTo>
                    <a:pt x="4492155" y="51041"/>
                  </a:lnTo>
                  <a:lnTo>
                    <a:pt x="4534776" y="57289"/>
                  </a:lnTo>
                  <a:lnTo>
                    <a:pt x="4511802" y="66548"/>
                  </a:lnTo>
                  <a:lnTo>
                    <a:pt x="4516501" y="78359"/>
                  </a:lnTo>
                  <a:lnTo>
                    <a:pt x="4539589" y="68973"/>
                  </a:lnTo>
                  <a:lnTo>
                    <a:pt x="4499864" y="120269"/>
                  </a:lnTo>
                  <a:lnTo>
                    <a:pt x="4497705" y="122936"/>
                  </a:lnTo>
                  <a:lnTo>
                    <a:pt x="4498213" y="127000"/>
                  </a:lnTo>
                  <a:lnTo>
                    <a:pt x="4503801" y="131318"/>
                  </a:lnTo>
                  <a:lnTo>
                    <a:pt x="4507738" y="130810"/>
                  </a:lnTo>
                  <a:lnTo>
                    <a:pt x="4554258" y="70739"/>
                  </a:lnTo>
                  <a:lnTo>
                    <a:pt x="4618787" y="65239"/>
                  </a:lnTo>
                  <a:lnTo>
                    <a:pt x="4608830" y="72263"/>
                  </a:lnTo>
                  <a:lnTo>
                    <a:pt x="4616196" y="82550"/>
                  </a:lnTo>
                  <a:lnTo>
                    <a:pt x="4626127" y="75565"/>
                  </a:lnTo>
                  <a:lnTo>
                    <a:pt x="4599178" y="134493"/>
                  </a:lnTo>
                  <a:lnTo>
                    <a:pt x="4597654" y="137668"/>
                  </a:lnTo>
                  <a:lnTo>
                    <a:pt x="4599051" y="141478"/>
                  </a:lnTo>
                  <a:lnTo>
                    <a:pt x="4602353" y="142875"/>
                  </a:lnTo>
                  <a:lnTo>
                    <a:pt x="4605528" y="144399"/>
                  </a:lnTo>
                  <a:lnTo>
                    <a:pt x="4609211" y="143002"/>
                  </a:lnTo>
                  <a:lnTo>
                    <a:pt x="4610735" y="139827"/>
                  </a:lnTo>
                  <a:lnTo>
                    <a:pt x="4645380" y="63868"/>
                  </a:lnTo>
                  <a:lnTo>
                    <a:pt x="4637024" y="148209"/>
                  </a:lnTo>
                  <a:lnTo>
                    <a:pt x="4636770" y="151765"/>
                  </a:lnTo>
                  <a:lnTo>
                    <a:pt x="4639310" y="154813"/>
                  </a:lnTo>
                  <a:lnTo>
                    <a:pt x="4646295" y="155575"/>
                  </a:lnTo>
                  <a:lnTo>
                    <a:pt x="4649343" y="153035"/>
                  </a:lnTo>
                  <a:lnTo>
                    <a:pt x="4649838" y="148209"/>
                  </a:lnTo>
                  <a:lnTo>
                    <a:pt x="4656556" y="80010"/>
                  </a:lnTo>
                  <a:lnTo>
                    <a:pt x="4656683" y="78714"/>
                  </a:lnTo>
                  <a:lnTo>
                    <a:pt x="4662348" y="76161"/>
                  </a:lnTo>
                  <a:lnTo>
                    <a:pt x="4720590" y="117094"/>
                  </a:lnTo>
                  <a:lnTo>
                    <a:pt x="4723384" y="118999"/>
                  </a:lnTo>
                  <a:lnTo>
                    <a:pt x="4727321" y="118364"/>
                  </a:lnTo>
                  <a:lnTo>
                    <a:pt x="4729353" y="115443"/>
                  </a:lnTo>
                  <a:lnTo>
                    <a:pt x="4731385" y="112649"/>
                  </a:lnTo>
                  <a:close/>
                </a:path>
                <a:path w="5490845" h="3331845">
                  <a:moveTo>
                    <a:pt x="4749927" y="259461"/>
                  </a:moveTo>
                  <a:lnTo>
                    <a:pt x="4734052" y="224917"/>
                  </a:lnTo>
                  <a:lnTo>
                    <a:pt x="4722495" y="230124"/>
                  </a:lnTo>
                  <a:lnTo>
                    <a:pt x="4738370" y="264795"/>
                  </a:lnTo>
                  <a:lnTo>
                    <a:pt x="4749927" y="259461"/>
                  </a:lnTo>
                  <a:close/>
                </a:path>
                <a:path w="5490845" h="3331845">
                  <a:moveTo>
                    <a:pt x="4771136" y="305689"/>
                  </a:moveTo>
                  <a:lnTo>
                    <a:pt x="4755261" y="271018"/>
                  </a:lnTo>
                  <a:lnTo>
                    <a:pt x="4743704" y="276352"/>
                  </a:lnTo>
                  <a:lnTo>
                    <a:pt x="4759579" y="311023"/>
                  </a:lnTo>
                  <a:lnTo>
                    <a:pt x="4771136" y="305689"/>
                  </a:lnTo>
                  <a:close/>
                </a:path>
                <a:path w="5490845" h="3331845">
                  <a:moveTo>
                    <a:pt x="4792345" y="351917"/>
                  </a:moveTo>
                  <a:lnTo>
                    <a:pt x="4776470" y="317246"/>
                  </a:lnTo>
                  <a:lnTo>
                    <a:pt x="4764913" y="322453"/>
                  </a:lnTo>
                  <a:lnTo>
                    <a:pt x="4780788" y="357124"/>
                  </a:lnTo>
                  <a:lnTo>
                    <a:pt x="4792345" y="351917"/>
                  </a:lnTo>
                  <a:close/>
                </a:path>
                <a:path w="5490845" h="3331845">
                  <a:moveTo>
                    <a:pt x="4813427" y="398018"/>
                  </a:moveTo>
                  <a:lnTo>
                    <a:pt x="4797552" y="363347"/>
                  </a:lnTo>
                  <a:lnTo>
                    <a:pt x="4785995" y="368681"/>
                  </a:lnTo>
                  <a:lnTo>
                    <a:pt x="4801870" y="403352"/>
                  </a:lnTo>
                  <a:lnTo>
                    <a:pt x="4813427" y="398018"/>
                  </a:lnTo>
                  <a:close/>
                </a:path>
                <a:path w="5490845" h="3331845">
                  <a:moveTo>
                    <a:pt x="4834636" y="444246"/>
                  </a:moveTo>
                  <a:lnTo>
                    <a:pt x="4818761" y="409575"/>
                  </a:lnTo>
                  <a:lnTo>
                    <a:pt x="4807204" y="414909"/>
                  </a:lnTo>
                  <a:lnTo>
                    <a:pt x="4823079" y="449453"/>
                  </a:lnTo>
                  <a:lnTo>
                    <a:pt x="4834636" y="444246"/>
                  </a:lnTo>
                  <a:close/>
                </a:path>
                <a:path w="5490845" h="3331845">
                  <a:moveTo>
                    <a:pt x="4855845" y="490347"/>
                  </a:moveTo>
                  <a:lnTo>
                    <a:pt x="4839970" y="455803"/>
                  </a:lnTo>
                  <a:lnTo>
                    <a:pt x="4828413" y="461010"/>
                  </a:lnTo>
                  <a:lnTo>
                    <a:pt x="4844288" y="495681"/>
                  </a:lnTo>
                  <a:lnTo>
                    <a:pt x="4855845" y="490347"/>
                  </a:lnTo>
                  <a:close/>
                </a:path>
                <a:path w="5490845" h="3331845">
                  <a:moveTo>
                    <a:pt x="4876927" y="536575"/>
                  </a:moveTo>
                  <a:lnTo>
                    <a:pt x="4861052" y="501904"/>
                  </a:lnTo>
                  <a:lnTo>
                    <a:pt x="4849495" y="507238"/>
                  </a:lnTo>
                  <a:lnTo>
                    <a:pt x="4865370" y="541909"/>
                  </a:lnTo>
                  <a:lnTo>
                    <a:pt x="4876927" y="536575"/>
                  </a:lnTo>
                  <a:close/>
                </a:path>
                <a:path w="5490845" h="3331845">
                  <a:moveTo>
                    <a:pt x="4898136" y="582803"/>
                  </a:moveTo>
                  <a:lnTo>
                    <a:pt x="4882261" y="548132"/>
                  </a:lnTo>
                  <a:lnTo>
                    <a:pt x="4870704" y="553466"/>
                  </a:lnTo>
                  <a:lnTo>
                    <a:pt x="4886579" y="588010"/>
                  </a:lnTo>
                  <a:lnTo>
                    <a:pt x="4898136" y="582803"/>
                  </a:lnTo>
                  <a:close/>
                </a:path>
                <a:path w="5490845" h="3331845">
                  <a:moveTo>
                    <a:pt x="4919345" y="628904"/>
                  </a:moveTo>
                  <a:lnTo>
                    <a:pt x="4903470" y="594360"/>
                  </a:lnTo>
                  <a:lnTo>
                    <a:pt x="4891913" y="599567"/>
                  </a:lnTo>
                  <a:lnTo>
                    <a:pt x="4907788" y="634238"/>
                  </a:lnTo>
                  <a:lnTo>
                    <a:pt x="4919345" y="628904"/>
                  </a:lnTo>
                  <a:close/>
                </a:path>
                <a:path w="5490845" h="3331845">
                  <a:moveTo>
                    <a:pt x="4940427" y="675132"/>
                  </a:moveTo>
                  <a:lnTo>
                    <a:pt x="4924552" y="640461"/>
                  </a:lnTo>
                  <a:lnTo>
                    <a:pt x="4912995" y="645795"/>
                  </a:lnTo>
                  <a:lnTo>
                    <a:pt x="4928870" y="680466"/>
                  </a:lnTo>
                  <a:lnTo>
                    <a:pt x="4940427" y="675132"/>
                  </a:lnTo>
                  <a:close/>
                </a:path>
                <a:path w="5490845" h="3331845">
                  <a:moveTo>
                    <a:pt x="4961636" y="721360"/>
                  </a:moveTo>
                  <a:lnTo>
                    <a:pt x="4945761" y="686689"/>
                  </a:lnTo>
                  <a:lnTo>
                    <a:pt x="4934204" y="691896"/>
                  </a:lnTo>
                  <a:lnTo>
                    <a:pt x="4950079" y="726567"/>
                  </a:lnTo>
                  <a:lnTo>
                    <a:pt x="4961636" y="721360"/>
                  </a:lnTo>
                  <a:close/>
                </a:path>
                <a:path w="5490845" h="3331845">
                  <a:moveTo>
                    <a:pt x="4982845" y="767461"/>
                  </a:moveTo>
                  <a:lnTo>
                    <a:pt x="4966970" y="732790"/>
                  </a:lnTo>
                  <a:lnTo>
                    <a:pt x="4955413" y="738124"/>
                  </a:lnTo>
                  <a:lnTo>
                    <a:pt x="4971288" y="772795"/>
                  </a:lnTo>
                  <a:lnTo>
                    <a:pt x="4982845" y="767461"/>
                  </a:lnTo>
                  <a:close/>
                </a:path>
                <a:path w="5490845" h="3331845">
                  <a:moveTo>
                    <a:pt x="5003927" y="813689"/>
                  </a:moveTo>
                  <a:lnTo>
                    <a:pt x="4988052" y="779018"/>
                  </a:lnTo>
                  <a:lnTo>
                    <a:pt x="4976495" y="784352"/>
                  </a:lnTo>
                  <a:lnTo>
                    <a:pt x="4992370" y="818896"/>
                  </a:lnTo>
                  <a:lnTo>
                    <a:pt x="5003927" y="813689"/>
                  </a:lnTo>
                  <a:close/>
                </a:path>
                <a:path w="5490845" h="3331845">
                  <a:moveTo>
                    <a:pt x="5025136" y="859790"/>
                  </a:moveTo>
                  <a:lnTo>
                    <a:pt x="5009261" y="825246"/>
                  </a:lnTo>
                  <a:lnTo>
                    <a:pt x="4997704" y="830453"/>
                  </a:lnTo>
                  <a:lnTo>
                    <a:pt x="5013579" y="865124"/>
                  </a:lnTo>
                  <a:lnTo>
                    <a:pt x="5025136" y="859790"/>
                  </a:lnTo>
                  <a:close/>
                </a:path>
                <a:path w="5490845" h="3331845">
                  <a:moveTo>
                    <a:pt x="5046345" y="906018"/>
                  </a:moveTo>
                  <a:lnTo>
                    <a:pt x="5030470" y="871347"/>
                  </a:lnTo>
                  <a:lnTo>
                    <a:pt x="5018913" y="876681"/>
                  </a:lnTo>
                  <a:lnTo>
                    <a:pt x="5034788" y="911352"/>
                  </a:lnTo>
                  <a:lnTo>
                    <a:pt x="5046345" y="906018"/>
                  </a:lnTo>
                  <a:close/>
                </a:path>
                <a:path w="5490845" h="3331845">
                  <a:moveTo>
                    <a:pt x="5067427" y="952246"/>
                  </a:moveTo>
                  <a:lnTo>
                    <a:pt x="5051552" y="917575"/>
                  </a:lnTo>
                  <a:lnTo>
                    <a:pt x="5039995" y="922909"/>
                  </a:lnTo>
                  <a:lnTo>
                    <a:pt x="5055870" y="957453"/>
                  </a:lnTo>
                  <a:lnTo>
                    <a:pt x="5067427" y="952246"/>
                  </a:lnTo>
                  <a:close/>
                </a:path>
                <a:path w="5490845" h="3331845">
                  <a:moveTo>
                    <a:pt x="5088636" y="998347"/>
                  </a:moveTo>
                  <a:lnTo>
                    <a:pt x="5072761" y="963803"/>
                  </a:lnTo>
                  <a:lnTo>
                    <a:pt x="5061204" y="969010"/>
                  </a:lnTo>
                  <a:lnTo>
                    <a:pt x="5077079" y="1003681"/>
                  </a:lnTo>
                  <a:lnTo>
                    <a:pt x="5088636" y="998347"/>
                  </a:lnTo>
                  <a:close/>
                </a:path>
                <a:path w="5490845" h="3331845">
                  <a:moveTo>
                    <a:pt x="5109845" y="1044575"/>
                  </a:moveTo>
                  <a:lnTo>
                    <a:pt x="5093970" y="1009904"/>
                  </a:lnTo>
                  <a:lnTo>
                    <a:pt x="5082413" y="1015238"/>
                  </a:lnTo>
                  <a:lnTo>
                    <a:pt x="5098288" y="1049909"/>
                  </a:lnTo>
                  <a:lnTo>
                    <a:pt x="5109845" y="1044575"/>
                  </a:lnTo>
                  <a:close/>
                </a:path>
                <a:path w="5490845" h="3331845">
                  <a:moveTo>
                    <a:pt x="5130927" y="1090803"/>
                  </a:moveTo>
                  <a:lnTo>
                    <a:pt x="5115052" y="1056132"/>
                  </a:lnTo>
                  <a:lnTo>
                    <a:pt x="5103495" y="1061339"/>
                  </a:lnTo>
                  <a:lnTo>
                    <a:pt x="5119370" y="1096010"/>
                  </a:lnTo>
                  <a:lnTo>
                    <a:pt x="5130927" y="1090803"/>
                  </a:lnTo>
                  <a:close/>
                </a:path>
                <a:path w="5490845" h="3331845">
                  <a:moveTo>
                    <a:pt x="5152136" y="1136904"/>
                  </a:moveTo>
                  <a:lnTo>
                    <a:pt x="5136261" y="1102233"/>
                  </a:lnTo>
                  <a:lnTo>
                    <a:pt x="5124704" y="1107567"/>
                  </a:lnTo>
                  <a:lnTo>
                    <a:pt x="5140579" y="1142238"/>
                  </a:lnTo>
                  <a:lnTo>
                    <a:pt x="5152136" y="1136904"/>
                  </a:lnTo>
                  <a:close/>
                </a:path>
                <a:path w="5490845" h="3331845">
                  <a:moveTo>
                    <a:pt x="5173345" y="1183132"/>
                  </a:moveTo>
                  <a:lnTo>
                    <a:pt x="5157470" y="1148461"/>
                  </a:lnTo>
                  <a:lnTo>
                    <a:pt x="5145913" y="1153795"/>
                  </a:lnTo>
                  <a:lnTo>
                    <a:pt x="5161788" y="1188339"/>
                  </a:lnTo>
                  <a:lnTo>
                    <a:pt x="5173345" y="1183132"/>
                  </a:lnTo>
                  <a:close/>
                </a:path>
                <a:path w="5490845" h="3331845">
                  <a:moveTo>
                    <a:pt x="5194427" y="1229233"/>
                  </a:moveTo>
                  <a:lnTo>
                    <a:pt x="5178552" y="1194689"/>
                  </a:lnTo>
                  <a:lnTo>
                    <a:pt x="5166995" y="1199896"/>
                  </a:lnTo>
                  <a:lnTo>
                    <a:pt x="5182870" y="1234567"/>
                  </a:lnTo>
                  <a:lnTo>
                    <a:pt x="5194427" y="1229233"/>
                  </a:lnTo>
                  <a:close/>
                </a:path>
                <a:path w="5490845" h="3331845">
                  <a:moveTo>
                    <a:pt x="5215636" y="1275461"/>
                  </a:moveTo>
                  <a:lnTo>
                    <a:pt x="5199761" y="1240790"/>
                  </a:lnTo>
                  <a:lnTo>
                    <a:pt x="5188204" y="1246124"/>
                  </a:lnTo>
                  <a:lnTo>
                    <a:pt x="5204079" y="1280795"/>
                  </a:lnTo>
                  <a:lnTo>
                    <a:pt x="5215636" y="1275461"/>
                  </a:lnTo>
                  <a:close/>
                </a:path>
                <a:path w="5490845" h="3331845">
                  <a:moveTo>
                    <a:pt x="5236845" y="1321689"/>
                  </a:moveTo>
                  <a:lnTo>
                    <a:pt x="5220970" y="1287018"/>
                  </a:lnTo>
                  <a:lnTo>
                    <a:pt x="5209413" y="1292352"/>
                  </a:lnTo>
                  <a:lnTo>
                    <a:pt x="5225288" y="1326896"/>
                  </a:lnTo>
                  <a:lnTo>
                    <a:pt x="5236845" y="1321689"/>
                  </a:lnTo>
                  <a:close/>
                </a:path>
                <a:path w="5490845" h="3331845">
                  <a:moveTo>
                    <a:pt x="5257927" y="1367790"/>
                  </a:moveTo>
                  <a:lnTo>
                    <a:pt x="5242052" y="1333246"/>
                  </a:lnTo>
                  <a:lnTo>
                    <a:pt x="5230495" y="1338453"/>
                  </a:lnTo>
                  <a:lnTo>
                    <a:pt x="5246370" y="1373124"/>
                  </a:lnTo>
                  <a:lnTo>
                    <a:pt x="5257927" y="1367790"/>
                  </a:lnTo>
                  <a:close/>
                </a:path>
                <a:path w="5490845" h="3331845">
                  <a:moveTo>
                    <a:pt x="5279136" y="1414018"/>
                  </a:moveTo>
                  <a:lnTo>
                    <a:pt x="5263261" y="1379347"/>
                  </a:lnTo>
                  <a:lnTo>
                    <a:pt x="5251704" y="1384681"/>
                  </a:lnTo>
                  <a:lnTo>
                    <a:pt x="5267579" y="1419352"/>
                  </a:lnTo>
                  <a:lnTo>
                    <a:pt x="5279136" y="1414018"/>
                  </a:lnTo>
                  <a:close/>
                </a:path>
                <a:path w="5490845" h="3331845">
                  <a:moveTo>
                    <a:pt x="5300218" y="1460246"/>
                  </a:moveTo>
                  <a:lnTo>
                    <a:pt x="5284343" y="1425575"/>
                  </a:lnTo>
                  <a:lnTo>
                    <a:pt x="5272913" y="1430782"/>
                  </a:lnTo>
                  <a:lnTo>
                    <a:pt x="5288788" y="1465453"/>
                  </a:lnTo>
                  <a:lnTo>
                    <a:pt x="5300218" y="1460246"/>
                  </a:lnTo>
                  <a:close/>
                </a:path>
                <a:path w="5490845" h="3331845">
                  <a:moveTo>
                    <a:pt x="5321427" y="1506347"/>
                  </a:moveTo>
                  <a:lnTo>
                    <a:pt x="5305552" y="1471676"/>
                  </a:lnTo>
                  <a:lnTo>
                    <a:pt x="5293995" y="1477010"/>
                  </a:lnTo>
                  <a:lnTo>
                    <a:pt x="5309870" y="1511681"/>
                  </a:lnTo>
                  <a:lnTo>
                    <a:pt x="5321427" y="1506347"/>
                  </a:lnTo>
                  <a:close/>
                </a:path>
                <a:path w="5490845" h="3331845">
                  <a:moveTo>
                    <a:pt x="5342636" y="1552575"/>
                  </a:moveTo>
                  <a:lnTo>
                    <a:pt x="5326761" y="1517904"/>
                  </a:lnTo>
                  <a:lnTo>
                    <a:pt x="5315204" y="1523238"/>
                  </a:lnTo>
                  <a:lnTo>
                    <a:pt x="5331079" y="1557782"/>
                  </a:lnTo>
                  <a:lnTo>
                    <a:pt x="5342636" y="1552575"/>
                  </a:lnTo>
                  <a:close/>
                </a:path>
                <a:path w="5490845" h="3331845">
                  <a:moveTo>
                    <a:pt x="5363718" y="1598676"/>
                  </a:moveTo>
                  <a:lnTo>
                    <a:pt x="5347843" y="1564132"/>
                  </a:lnTo>
                  <a:lnTo>
                    <a:pt x="5336413" y="1569339"/>
                  </a:lnTo>
                  <a:lnTo>
                    <a:pt x="5352288" y="1604010"/>
                  </a:lnTo>
                  <a:lnTo>
                    <a:pt x="5363718" y="1598676"/>
                  </a:lnTo>
                  <a:close/>
                </a:path>
                <a:path w="5490845" h="3331845">
                  <a:moveTo>
                    <a:pt x="5384927" y="1644904"/>
                  </a:moveTo>
                  <a:lnTo>
                    <a:pt x="5369052" y="1610233"/>
                  </a:lnTo>
                  <a:lnTo>
                    <a:pt x="5357495" y="1615567"/>
                  </a:lnTo>
                  <a:lnTo>
                    <a:pt x="5373370" y="1650238"/>
                  </a:lnTo>
                  <a:lnTo>
                    <a:pt x="5384927" y="1644904"/>
                  </a:lnTo>
                  <a:close/>
                </a:path>
                <a:path w="5490845" h="3331845">
                  <a:moveTo>
                    <a:pt x="5406136" y="1691132"/>
                  </a:moveTo>
                  <a:lnTo>
                    <a:pt x="5390261" y="1656461"/>
                  </a:lnTo>
                  <a:lnTo>
                    <a:pt x="5378704" y="1661795"/>
                  </a:lnTo>
                  <a:lnTo>
                    <a:pt x="5394579" y="1696339"/>
                  </a:lnTo>
                  <a:lnTo>
                    <a:pt x="5406136" y="1691132"/>
                  </a:lnTo>
                  <a:close/>
                </a:path>
                <a:path w="5490845" h="3331845">
                  <a:moveTo>
                    <a:pt x="5427218" y="1737233"/>
                  </a:moveTo>
                  <a:lnTo>
                    <a:pt x="5411343" y="1702689"/>
                  </a:lnTo>
                  <a:lnTo>
                    <a:pt x="5399913" y="1707896"/>
                  </a:lnTo>
                  <a:lnTo>
                    <a:pt x="5415788" y="1742567"/>
                  </a:lnTo>
                  <a:lnTo>
                    <a:pt x="5427218" y="1737233"/>
                  </a:lnTo>
                  <a:close/>
                </a:path>
                <a:path w="5490845" h="3331845">
                  <a:moveTo>
                    <a:pt x="5448427" y="1783461"/>
                  </a:moveTo>
                  <a:lnTo>
                    <a:pt x="5432552" y="1748790"/>
                  </a:lnTo>
                  <a:lnTo>
                    <a:pt x="5420995" y="1754124"/>
                  </a:lnTo>
                  <a:lnTo>
                    <a:pt x="5436870" y="1788795"/>
                  </a:lnTo>
                  <a:lnTo>
                    <a:pt x="5448427" y="1783461"/>
                  </a:lnTo>
                  <a:close/>
                </a:path>
                <a:path w="5490845" h="3331845">
                  <a:moveTo>
                    <a:pt x="5469636" y="1829689"/>
                  </a:moveTo>
                  <a:lnTo>
                    <a:pt x="5453761" y="1795018"/>
                  </a:lnTo>
                  <a:lnTo>
                    <a:pt x="5442204" y="1800225"/>
                  </a:lnTo>
                  <a:lnTo>
                    <a:pt x="5458079" y="1834896"/>
                  </a:lnTo>
                  <a:lnTo>
                    <a:pt x="5469636" y="1829689"/>
                  </a:lnTo>
                  <a:close/>
                </a:path>
                <a:path w="5490845" h="3331845">
                  <a:moveTo>
                    <a:pt x="5490718" y="1875790"/>
                  </a:moveTo>
                  <a:lnTo>
                    <a:pt x="5474843" y="1841119"/>
                  </a:lnTo>
                  <a:lnTo>
                    <a:pt x="5463413" y="1846453"/>
                  </a:lnTo>
                  <a:lnTo>
                    <a:pt x="5479288" y="1881124"/>
                  </a:lnTo>
                  <a:lnTo>
                    <a:pt x="5490718" y="18757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01080" y="4729480"/>
              <a:ext cx="3042920" cy="1757680"/>
            </a:xfrm>
            <a:custGeom>
              <a:avLst/>
              <a:gdLst/>
              <a:ahLst/>
              <a:cxnLst/>
              <a:rect l="l" t="t" r="r" b="b"/>
              <a:pathLst>
                <a:path w="3042920" h="1757679">
                  <a:moveTo>
                    <a:pt x="219710" y="1537970"/>
                  </a:moveTo>
                  <a:lnTo>
                    <a:pt x="219710" y="109855"/>
                  </a:lnTo>
                  <a:lnTo>
                    <a:pt x="228338" y="67079"/>
                  </a:lnTo>
                  <a:lnTo>
                    <a:pt x="251872" y="32162"/>
                  </a:lnTo>
                  <a:lnTo>
                    <a:pt x="286789" y="8628"/>
                  </a:lnTo>
                  <a:lnTo>
                    <a:pt x="329565" y="0"/>
                  </a:lnTo>
                  <a:lnTo>
                    <a:pt x="2938145" y="0"/>
                  </a:lnTo>
                  <a:lnTo>
                    <a:pt x="2980920" y="8628"/>
                  </a:lnTo>
                  <a:lnTo>
                    <a:pt x="3015837" y="32162"/>
                  </a:lnTo>
                  <a:lnTo>
                    <a:pt x="3039371" y="67079"/>
                  </a:lnTo>
                  <a:lnTo>
                    <a:pt x="3042920" y="84669"/>
                  </a:lnTo>
                </a:path>
                <a:path w="3042920" h="1757679">
                  <a:moveTo>
                    <a:pt x="3042920" y="135040"/>
                  </a:moveTo>
                  <a:lnTo>
                    <a:pt x="3039371" y="152630"/>
                  </a:lnTo>
                  <a:lnTo>
                    <a:pt x="3015837" y="187547"/>
                  </a:lnTo>
                  <a:lnTo>
                    <a:pt x="2980920" y="211081"/>
                  </a:lnTo>
                  <a:lnTo>
                    <a:pt x="2938145" y="219710"/>
                  </a:lnTo>
                  <a:lnTo>
                    <a:pt x="2828290" y="219710"/>
                  </a:lnTo>
                  <a:lnTo>
                    <a:pt x="2828290" y="1647825"/>
                  </a:lnTo>
                  <a:lnTo>
                    <a:pt x="2819661" y="1690584"/>
                  </a:lnTo>
                  <a:lnTo>
                    <a:pt x="2796127" y="1725502"/>
                  </a:lnTo>
                  <a:lnTo>
                    <a:pt x="2761210" y="1749046"/>
                  </a:lnTo>
                  <a:lnTo>
                    <a:pt x="2718435" y="1757680"/>
                  </a:lnTo>
                  <a:lnTo>
                    <a:pt x="109855" y="1757680"/>
                  </a:lnTo>
                  <a:lnTo>
                    <a:pt x="67079" y="1749046"/>
                  </a:lnTo>
                  <a:lnTo>
                    <a:pt x="32162" y="1725502"/>
                  </a:lnTo>
                  <a:lnTo>
                    <a:pt x="8628" y="1690584"/>
                  </a:lnTo>
                  <a:lnTo>
                    <a:pt x="0" y="1647825"/>
                  </a:lnTo>
                  <a:lnTo>
                    <a:pt x="8628" y="1605060"/>
                  </a:lnTo>
                  <a:lnTo>
                    <a:pt x="32162" y="1570142"/>
                  </a:lnTo>
                  <a:lnTo>
                    <a:pt x="67079" y="1546601"/>
                  </a:lnTo>
                  <a:lnTo>
                    <a:pt x="109855" y="1537970"/>
                  </a:lnTo>
                  <a:lnTo>
                    <a:pt x="219710" y="153797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4193" y="4727892"/>
              <a:ext cx="167894" cy="22288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430644" y="4949189"/>
              <a:ext cx="2498725" cy="0"/>
            </a:xfrm>
            <a:custGeom>
              <a:avLst/>
              <a:gdLst/>
              <a:ahLst/>
              <a:cxnLst/>
              <a:rect l="l" t="t" r="r" b="b"/>
              <a:pathLst>
                <a:path w="2498725">
                  <a:moveTo>
                    <a:pt x="249872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9347" y="6265862"/>
              <a:ext cx="113029" cy="22288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924800" y="4973955"/>
            <a:ext cx="2373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indent="-71120">
              <a:spcBef>
                <a:spcPts val="100"/>
              </a:spcBef>
              <a:buSzPct val="91666"/>
              <a:buFont typeface="Wingdings"/>
              <a:buChar char=""/>
              <a:tabLst>
                <a:tab pos="83820" algn="l"/>
              </a:tabLst>
            </a:pPr>
            <a:r>
              <a:rPr sz="1200" b="1" i="1" spc="-6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200" b="1" i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sync</a:t>
            </a:r>
            <a:r>
              <a:rPr sz="1200" b="1" i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b="1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1200" b="1" i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200" b="1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the atabase,</a:t>
            </a:r>
            <a:endParaRPr sz="1200">
              <a:latin typeface="Calibri"/>
              <a:cs typeface="Calibri"/>
            </a:endParaRPr>
          </a:p>
          <a:p>
            <a:pPr marL="12700"/>
            <a:r>
              <a:rPr sz="1200" b="1" i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un</a:t>
            </a:r>
            <a:r>
              <a:rPr sz="1200" b="1" i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he</a:t>
            </a:r>
            <a:r>
              <a:rPr sz="1200" b="1" i="1" spc="15" dirty="0">
                <a:solidFill>
                  <a:srgbClr val="006FC0"/>
                </a:solidFill>
                <a:latin typeface="Calibri"/>
                <a:cs typeface="Calibri"/>
              </a:rPr>
              <a:t> f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ll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ng</a:t>
            </a:r>
            <a:r>
              <a:rPr sz="1200" b="1" i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mm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and: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24800" y="5706110"/>
            <a:ext cx="234950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buFont typeface="Wingdings"/>
              <a:buChar char=""/>
              <a:tabLst>
                <a:tab pos="114300" algn="l"/>
              </a:tabLst>
            </a:pPr>
            <a:r>
              <a:rPr sz="1200" b="1" i="1" spc="-10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1200" b="1" i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syncdb</a:t>
            </a:r>
            <a:r>
              <a:rPr sz="1200" b="1" i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command</a:t>
            </a:r>
            <a:r>
              <a:rPr sz="1200" b="1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1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200" b="1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6FC0"/>
                </a:solidFill>
                <a:latin typeface="Calibri"/>
                <a:cs typeface="Calibri"/>
              </a:rPr>
              <a:t>run</a:t>
            </a:r>
            <a:r>
              <a:rPr sz="1200" b="1" i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1200" b="1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he</a:t>
            </a:r>
            <a:r>
              <a:rPr sz="1200" b="1" i="1" spc="15" dirty="0">
                <a:solidFill>
                  <a:srgbClr val="006FC0"/>
                </a:solidFill>
                <a:latin typeface="Calibri"/>
                <a:cs typeface="Calibri"/>
              </a:rPr>
              <a:t> f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i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1200" b="1" i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1200" b="1" i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b="1" i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b="1" i="1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b="1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he</a:t>
            </a:r>
            <a:r>
              <a:rPr sz="1200" b="1" i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ab</a:t>
            </a:r>
            <a:r>
              <a:rPr sz="1200" b="1" i="1" spc="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s 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defined</a:t>
            </a:r>
            <a:r>
              <a:rPr sz="1200" b="1" i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b="1" i="1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b="1" i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200" b="1" i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1200" b="1" i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200" b="1" i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configured</a:t>
            </a:r>
            <a:r>
              <a:rPr sz="1200" b="1" i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1200">
              <a:latin typeface="Calibri"/>
              <a:cs typeface="Calibri"/>
            </a:endParaRPr>
          </a:p>
          <a:p>
            <a:pPr marL="2061210">
              <a:lnSpc>
                <a:spcPts val="141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58481" y="5415279"/>
            <a:ext cx="1920239" cy="243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3691" y="6433820"/>
            <a:ext cx="167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55409" y="86360"/>
            <a:ext cx="841287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9080" y="1264919"/>
            <a:ext cx="9138920" cy="3698240"/>
          </a:xfrm>
          <a:custGeom>
            <a:avLst/>
            <a:gdLst/>
            <a:ahLst/>
            <a:cxnLst/>
            <a:rect l="l" t="t" r="r" b="b"/>
            <a:pathLst>
              <a:path w="9138920" h="3698240">
                <a:moveTo>
                  <a:pt x="0" y="3698240"/>
                </a:moveTo>
                <a:lnTo>
                  <a:pt x="9138920" y="3698240"/>
                </a:lnTo>
              </a:path>
              <a:path w="9138920" h="3698240">
                <a:moveTo>
                  <a:pt x="9138920" y="0"/>
                </a:moveTo>
                <a:lnTo>
                  <a:pt x="0" y="0"/>
                </a:lnTo>
                <a:lnTo>
                  <a:pt x="0" y="369824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740" y="547053"/>
            <a:ext cx="8852535" cy="496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0525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1660525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sz="2400" b="1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site: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400">
              <a:latin typeface="Calibri"/>
              <a:cs typeface="Calibri"/>
            </a:endParaRPr>
          </a:p>
          <a:p>
            <a:pPr marL="12700" marR="59055">
              <a:lnSpc>
                <a:spcPts val="2160"/>
              </a:lnSpc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 an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administration</a:t>
            </a:r>
            <a:r>
              <a:rPr sz="185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1850" spc="-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allows</a:t>
            </a:r>
            <a:r>
              <a:rPr sz="1850" b="1" u="heavy" spc="-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to</a:t>
            </a:r>
            <a:r>
              <a:rPr sz="1850" b="1" u="heavy" spc="-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manage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website</a:t>
            </a:r>
            <a:r>
              <a:rPr sz="185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sz="185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writing </a:t>
            </a:r>
            <a:r>
              <a:rPr sz="1850" spc="-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1850" spc="2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code.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120650" marR="233045" indent="-120650">
              <a:lnSpc>
                <a:spcPts val="2160"/>
              </a:lnSpc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“admin”</a:t>
            </a:r>
            <a:r>
              <a:rPr sz="185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1850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reads</a:t>
            </a:r>
            <a:r>
              <a:rPr sz="185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Django</a:t>
            </a:r>
            <a:r>
              <a:rPr sz="1850" b="1" u="heavy" spc="-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model</a:t>
            </a:r>
            <a:r>
              <a:rPr sz="1850" b="1" u="heavy" spc="-1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185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provides</a:t>
            </a:r>
            <a:r>
              <a:rPr sz="1850" b="1" u="heavy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</a:t>
            </a:r>
            <a:r>
              <a:rPr sz="185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interface</a:t>
            </a:r>
            <a:r>
              <a:rPr sz="1850" b="1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850" spc="-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185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add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r>
              <a:rPr sz="1850" spc="-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Wingdings"/>
              <a:buChar char=""/>
            </a:pPr>
            <a:endParaRPr sz="1650">
              <a:latin typeface="Calibri"/>
              <a:cs typeface="Calibri"/>
            </a:endParaRPr>
          </a:p>
          <a:p>
            <a:pPr marL="165100" indent="-153035">
              <a:lnSpc>
                <a:spcPts val="2190"/>
              </a:lnSpc>
              <a:buFont typeface="Wingdings"/>
              <a:buChar char=""/>
              <a:tabLst>
                <a:tab pos="165735" algn="l"/>
              </a:tabLst>
            </a:pP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admin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185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enabled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adding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i="1" spc="-15" dirty="0">
                <a:solidFill>
                  <a:srgbClr val="006FC0"/>
                </a:solidFill>
                <a:latin typeface="Calibri"/>
                <a:cs typeface="Calibri"/>
              </a:rPr>
              <a:t>django.contrib.admin</a:t>
            </a:r>
            <a:r>
              <a:rPr sz="1850" b="1" i="1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endParaRPr sz="1850">
              <a:latin typeface="Calibri"/>
              <a:cs typeface="Calibri"/>
            </a:endParaRPr>
          </a:p>
          <a:p>
            <a:pPr marL="226060">
              <a:lnSpc>
                <a:spcPts val="2190"/>
              </a:lnSpc>
            </a:pPr>
            <a:r>
              <a:rPr sz="1850" b="1" i="1" spc="-20" dirty="0">
                <a:solidFill>
                  <a:srgbClr val="006FC0"/>
                </a:solidFill>
                <a:latin typeface="Calibri"/>
                <a:cs typeface="Calibri"/>
              </a:rPr>
              <a:t>django.contrib.admindocs</a:t>
            </a:r>
            <a:r>
              <a:rPr sz="1850" b="1" i="1" spc="2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INSTALLED_APPS</a:t>
            </a:r>
            <a:r>
              <a:rPr sz="1850" spc="-2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section</a:t>
            </a:r>
            <a:r>
              <a:rPr sz="185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settings.py</a:t>
            </a:r>
            <a:r>
              <a:rPr sz="1850" spc="-2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65100" indent="-153035">
              <a:spcBef>
                <a:spcPts val="5"/>
              </a:spcBef>
              <a:buFont typeface="Wingdings"/>
              <a:buChar char=""/>
              <a:tabLst>
                <a:tab pos="165735" algn="l"/>
              </a:tabLst>
            </a:pP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admin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185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requires</a:t>
            </a:r>
            <a:r>
              <a:rPr sz="1850" b="1" u="heavy" spc="-1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URL</a:t>
            </a:r>
            <a:r>
              <a:rPr sz="1850" b="1" u="heavy" spc="-1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pattern</a:t>
            </a:r>
            <a:r>
              <a:rPr sz="1850" b="1" u="heavy" spc="-1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definitions</a:t>
            </a:r>
            <a:r>
              <a:rPr sz="1850" b="1" spc="-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urls.py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Wingdings"/>
              <a:buChar char=""/>
            </a:pPr>
            <a:endParaRPr sz="1700">
              <a:latin typeface="Calibri"/>
              <a:cs typeface="Calibri"/>
            </a:endParaRPr>
          </a:p>
          <a:p>
            <a:pPr marL="165100" indent="-153035">
              <a:lnSpc>
                <a:spcPts val="2195"/>
              </a:lnSpc>
              <a:spcBef>
                <a:spcPts val="5"/>
              </a:spcBef>
              <a:buFont typeface="Wingdings"/>
              <a:buChar char=""/>
              <a:tabLst>
                <a:tab pos="165735" algn="l"/>
              </a:tabLst>
            </a:pP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define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editable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application</a:t>
            </a:r>
            <a:r>
              <a:rPr sz="185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models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admin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interface,</a:t>
            </a:r>
            <a:r>
              <a:rPr sz="1850" spc="2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185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named</a:t>
            </a:r>
            <a:r>
              <a:rPr sz="18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admin.py</a:t>
            </a:r>
            <a:endParaRPr sz="1850">
              <a:latin typeface="Calibri"/>
              <a:cs typeface="Calibri"/>
            </a:endParaRPr>
          </a:p>
          <a:p>
            <a:pPr marL="165100">
              <a:lnSpc>
                <a:spcPts val="2195"/>
              </a:lnSpc>
            </a:pP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1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22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nab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</a:t>
            </a:r>
            <a:r>
              <a:rPr sz="18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85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85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18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5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85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5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02859" y="4653153"/>
            <a:ext cx="5570220" cy="1605280"/>
            <a:chOff x="3578859" y="4653153"/>
            <a:chExt cx="5570220" cy="16052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9" y="5029200"/>
              <a:ext cx="5334000" cy="1219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5300" y="5024437"/>
              <a:ext cx="5339080" cy="1228725"/>
            </a:xfrm>
            <a:custGeom>
              <a:avLst/>
              <a:gdLst/>
              <a:ahLst/>
              <a:cxnLst/>
              <a:rect l="l" t="t" r="r" b="b"/>
              <a:pathLst>
                <a:path w="5339080" h="1228725">
                  <a:moveTo>
                    <a:pt x="0" y="1228725"/>
                  </a:moveTo>
                  <a:lnTo>
                    <a:pt x="5338699" y="1228725"/>
                  </a:lnTo>
                </a:path>
                <a:path w="5339080" h="1228725">
                  <a:moveTo>
                    <a:pt x="5338699" y="0"/>
                  </a:moveTo>
                  <a:lnTo>
                    <a:pt x="0" y="0"/>
                  </a:lnTo>
                  <a:lnTo>
                    <a:pt x="0" y="1228725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859" y="5326380"/>
              <a:ext cx="248919" cy="177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25079" y="4653153"/>
              <a:ext cx="765810" cy="539115"/>
            </a:xfrm>
            <a:custGeom>
              <a:avLst/>
              <a:gdLst/>
              <a:ahLst/>
              <a:cxnLst/>
              <a:rect l="l" t="t" r="r" b="b"/>
              <a:pathLst>
                <a:path w="765809" h="539114">
                  <a:moveTo>
                    <a:pt x="46736" y="443992"/>
                  </a:moveTo>
                  <a:lnTo>
                    <a:pt x="42925" y="445389"/>
                  </a:lnTo>
                  <a:lnTo>
                    <a:pt x="41528" y="448564"/>
                  </a:lnTo>
                  <a:lnTo>
                    <a:pt x="0" y="538607"/>
                  </a:lnTo>
                  <a:lnTo>
                    <a:pt x="24669" y="536575"/>
                  </a:lnTo>
                  <a:lnTo>
                    <a:pt x="13970" y="536575"/>
                  </a:lnTo>
                  <a:lnTo>
                    <a:pt x="6603" y="526161"/>
                  </a:lnTo>
                  <a:lnTo>
                    <a:pt x="25981" y="512597"/>
                  </a:lnTo>
                  <a:lnTo>
                    <a:pt x="52959" y="453898"/>
                  </a:lnTo>
                  <a:lnTo>
                    <a:pt x="54483" y="450723"/>
                  </a:lnTo>
                  <a:lnTo>
                    <a:pt x="53086" y="447040"/>
                  </a:lnTo>
                  <a:lnTo>
                    <a:pt x="46736" y="443992"/>
                  </a:lnTo>
                  <a:close/>
                </a:path>
                <a:path w="765809" h="539114">
                  <a:moveTo>
                    <a:pt x="25981" y="512597"/>
                  </a:moveTo>
                  <a:lnTo>
                    <a:pt x="6603" y="526161"/>
                  </a:lnTo>
                  <a:lnTo>
                    <a:pt x="13970" y="536575"/>
                  </a:lnTo>
                  <a:lnTo>
                    <a:pt x="17598" y="534035"/>
                  </a:lnTo>
                  <a:lnTo>
                    <a:pt x="16128" y="534035"/>
                  </a:lnTo>
                  <a:lnTo>
                    <a:pt x="9778" y="525018"/>
                  </a:lnTo>
                  <a:lnTo>
                    <a:pt x="20686" y="524119"/>
                  </a:lnTo>
                  <a:lnTo>
                    <a:pt x="25981" y="512597"/>
                  </a:lnTo>
                  <a:close/>
                </a:path>
                <a:path w="765809" h="539114">
                  <a:moveTo>
                    <a:pt x="101219" y="517525"/>
                  </a:moveTo>
                  <a:lnTo>
                    <a:pt x="97663" y="517779"/>
                  </a:lnTo>
                  <a:lnTo>
                    <a:pt x="33242" y="523085"/>
                  </a:lnTo>
                  <a:lnTo>
                    <a:pt x="13970" y="536575"/>
                  </a:lnTo>
                  <a:lnTo>
                    <a:pt x="24669" y="536575"/>
                  </a:lnTo>
                  <a:lnTo>
                    <a:pt x="98678" y="530479"/>
                  </a:lnTo>
                  <a:lnTo>
                    <a:pt x="102235" y="530098"/>
                  </a:lnTo>
                  <a:lnTo>
                    <a:pt x="104775" y="527050"/>
                  </a:lnTo>
                  <a:lnTo>
                    <a:pt x="104267" y="520065"/>
                  </a:lnTo>
                  <a:lnTo>
                    <a:pt x="101219" y="517525"/>
                  </a:lnTo>
                  <a:close/>
                </a:path>
                <a:path w="765809" h="539114">
                  <a:moveTo>
                    <a:pt x="20686" y="524119"/>
                  </a:moveTo>
                  <a:lnTo>
                    <a:pt x="9778" y="525018"/>
                  </a:lnTo>
                  <a:lnTo>
                    <a:pt x="16128" y="534035"/>
                  </a:lnTo>
                  <a:lnTo>
                    <a:pt x="20686" y="524119"/>
                  </a:lnTo>
                  <a:close/>
                </a:path>
                <a:path w="765809" h="539114">
                  <a:moveTo>
                    <a:pt x="33242" y="523085"/>
                  </a:moveTo>
                  <a:lnTo>
                    <a:pt x="20686" y="524119"/>
                  </a:lnTo>
                  <a:lnTo>
                    <a:pt x="16128" y="534035"/>
                  </a:lnTo>
                  <a:lnTo>
                    <a:pt x="17598" y="534035"/>
                  </a:lnTo>
                  <a:lnTo>
                    <a:pt x="33242" y="523085"/>
                  </a:lnTo>
                  <a:close/>
                </a:path>
                <a:path w="765809" h="539114">
                  <a:moveTo>
                    <a:pt x="758317" y="0"/>
                  </a:moveTo>
                  <a:lnTo>
                    <a:pt x="25981" y="512597"/>
                  </a:lnTo>
                  <a:lnTo>
                    <a:pt x="20686" y="524119"/>
                  </a:lnTo>
                  <a:lnTo>
                    <a:pt x="33242" y="523085"/>
                  </a:lnTo>
                  <a:lnTo>
                    <a:pt x="765683" y="10414"/>
                  </a:lnTo>
                  <a:lnTo>
                    <a:pt x="7583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2739" y="6628765"/>
            <a:ext cx="373761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https://www.geeksforgeeks.org/weather-app-using-django-python/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657" y="86360"/>
            <a:ext cx="853662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8" y="547053"/>
            <a:ext cx="637349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290" indent="-275590">
              <a:spcBef>
                <a:spcPts val="100"/>
              </a:spcBef>
              <a:buSzPct val="95833"/>
              <a:buFont typeface="Wingdings"/>
              <a:buChar char=""/>
              <a:tabLst>
                <a:tab pos="1431925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sz="2400" b="1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site: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30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Adding</a:t>
            </a:r>
            <a:r>
              <a:rPr sz="185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1850" b="1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items</a:t>
            </a:r>
            <a:r>
              <a:rPr sz="1850" b="1" u="heavy" spc="-1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850" b="1" u="heavy" spc="-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temperature</a:t>
            </a:r>
            <a:r>
              <a:rPr sz="1850" b="1" u="heavy" spc="-2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1850" b="1" u="heavy" spc="-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sz="185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185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sz="1850" b="1" u="heavy" spc="-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site: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828800"/>
            <a:ext cx="6177280" cy="3129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1657" y="5364798"/>
            <a:ext cx="6777990" cy="4991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60"/>
              </a:spcBef>
            </a:pP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Reference: https://djangobook.com/mdj2-django-admin/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https://docs.djangoproject.com/en/dev/ref/contrib/admin/#modeladmin-objects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040" y="86360"/>
            <a:ext cx="8905240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7" y="547053"/>
            <a:ext cx="512064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290" indent="-275590">
              <a:spcBef>
                <a:spcPts val="100"/>
              </a:spcBef>
              <a:buSzPct val="95833"/>
              <a:buFont typeface="Wingdings"/>
              <a:buChar char=""/>
              <a:tabLst>
                <a:tab pos="1431925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</a:t>
            </a:r>
            <a:r>
              <a:rPr sz="2400" b="1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site: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30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dd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1850" b="1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850" b="1" u="heavy" spc="-1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</a:t>
            </a:r>
            <a:r>
              <a:rPr sz="185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185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</a:t>
            </a: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657" y="5440997"/>
            <a:ext cx="478409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efere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e:</a:t>
            </a:r>
            <a:r>
              <a:rPr sz="16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16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tt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16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16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//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j</a:t>
            </a:r>
            <a:r>
              <a:rPr sz="1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6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oo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k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16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16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16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6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j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2-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j</a:t>
            </a:r>
            <a:r>
              <a:rPr sz="1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6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</a:t>
            </a:r>
            <a:r>
              <a:rPr sz="1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sz="1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6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16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16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https://docs.djangoproject.com/en/3.0/intro/tutorial02/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https://data-flair.training/blogs/django-admin-interface/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7520" y="2214879"/>
            <a:ext cx="8696960" cy="26906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86360"/>
            <a:ext cx="7538720" cy="75469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080" y="1681480"/>
            <a:ext cx="9138920" cy="4094479"/>
          </a:xfrm>
          <a:custGeom>
            <a:avLst/>
            <a:gdLst/>
            <a:ahLst/>
            <a:cxnLst/>
            <a:rect l="l" t="t" r="r" b="b"/>
            <a:pathLst>
              <a:path w="9138920" h="4094479">
                <a:moveTo>
                  <a:pt x="0" y="4094479"/>
                </a:moveTo>
                <a:lnTo>
                  <a:pt x="9138920" y="4094479"/>
                </a:lnTo>
              </a:path>
              <a:path w="9138920" h="4094479">
                <a:moveTo>
                  <a:pt x="9138920" y="0"/>
                </a:moveTo>
                <a:lnTo>
                  <a:pt x="0" y="0"/>
                </a:lnTo>
                <a:lnTo>
                  <a:pt x="0" y="409447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740" y="956112"/>
            <a:ext cx="8827135" cy="442404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516255" indent="-274955">
              <a:spcBef>
                <a:spcPts val="1685"/>
              </a:spcBef>
              <a:buSzPct val="95833"/>
              <a:buFont typeface="Wingdings"/>
              <a:buChar char=""/>
              <a:tabLst>
                <a:tab pos="51625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View:</a:t>
            </a:r>
            <a:endParaRPr sz="2400">
              <a:latin typeface="Calibri"/>
              <a:cs typeface="Calibri"/>
            </a:endParaRPr>
          </a:p>
          <a:p>
            <a:pPr marL="129539" indent="-117475">
              <a:spcBef>
                <a:spcPts val="1325"/>
              </a:spcBef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 view</a:t>
            </a:r>
            <a:r>
              <a:rPr sz="20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contains</a:t>
            </a:r>
            <a:r>
              <a:rPr sz="2000" b="1" u="heavy" spc="1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logic</a:t>
            </a:r>
            <a:r>
              <a:rPr sz="2000" b="1" u="heavy" spc="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that</a:t>
            </a:r>
            <a:r>
              <a:rPr sz="20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glues</a:t>
            </a:r>
            <a:r>
              <a:rPr sz="2000" b="1" u="heavy" spc="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model</a:t>
            </a:r>
            <a:r>
              <a:rPr sz="2000" b="1" u="heavy" spc="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template.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124460" marR="353060" indent="-112395"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 view</a:t>
            </a:r>
            <a:r>
              <a:rPr sz="20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determines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displayed</a:t>
            </a:r>
            <a:r>
              <a:rPr sz="20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template,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retrieves</a:t>
            </a:r>
            <a:r>
              <a:rPr sz="2000" b="1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000" spc="-43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passes</a:t>
            </a:r>
            <a:r>
              <a:rPr sz="2000" b="1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129539" indent="-117475"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view</a:t>
            </a:r>
            <a:r>
              <a:rPr sz="20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also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i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extracts</a:t>
            </a:r>
            <a:r>
              <a:rPr sz="2000" b="1" i="1" u="heavy" spc="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i="1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2000" b="1" i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posted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form</a:t>
            </a:r>
            <a:r>
              <a:rPr sz="20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r>
              <a:rPr sz="200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inserts</a:t>
            </a:r>
            <a:r>
              <a:rPr sz="20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4460"/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124460" marR="56515" indent="-112395">
              <a:buSzPct val="95000"/>
              <a:buFont typeface="Wingdings"/>
              <a:buChar char=""/>
              <a:tabLst>
                <a:tab pos="186055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0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page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website</a:t>
            </a:r>
            <a:r>
              <a:rPr sz="2000" b="1" u="heavy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has</a:t>
            </a:r>
            <a:r>
              <a:rPr sz="2000" b="1" u="heavy" spc="1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separate</a:t>
            </a:r>
            <a:r>
              <a:rPr sz="20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view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spc="40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basically</a:t>
            </a:r>
            <a:r>
              <a:rPr sz="20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00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function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-4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views.py</a:t>
            </a:r>
            <a:r>
              <a:rPr sz="200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950">
              <a:latin typeface="Calibri"/>
              <a:cs typeface="Calibri"/>
            </a:endParaRPr>
          </a:p>
          <a:p>
            <a:pPr marL="129539" indent="-117475"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Views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can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also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perform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tasks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0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000" spc="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authentication,</a:t>
            </a:r>
            <a:r>
              <a:rPr sz="2000" b="1" u="heavy" spc="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sending</a:t>
            </a:r>
            <a:r>
              <a:rPr sz="2000" b="1" u="heavy" spc="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emails</a:t>
            </a:r>
            <a:r>
              <a:rPr sz="2000" b="1" u="heavy" spc="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86360"/>
            <a:ext cx="7538720" cy="75469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359" y="1503680"/>
            <a:ext cx="3017520" cy="20320"/>
          </a:xfrm>
          <a:custGeom>
            <a:avLst/>
            <a:gdLst/>
            <a:ahLst/>
            <a:cxnLst/>
            <a:rect l="l" t="t" r="r" b="b"/>
            <a:pathLst>
              <a:path w="3017520" h="20319">
                <a:moveTo>
                  <a:pt x="3017519" y="0"/>
                </a:moveTo>
                <a:lnTo>
                  <a:pt x="0" y="0"/>
                </a:lnTo>
                <a:lnTo>
                  <a:pt x="0" y="20320"/>
                </a:lnTo>
                <a:lnTo>
                  <a:pt x="3017519" y="20320"/>
                </a:lnTo>
                <a:lnTo>
                  <a:pt x="3017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657" y="1157542"/>
            <a:ext cx="3323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287655" algn="l"/>
              </a:tabLst>
            </a:pPr>
            <a:r>
              <a:rPr sz="2400" b="1" spc="-10" dirty="0">
                <a:latin typeface="Calibri"/>
                <a:cs typeface="Calibri"/>
              </a:rPr>
              <a:t>Defining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Django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View: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376" y="1691577"/>
            <a:ext cx="115506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xa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#</a:t>
            </a:r>
            <a:r>
              <a:rPr sz="1850" spc="15" dirty="0">
                <a:latin typeface="Calibri"/>
                <a:cs typeface="Calibri"/>
              </a:rPr>
              <a:t>1</a:t>
            </a:r>
            <a:r>
              <a:rPr sz="1850" spc="-5" dirty="0"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6475" y="2357691"/>
            <a:ext cx="7029450" cy="2914650"/>
            <a:chOff x="752475" y="2357691"/>
            <a:chExt cx="7029450" cy="29146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367280"/>
              <a:ext cx="7010400" cy="2895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7237" y="2362454"/>
              <a:ext cx="7019925" cy="2905125"/>
            </a:xfrm>
            <a:custGeom>
              <a:avLst/>
              <a:gdLst/>
              <a:ahLst/>
              <a:cxnLst/>
              <a:rect l="l" t="t" r="r" b="b"/>
              <a:pathLst>
                <a:path w="7019925" h="2905125">
                  <a:moveTo>
                    <a:pt x="0" y="2905125"/>
                  </a:moveTo>
                  <a:lnTo>
                    <a:pt x="7019925" y="2905125"/>
                  </a:lnTo>
                  <a:lnTo>
                    <a:pt x="7019925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8595" y="4973002"/>
            <a:ext cx="11874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2140" y="1000789"/>
            <a:ext cx="5746115" cy="2691765"/>
          </a:xfrm>
          <a:custGeom>
            <a:avLst/>
            <a:gdLst/>
            <a:ahLst/>
            <a:cxnLst/>
            <a:rect l="l" t="t" r="r" b="b"/>
            <a:pathLst>
              <a:path w="5746115" h="2691765">
                <a:moveTo>
                  <a:pt x="0" y="2691355"/>
                </a:moveTo>
                <a:lnTo>
                  <a:pt x="2231390" y="1149956"/>
                </a:lnTo>
                <a:lnTo>
                  <a:pt x="2167252" y="1134191"/>
                </a:lnTo>
                <a:lnTo>
                  <a:pt x="2105661" y="1117852"/>
                </a:lnTo>
                <a:lnTo>
                  <a:pt x="2046626" y="1100962"/>
                </a:lnTo>
                <a:lnTo>
                  <a:pt x="1990156" y="1083545"/>
                </a:lnTo>
                <a:lnTo>
                  <a:pt x="1936260" y="1065624"/>
                </a:lnTo>
                <a:lnTo>
                  <a:pt x="1884946" y="1047223"/>
                </a:lnTo>
                <a:lnTo>
                  <a:pt x="1836224" y="1028365"/>
                </a:lnTo>
                <a:lnTo>
                  <a:pt x="1790103" y="1009075"/>
                </a:lnTo>
                <a:lnTo>
                  <a:pt x="1746592" y="989374"/>
                </a:lnTo>
                <a:lnTo>
                  <a:pt x="1705700" y="969288"/>
                </a:lnTo>
                <a:lnTo>
                  <a:pt x="1667435" y="948838"/>
                </a:lnTo>
                <a:lnTo>
                  <a:pt x="1631808" y="928049"/>
                </a:lnTo>
                <a:lnTo>
                  <a:pt x="1598826" y="906945"/>
                </a:lnTo>
                <a:lnTo>
                  <a:pt x="1540835" y="863882"/>
                </a:lnTo>
                <a:lnTo>
                  <a:pt x="1493536" y="819838"/>
                </a:lnTo>
                <a:lnTo>
                  <a:pt x="1457000" y="775001"/>
                </a:lnTo>
                <a:lnTo>
                  <a:pt x="1431298" y="729558"/>
                </a:lnTo>
                <a:lnTo>
                  <a:pt x="1416505" y="683697"/>
                </a:lnTo>
                <a:lnTo>
                  <a:pt x="1412690" y="637606"/>
                </a:lnTo>
                <a:lnTo>
                  <a:pt x="1414922" y="614533"/>
                </a:lnTo>
                <a:lnTo>
                  <a:pt x="1427711" y="568449"/>
                </a:lnTo>
                <a:lnTo>
                  <a:pt x="1451659" y="522604"/>
                </a:lnTo>
                <a:lnTo>
                  <a:pt x="1486839" y="477188"/>
                </a:lnTo>
                <a:lnTo>
                  <a:pt x="1533321" y="432386"/>
                </a:lnTo>
                <a:lnTo>
                  <a:pt x="1591179" y="388388"/>
                </a:lnTo>
                <a:lnTo>
                  <a:pt x="1624395" y="366748"/>
                </a:lnTo>
                <a:lnTo>
                  <a:pt x="1660483" y="345380"/>
                </a:lnTo>
                <a:lnTo>
                  <a:pt x="1699451" y="324307"/>
                </a:lnTo>
                <a:lnTo>
                  <a:pt x="1741307" y="303552"/>
                </a:lnTo>
                <a:lnTo>
                  <a:pt x="1786061" y="283138"/>
                </a:lnTo>
                <a:lnTo>
                  <a:pt x="1833722" y="263090"/>
                </a:lnTo>
                <a:lnTo>
                  <a:pt x="1884299" y="243430"/>
                </a:lnTo>
                <a:lnTo>
                  <a:pt x="1920861" y="230123"/>
                </a:lnTo>
                <a:lnTo>
                  <a:pt x="1958364" y="217180"/>
                </a:lnTo>
                <a:lnTo>
                  <a:pt x="1996780" y="204602"/>
                </a:lnTo>
                <a:lnTo>
                  <a:pt x="2036083" y="192389"/>
                </a:lnTo>
                <a:lnTo>
                  <a:pt x="2076247" y="180543"/>
                </a:lnTo>
                <a:lnTo>
                  <a:pt x="2117244" y="169064"/>
                </a:lnTo>
                <a:lnTo>
                  <a:pt x="2159050" y="157953"/>
                </a:lnTo>
                <a:lnTo>
                  <a:pt x="2201638" y="147212"/>
                </a:lnTo>
                <a:lnTo>
                  <a:pt x="2244981" y="136841"/>
                </a:lnTo>
                <a:lnTo>
                  <a:pt x="2289053" y="126841"/>
                </a:lnTo>
                <a:lnTo>
                  <a:pt x="2333827" y="117213"/>
                </a:lnTo>
                <a:lnTo>
                  <a:pt x="2379278" y="107958"/>
                </a:lnTo>
                <a:lnTo>
                  <a:pt x="2425379" y="99076"/>
                </a:lnTo>
                <a:lnTo>
                  <a:pt x="2472103" y="90569"/>
                </a:lnTo>
                <a:lnTo>
                  <a:pt x="2519425" y="82437"/>
                </a:lnTo>
                <a:lnTo>
                  <a:pt x="2567318" y="74682"/>
                </a:lnTo>
                <a:lnTo>
                  <a:pt x="2615755" y="67304"/>
                </a:lnTo>
                <a:lnTo>
                  <a:pt x="2664711" y="60305"/>
                </a:lnTo>
                <a:lnTo>
                  <a:pt x="2714158" y="53684"/>
                </a:lnTo>
                <a:lnTo>
                  <a:pt x="2764072" y="47443"/>
                </a:lnTo>
                <a:lnTo>
                  <a:pt x="2814425" y="41584"/>
                </a:lnTo>
                <a:lnTo>
                  <a:pt x="2865190" y="36106"/>
                </a:lnTo>
                <a:lnTo>
                  <a:pt x="2916343" y="31010"/>
                </a:lnTo>
                <a:lnTo>
                  <a:pt x="2967855" y="26298"/>
                </a:lnTo>
                <a:lnTo>
                  <a:pt x="3019702" y="21971"/>
                </a:lnTo>
                <a:lnTo>
                  <a:pt x="3071856" y="18029"/>
                </a:lnTo>
                <a:lnTo>
                  <a:pt x="3124292" y="14473"/>
                </a:lnTo>
                <a:lnTo>
                  <a:pt x="3176983" y="11305"/>
                </a:lnTo>
                <a:lnTo>
                  <a:pt x="3229902" y="8524"/>
                </a:lnTo>
                <a:lnTo>
                  <a:pt x="3283024" y="6132"/>
                </a:lnTo>
                <a:lnTo>
                  <a:pt x="3336321" y="4130"/>
                </a:lnTo>
                <a:lnTo>
                  <a:pt x="3389769" y="2519"/>
                </a:lnTo>
                <a:lnTo>
                  <a:pt x="3443339" y="1300"/>
                </a:lnTo>
                <a:lnTo>
                  <a:pt x="3497007" y="473"/>
                </a:lnTo>
                <a:lnTo>
                  <a:pt x="3550745" y="39"/>
                </a:lnTo>
                <a:lnTo>
                  <a:pt x="3604528" y="0"/>
                </a:lnTo>
                <a:lnTo>
                  <a:pt x="3658328" y="355"/>
                </a:lnTo>
                <a:lnTo>
                  <a:pt x="3712121" y="1107"/>
                </a:lnTo>
                <a:lnTo>
                  <a:pt x="3765878" y="2256"/>
                </a:lnTo>
                <a:lnTo>
                  <a:pt x="3819575" y="3803"/>
                </a:lnTo>
                <a:lnTo>
                  <a:pt x="3873184" y="5748"/>
                </a:lnTo>
                <a:lnTo>
                  <a:pt x="3926680" y="8094"/>
                </a:lnTo>
                <a:lnTo>
                  <a:pt x="3980036" y="10839"/>
                </a:lnTo>
                <a:lnTo>
                  <a:pt x="4033225" y="13987"/>
                </a:lnTo>
                <a:lnTo>
                  <a:pt x="4086222" y="17536"/>
                </a:lnTo>
                <a:lnTo>
                  <a:pt x="4138999" y="21489"/>
                </a:lnTo>
                <a:lnTo>
                  <a:pt x="4191532" y="25846"/>
                </a:lnTo>
                <a:lnTo>
                  <a:pt x="4243792" y="30608"/>
                </a:lnTo>
                <a:lnTo>
                  <a:pt x="4295755" y="35776"/>
                </a:lnTo>
                <a:lnTo>
                  <a:pt x="4347394" y="41351"/>
                </a:lnTo>
                <a:lnTo>
                  <a:pt x="4398681" y="47333"/>
                </a:lnTo>
                <a:lnTo>
                  <a:pt x="4449592" y="53724"/>
                </a:lnTo>
                <a:lnTo>
                  <a:pt x="4500099" y="60525"/>
                </a:lnTo>
                <a:lnTo>
                  <a:pt x="4550177" y="67736"/>
                </a:lnTo>
                <a:lnTo>
                  <a:pt x="4599799" y="75358"/>
                </a:lnTo>
                <a:lnTo>
                  <a:pt x="4648938" y="83393"/>
                </a:lnTo>
                <a:lnTo>
                  <a:pt x="4697569" y="91840"/>
                </a:lnTo>
                <a:lnTo>
                  <a:pt x="4745665" y="100702"/>
                </a:lnTo>
                <a:lnTo>
                  <a:pt x="4793199" y="109978"/>
                </a:lnTo>
                <a:lnTo>
                  <a:pt x="4840146" y="119671"/>
                </a:lnTo>
                <a:lnTo>
                  <a:pt x="4886479" y="129780"/>
                </a:lnTo>
                <a:lnTo>
                  <a:pt x="4932171" y="140306"/>
                </a:lnTo>
                <a:lnTo>
                  <a:pt x="4996309" y="156071"/>
                </a:lnTo>
                <a:lnTo>
                  <a:pt x="5057900" y="172411"/>
                </a:lnTo>
                <a:lnTo>
                  <a:pt x="5116935" y="189301"/>
                </a:lnTo>
                <a:lnTo>
                  <a:pt x="5173405" y="206718"/>
                </a:lnTo>
                <a:lnTo>
                  <a:pt x="5227301" y="224638"/>
                </a:lnTo>
                <a:lnTo>
                  <a:pt x="5278615" y="243039"/>
                </a:lnTo>
                <a:lnTo>
                  <a:pt x="5327337" y="261897"/>
                </a:lnTo>
                <a:lnTo>
                  <a:pt x="5373458" y="281187"/>
                </a:lnTo>
                <a:lnTo>
                  <a:pt x="5416969" y="300888"/>
                </a:lnTo>
                <a:lnTo>
                  <a:pt x="5457861" y="320975"/>
                </a:lnTo>
                <a:lnTo>
                  <a:pt x="5496126" y="341424"/>
                </a:lnTo>
                <a:lnTo>
                  <a:pt x="5531753" y="362213"/>
                </a:lnTo>
                <a:lnTo>
                  <a:pt x="5564735" y="383317"/>
                </a:lnTo>
                <a:lnTo>
                  <a:pt x="5622726" y="426380"/>
                </a:lnTo>
                <a:lnTo>
                  <a:pt x="5670025" y="470424"/>
                </a:lnTo>
                <a:lnTo>
                  <a:pt x="5706561" y="515261"/>
                </a:lnTo>
                <a:lnTo>
                  <a:pt x="5732263" y="560704"/>
                </a:lnTo>
                <a:lnTo>
                  <a:pt x="5741027" y="583594"/>
                </a:lnTo>
                <a:lnTo>
                  <a:pt x="5745861" y="602009"/>
                </a:lnTo>
              </a:path>
              <a:path w="5746115" h="2691765">
                <a:moveTo>
                  <a:pt x="5745861" y="688533"/>
                </a:moveTo>
                <a:lnTo>
                  <a:pt x="5725275" y="744777"/>
                </a:lnTo>
                <a:lnTo>
                  <a:pt x="5695720" y="790431"/>
                </a:lnTo>
                <a:lnTo>
                  <a:pt x="5654899" y="835564"/>
                </a:lnTo>
                <a:lnTo>
                  <a:pt x="5602738" y="879987"/>
                </a:lnTo>
                <a:lnTo>
                  <a:pt x="5539166" y="923514"/>
                </a:lnTo>
                <a:lnTo>
                  <a:pt x="5503078" y="944882"/>
                </a:lnTo>
                <a:lnTo>
                  <a:pt x="5464110" y="965955"/>
                </a:lnTo>
                <a:lnTo>
                  <a:pt x="5422254" y="986710"/>
                </a:lnTo>
                <a:lnTo>
                  <a:pt x="5377500" y="1007124"/>
                </a:lnTo>
                <a:lnTo>
                  <a:pt x="5329839" y="1027172"/>
                </a:lnTo>
                <a:lnTo>
                  <a:pt x="5279263" y="1046832"/>
                </a:lnTo>
                <a:lnTo>
                  <a:pt x="5242853" y="1060080"/>
                </a:lnTo>
                <a:lnTo>
                  <a:pt x="5205434" y="1072984"/>
                </a:lnTo>
                <a:lnTo>
                  <a:pt x="5167035" y="1085545"/>
                </a:lnTo>
                <a:lnTo>
                  <a:pt x="5127680" y="1097757"/>
                </a:lnTo>
                <a:lnTo>
                  <a:pt x="5087397" y="1109620"/>
                </a:lnTo>
                <a:lnTo>
                  <a:pt x="5046212" y="1121130"/>
                </a:lnTo>
                <a:lnTo>
                  <a:pt x="5004152" y="1132285"/>
                </a:lnTo>
                <a:lnTo>
                  <a:pt x="4961244" y="1143083"/>
                </a:lnTo>
                <a:lnTo>
                  <a:pt x="4917515" y="1153520"/>
                </a:lnTo>
                <a:lnTo>
                  <a:pt x="4872990" y="1163595"/>
                </a:lnTo>
                <a:lnTo>
                  <a:pt x="4827697" y="1173306"/>
                </a:lnTo>
                <a:lnTo>
                  <a:pt x="4781662" y="1182648"/>
                </a:lnTo>
                <a:lnTo>
                  <a:pt x="4734913" y="1191621"/>
                </a:lnTo>
                <a:lnTo>
                  <a:pt x="4687475" y="1200221"/>
                </a:lnTo>
                <a:lnTo>
                  <a:pt x="4639375" y="1208446"/>
                </a:lnTo>
                <a:lnTo>
                  <a:pt x="4590640" y="1216294"/>
                </a:lnTo>
                <a:lnTo>
                  <a:pt x="4541297" y="1223761"/>
                </a:lnTo>
                <a:lnTo>
                  <a:pt x="4491373" y="1230847"/>
                </a:lnTo>
                <a:lnTo>
                  <a:pt x="4440893" y="1237547"/>
                </a:lnTo>
                <a:lnTo>
                  <a:pt x="4389885" y="1243859"/>
                </a:lnTo>
                <a:lnTo>
                  <a:pt x="4338375" y="1249781"/>
                </a:lnTo>
                <a:lnTo>
                  <a:pt x="4286390" y="1255311"/>
                </a:lnTo>
                <a:lnTo>
                  <a:pt x="4233957" y="1260446"/>
                </a:lnTo>
                <a:lnTo>
                  <a:pt x="4181102" y="1265183"/>
                </a:lnTo>
                <a:lnTo>
                  <a:pt x="4127853" y="1269520"/>
                </a:lnTo>
                <a:lnTo>
                  <a:pt x="4074234" y="1273455"/>
                </a:lnTo>
                <a:lnTo>
                  <a:pt x="4020275" y="1276985"/>
                </a:lnTo>
                <a:lnTo>
                  <a:pt x="3966000" y="1280106"/>
                </a:lnTo>
                <a:lnTo>
                  <a:pt x="3911436" y="1282818"/>
                </a:lnTo>
                <a:lnTo>
                  <a:pt x="3856611" y="1285118"/>
                </a:lnTo>
                <a:lnTo>
                  <a:pt x="3801551" y="1287002"/>
                </a:lnTo>
                <a:lnTo>
                  <a:pt x="3746283" y="1288468"/>
                </a:lnTo>
                <a:lnTo>
                  <a:pt x="3690833" y="1289515"/>
                </a:lnTo>
                <a:lnTo>
                  <a:pt x="3635227" y="1290138"/>
                </a:lnTo>
                <a:lnTo>
                  <a:pt x="3579494" y="1290337"/>
                </a:lnTo>
                <a:lnTo>
                  <a:pt x="3523658" y="1290108"/>
                </a:lnTo>
                <a:lnTo>
                  <a:pt x="3467748" y="1289449"/>
                </a:lnTo>
                <a:lnTo>
                  <a:pt x="3411789" y="1288357"/>
                </a:lnTo>
                <a:lnTo>
                  <a:pt x="3355809" y="1286831"/>
                </a:lnTo>
                <a:lnTo>
                  <a:pt x="3299833" y="1284866"/>
                </a:lnTo>
                <a:lnTo>
                  <a:pt x="3243889" y="1282461"/>
                </a:lnTo>
                <a:lnTo>
                  <a:pt x="3188004" y="1279614"/>
                </a:lnTo>
                <a:lnTo>
                  <a:pt x="3132203" y="1276322"/>
                </a:lnTo>
                <a:lnTo>
                  <a:pt x="3076513" y="1272581"/>
                </a:lnTo>
                <a:lnTo>
                  <a:pt x="3020963" y="1268391"/>
                </a:lnTo>
                <a:lnTo>
                  <a:pt x="2965577" y="1263748"/>
                </a:lnTo>
                <a:lnTo>
                  <a:pt x="0" y="2691355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45326" y="1204913"/>
            <a:ext cx="288734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 algn="just">
              <a:spcBef>
                <a:spcPts val="100"/>
              </a:spcBef>
              <a:buSzPct val="91666"/>
              <a:buFont typeface="Wingdings"/>
              <a:buChar char=""/>
              <a:tabLst>
                <a:tab pos="84455" algn="l"/>
              </a:tabLst>
            </a:pP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1200" b="1" spc="10" dirty="0">
                <a:solidFill>
                  <a:srgbClr val="006FC0"/>
                </a:solidFill>
                <a:latin typeface="Calibri"/>
                <a:cs typeface="Calibri"/>
              </a:rPr>
              <a:t>view 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corresponds to the webpage 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displays</a:t>
            </a:r>
            <a:r>
              <a:rPr sz="12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latest</a:t>
            </a:r>
            <a:r>
              <a:rPr sz="12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entry</a:t>
            </a:r>
            <a:r>
              <a:rPr sz="12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TemperatureData </a:t>
            </a:r>
            <a:r>
              <a:rPr sz="1200" b="1" spc="-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table.</a:t>
            </a:r>
            <a:endParaRPr sz="1200">
              <a:latin typeface="Calibri"/>
              <a:cs typeface="Calibri"/>
            </a:endParaRPr>
          </a:p>
          <a:p>
            <a:pPr marL="12700" marR="5080">
              <a:spcBef>
                <a:spcPts val="5"/>
              </a:spcBef>
              <a:buSzPct val="91666"/>
              <a:buFont typeface="Wingdings"/>
              <a:buChar char=""/>
              <a:tabLst>
                <a:tab pos="114935" algn="l"/>
              </a:tabLst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view, 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Django’s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built </a:t>
            </a:r>
            <a:r>
              <a:rPr sz="1200" b="1" spc="1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2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object-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</a:t>
            </a:r>
            <a:r>
              <a:rPr sz="1200" b="1" u="sng" spc="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</a:t>
            </a:r>
            <a:r>
              <a:rPr sz="1200" b="1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</a:t>
            </a:r>
            <a:r>
              <a:rPr sz="12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</a:t>
            </a:r>
            <a:r>
              <a:rPr sz="1200" b="1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</a:t>
            </a:r>
            <a:r>
              <a:rPr sz="12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</a:t>
            </a:r>
            <a:r>
              <a:rPr sz="12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</a:t>
            </a:r>
            <a:r>
              <a:rPr sz="12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</a:t>
            </a:r>
            <a:r>
              <a:rPr sz="12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</a:t>
            </a:r>
            <a:r>
              <a:rPr sz="12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</a:t>
            </a:r>
            <a:r>
              <a:rPr sz="12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</a:t>
            </a:r>
            <a:r>
              <a:rPr sz="1200" b="1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</a:t>
            </a:r>
            <a:r>
              <a:rPr sz="12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ng</a:t>
            </a:r>
            <a:r>
              <a:rPr sz="1200" b="1" u="sng" spc="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2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</a:t>
            </a:r>
            <a:r>
              <a:rPr sz="12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</a:t>
            </a:r>
            <a:r>
              <a:rPr sz="12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b="1" spc="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2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b="1" spc="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200" b="1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1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 TemperatureData</a:t>
            </a:r>
            <a:r>
              <a:rPr sz="1200" b="1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37093" y="5418773"/>
            <a:ext cx="7856855" cy="765175"/>
            <a:chOff x="613092" y="5418772"/>
            <a:chExt cx="7856855" cy="765175"/>
          </a:xfrm>
        </p:grpSpPr>
        <p:sp>
          <p:nvSpPr>
            <p:cNvPr id="14" name="object 14"/>
            <p:cNvSpPr/>
            <p:nvPr/>
          </p:nvSpPr>
          <p:spPr>
            <a:xfrm>
              <a:off x="614680" y="5420359"/>
              <a:ext cx="7853680" cy="762000"/>
            </a:xfrm>
            <a:custGeom>
              <a:avLst/>
              <a:gdLst/>
              <a:ahLst/>
              <a:cxnLst/>
              <a:rect l="l" t="t" r="r" b="b"/>
              <a:pathLst>
                <a:path w="7853680" h="762000">
                  <a:moveTo>
                    <a:pt x="95250" y="666749"/>
                  </a:moveTo>
                  <a:lnTo>
                    <a:pt x="95250" y="47624"/>
                  </a:lnTo>
                  <a:lnTo>
                    <a:pt x="98992" y="29092"/>
                  </a:lnTo>
                  <a:lnTo>
                    <a:pt x="109199" y="13954"/>
                  </a:lnTo>
                  <a:lnTo>
                    <a:pt x="124337" y="3744"/>
                  </a:lnTo>
                  <a:lnTo>
                    <a:pt x="142875" y="0"/>
                  </a:lnTo>
                  <a:lnTo>
                    <a:pt x="7806055" y="0"/>
                  </a:lnTo>
                  <a:lnTo>
                    <a:pt x="7824587" y="3744"/>
                  </a:lnTo>
                  <a:lnTo>
                    <a:pt x="7839725" y="13954"/>
                  </a:lnTo>
                  <a:lnTo>
                    <a:pt x="7849935" y="29092"/>
                  </a:lnTo>
                  <a:lnTo>
                    <a:pt x="7853680" y="47624"/>
                  </a:lnTo>
                  <a:lnTo>
                    <a:pt x="7849935" y="66157"/>
                  </a:lnTo>
                  <a:lnTo>
                    <a:pt x="7839725" y="81295"/>
                  </a:lnTo>
                  <a:lnTo>
                    <a:pt x="7824587" y="91505"/>
                  </a:lnTo>
                  <a:lnTo>
                    <a:pt x="7806055" y="95249"/>
                  </a:lnTo>
                  <a:lnTo>
                    <a:pt x="7758430" y="95249"/>
                  </a:lnTo>
                  <a:lnTo>
                    <a:pt x="7758430" y="714374"/>
                  </a:lnTo>
                  <a:lnTo>
                    <a:pt x="7754685" y="732912"/>
                  </a:lnTo>
                  <a:lnTo>
                    <a:pt x="7744475" y="748050"/>
                  </a:lnTo>
                  <a:lnTo>
                    <a:pt x="7729337" y="758257"/>
                  </a:lnTo>
                  <a:lnTo>
                    <a:pt x="7710805" y="761999"/>
                  </a:lnTo>
                  <a:lnTo>
                    <a:pt x="47625" y="761999"/>
                  </a:lnTo>
                  <a:lnTo>
                    <a:pt x="29087" y="758257"/>
                  </a:lnTo>
                  <a:lnTo>
                    <a:pt x="13949" y="748050"/>
                  </a:lnTo>
                  <a:lnTo>
                    <a:pt x="3742" y="732912"/>
                  </a:lnTo>
                  <a:lnTo>
                    <a:pt x="0" y="714374"/>
                  </a:lnTo>
                  <a:lnTo>
                    <a:pt x="3742" y="695837"/>
                  </a:lnTo>
                  <a:lnTo>
                    <a:pt x="13949" y="680699"/>
                  </a:lnTo>
                  <a:lnTo>
                    <a:pt x="29087" y="670492"/>
                  </a:lnTo>
                  <a:lnTo>
                    <a:pt x="47625" y="666749"/>
                  </a:lnTo>
                  <a:lnTo>
                    <a:pt x="95250" y="666749"/>
                  </a:lnTo>
                  <a:close/>
                </a:path>
              </a:pathLst>
            </a:custGeom>
            <a:ln w="3175">
              <a:solidFill>
                <a:srgbClr val="FF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155" y="5418772"/>
              <a:ext cx="74612" cy="984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2305" y="608710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0" y="0"/>
                  </a:moveTo>
                  <a:lnTo>
                    <a:pt x="9266" y="1870"/>
                  </a:lnTo>
                  <a:lnTo>
                    <a:pt x="16835" y="6972"/>
                  </a:lnTo>
                  <a:lnTo>
                    <a:pt x="21940" y="14541"/>
                  </a:lnTo>
                  <a:lnTo>
                    <a:pt x="23812" y="23812"/>
                  </a:lnTo>
                  <a:lnTo>
                    <a:pt x="21940" y="33076"/>
                  </a:lnTo>
                  <a:lnTo>
                    <a:pt x="16835" y="40641"/>
                  </a:lnTo>
                  <a:lnTo>
                    <a:pt x="9266" y="45742"/>
                  </a:lnTo>
                  <a:lnTo>
                    <a:pt x="0" y="47612"/>
                  </a:lnTo>
                  <a:lnTo>
                    <a:pt x="47625" y="47624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5" y="47624"/>
                  </a:lnTo>
                  <a:lnTo>
                    <a:pt x="47625" y="0"/>
                  </a:lnTo>
                </a:path>
              </a:pathLst>
            </a:custGeom>
            <a:ln w="3175">
              <a:solidFill>
                <a:srgbClr val="FF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33930" y="5515610"/>
            <a:ext cx="7663180" cy="546945"/>
          </a:xfrm>
          <a:prstGeom prst="rect">
            <a:avLst/>
          </a:prstGeom>
          <a:ln w="17129">
            <a:solidFill>
              <a:srgbClr val="FF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80340" indent="-93980">
              <a:spcBef>
                <a:spcPts val="425"/>
              </a:spcBef>
              <a:buSzPct val="93750"/>
              <a:buFont typeface="Wingdings"/>
              <a:buChar char=""/>
              <a:tabLst>
                <a:tab pos="180975" algn="l"/>
              </a:tabLst>
            </a:pP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r>
              <a:rPr sz="16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6FC0"/>
                </a:solidFill>
                <a:latin typeface="Calibri"/>
                <a:cs typeface="Calibri"/>
              </a:rPr>
              <a:t>relational</a:t>
            </a:r>
            <a:r>
              <a:rPr sz="16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6FC0"/>
                </a:solidFill>
                <a:latin typeface="Calibri"/>
                <a:cs typeface="Calibri"/>
              </a:rPr>
              <a:t>mapping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6FC0"/>
                </a:solidFill>
                <a:latin typeface="Calibri"/>
                <a:cs typeface="Calibri"/>
              </a:rPr>
              <a:t>API</a:t>
            </a:r>
            <a:r>
              <a:rPr sz="16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allows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write</a:t>
            </a:r>
            <a:r>
              <a:rPr sz="16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generic</a:t>
            </a:r>
            <a:r>
              <a:rPr sz="16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r>
              <a:rPr sz="1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 marL="229235"/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interacting</a:t>
            </a:r>
            <a:r>
              <a:rPr sz="1600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base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sz="1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worrying</a:t>
            </a:r>
            <a:r>
              <a:rPr sz="1600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006FC0"/>
                </a:solidFill>
                <a:latin typeface="Calibri"/>
                <a:cs typeface="Calibri"/>
              </a:rPr>
              <a:t>about</a:t>
            </a:r>
            <a:r>
              <a:rPr sz="1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underlying</a:t>
            </a:r>
            <a:r>
              <a:rPr sz="1600" spc="-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engine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21579" y="2438717"/>
            <a:ext cx="5651500" cy="1470660"/>
            <a:chOff x="3497579" y="2438717"/>
            <a:chExt cx="5651500" cy="1470660"/>
          </a:xfrm>
        </p:grpSpPr>
        <p:sp>
          <p:nvSpPr>
            <p:cNvPr id="19" name="object 19"/>
            <p:cNvSpPr/>
            <p:nvPr/>
          </p:nvSpPr>
          <p:spPr>
            <a:xfrm>
              <a:off x="3510279" y="3662679"/>
              <a:ext cx="2519680" cy="233679"/>
            </a:xfrm>
            <a:custGeom>
              <a:avLst/>
              <a:gdLst/>
              <a:ahLst/>
              <a:cxnLst/>
              <a:rect l="l" t="t" r="r" b="b"/>
              <a:pathLst>
                <a:path w="2519679" h="233679">
                  <a:moveTo>
                    <a:pt x="0" y="233680"/>
                  </a:moveTo>
                  <a:lnTo>
                    <a:pt x="2519679" y="233680"/>
                  </a:lnTo>
                  <a:lnTo>
                    <a:pt x="2519679" y="0"/>
                  </a:lnTo>
                  <a:lnTo>
                    <a:pt x="0" y="0"/>
                  </a:lnTo>
                  <a:lnTo>
                    <a:pt x="0" y="23368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6150" y="3591559"/>
              <a:ext cx="308610" cy="233679"/>
            </a:xfrm>
            <a:custGeom>
              <a:avLst/>
              <a:gdLst/>
              <a:ahLst/>
              <a:cxnLst/>
              <a:rect l="l" t="t" r="r" b="b"/>
              <a:pathLst>
                <a:path w="308610" h="233679">
                  <a:moveTo>
                    <a:pt x="40639" y="193039"/>
                  </a:moveTo>
                  <a:lnTo>
                    <a:pt x="0" y="223519"/>
                  </a:lnTo>
                  <a:lnTo>
                    <a:pt x="7620" y="233679"/>
                  </a:lnTo>
                  <a:lnTo>
                    <a:pt x="48260" y="203200"/>
                  </a:lnTo>
                  <a:lnTo>
                    <a:pt x="40639" y="193039"/>
                  </a:lnTo>
                  <a:close/>
                </a:path>
                <a:path w="308610" h="233679">
                  <a:moveTo>
                    <a:pt x="81279" y="162559"/>
                  </a:moveTo>
                  <a:lnTo>
                    <a:pt x="71120" y="170179"/>
                  </a:lnTo>
                  <a:lnTo>
                    <a:pt x="78739" y="180339"/>
                  </a:lnTo>
                  <a:lnTo>
                    <a:pt x="88900" y="172719"/>
                  </a:lnTo>
                  <a:lnTo>
                    <a:pt x="81279" y="162559"/>
                  </a:lnTo>
                  <a:close/>
                </a:path>
                <a:path w="308610" h="233679">
                  <a:moveTo>
                    <a:pt x="152400" y="109219"/>
                  </a:moveTo>
                  <a:lnTo>
                    <a:pt x="111760" y="139700"/>
                  </a:lnTo>
                  <a:lnTo>
                    <a:pt x="119379" y="149859"/>
                  </a:lnTo>
                  <a:lnTo>
                    <a:pt x="160020" y="119379"/>
                  </a:lnTo>
                  <a:lnTo>
                    <a:pt x="152400" y="109219"/>
                  </a:lnTo>
                  <a:close/>
                </a:path>
                <a:path w="308610" h="233679">
                  <a:moveTo>
                    <a:pt x="193039" y="78739"/>
                  </a:moveTo>
                  <a:lnTo>
                    <a:pt x="182879" y="86359"/>
                  </a:lnTo>
                  <a:lnTo>
                    <a:pt x="190500" y="96519"/>
                  </a:lnTo>
                  <a:lnTo>
                    <a:pt x="200660" y="88900"/>
                  </a:lnTo>
                  <a:lnTo>
                    <a:pt x="193039" y="78739"/>
                  </a:lnTo>
                  <a:close/>
                </a:path>
                <a:path w="308610" h="233679">
                  <a:moveTo>
                    <a:pt x="296544" y="5079"/>
                  </a:moveTo>
                  <a:lnTo>
                    <a:pt x="292735" y="5079"/>
                  </a:lnTo>
                  <a:lnTo>
                    <a:pt x="299338" y="13842"/>
                  </a:lnTo>
                  <a:lnTo>
                    <a:pt x="288508" y="15098"/>
                  </a:lnTo>
                  <a:lnTo>
                    <a:pt x="258445" y="86359"/>
                  </a:lnTo>
                  <a:lnTo>
                    <a:pt x="257048" y="89534"/>
                  </a:lnTo>
                  <a:lnTo>
                    <a:pt x="258572" y="93344"/>
                  </a:lnTo>
                  <a:lnTo>
                    <a:pt x="261747" y="94614"/>
                  </a:lnTo>
                  <a:lnTo>
                    <a:pt x="265049" y="96012"/>
                  </a:lnTo>
                  <a:lnTo>
                    <a:pt x="268732" y="94487"/>
                  </a:lnTo>
                  <a:lnTo>
                    <a:pt x="270128" y="91312"/>
                  </a:lnTo>
                  <a:lnTo>
                    <a:pt x="303257" y="12700"/>
                  </a:lnTo>
                  <a:lnTo>
                    <a:pt x="302260" y="12700"/>
                  </a:lnTo>
                  <a:lnTo>
                    <a:pt x="296544" y="5079"/>
                  </a:lnTo>
                  <a:close/>
                </a:path>
                <a:path w="308610" h="233679">
                  <a:moveTo>
                    <a:pt x="264160" y="25400"/>
                  </a:moveTo>
                  <a:lnTo>
                    <a:pt x="223520" y="55879"/>
                  </a:lnTo>
                  <a:lnTo>
                    <a:pt x="231139" y="66039"/>
                  </a:lnTo>
                  <a:lnTo>
                    <a:pt x="271779" y="35559"/>
                  </a:lnTo>
                  <a:lnTo>
                    <a:pt x="264160" y="25400"/>
                  </a:lnTo>
                  <a:close/>
                </a:path>
                <a:path w="308610" h="233679">
                  <a:moveTo>
                    <a:pt x="308610" y="0"/>
                  </a:moveTo>
                  <a:lnTo>
                    <a:pt x="206755" y="11811"/>
                  </a:lnTo>
                  <a:lnTo>
                    <a:pt x="204215" y="14986"/>
                  </a:lnTo>
                  <a:lnTo>
                    <a:pt x="204977" y="21970"/>
                  </a:lnTo>
                  <a:lnTo>
                    <a:pt x="208152" y="24383"/>
                  </a:lnTo>
                  <a:lnTo>
                    <a:pt x="288508" y="15098"/>
                  </a:lnTo>
                  <a:lnTo>
                    <a:pt x="292735" y="5079"/>
                  </a:lnTo>
                  <a:lnTo>
                    <a:pt x="296544" y="5079"/>
                  </a:lnTo>
                  <a:lnTo>
                    <a:pt x="294639" y="2539"/>
                  </a:lnTo>
                  <a:lnTo>
                    <a:pt x="307593" y="2412"/>
                  </a:lnTo>
                  <a:lnTo>
                    <a:pt x="308610" y="0"/>
                  </a:lnTo>
                  <a:close/>
                </a:path>
                <a:path w="308610" h="233679">
                  <a:moveTo>
                    <a:pt x="292735" y="5079"/>
                  </a:moveTo>
                  <a:lnTo>
                    <a:pt x="288508" y="15098"/>
                  </a:lnTo>
                  <a:lnTo>
                    <a:pt x="299338" y="13842"/>
                  </a:lnTo>
                  <a:lnTo>
                    <a:pt x="292735" y="5079"/>
                  </a:lnTo>
                  <a:close/>
                </a:path>
                <a:path w="308610" h="233679">
                  <a:moveTo>
                    <a:pt x="294766" y="2412"/>
                  </a:moveTo>
                  <a:lnTo>
                    <a:pt x="302260" y="12700"/>
                  </a:lnTo>
                  <a:lnTo>
                    <a:pt x="294766" y="2412"/>
                  </a:lnTo>
                  <a:close/>
                </a:path>
                <a:path w="308610" h="233679">
                  <a:moveTo>
                    <a:pt x="307593" y="2412"/>
                  </a:moveTo>
                  <a:lnTo>
                    <a:pt x="294766" y="2412"/>
                  </a:lnTo>
                  <a:lnTo>
                    <a:pt x="302387" y="12573"/>
                  </a:lnTo>
                  <a:lnTo>
                    <a:pt x="303257" y="12700"/>
                  </a:lnTo>
                  <a:lnTo>
                    <a:pt x="307593" y="2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3479" y="2443479"/>
              <a:ext cx="2890520" cy="1168400"/>
            </a:xfrm>
            <a:custGeom>
              <a:avLst/>
              <a:gdLst/>
              <a:ahLst/>
              <a:cxnLst/>
              <a:rect l="l" t="t" r="r" b="b"/>
              <a:pathLst>
                <a:path w="2890520" h="1168400">
                  <a:moveTo>
                    <a:pt x="0" y="1168400"/>
                  </a:moveTo>
                  <a:lnTo>
                    <a:pt x="2890520" y="1168400"/>
                  </a:lnTo>
                </a:path>
                <a:path w="2890520" h="1168400">
                  <a:moveTo>
                    <a:pt x="2890520" y="0"/>
                  </a:moveTo>
                  <a:lnTo>
                    <a:pt x="0" y="0"/>
                  </a:lnTo>
                  <a:lnTo>
                    <a:pt x="0" y="1168400"/>
                  </a:lnTo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04118" y="2454592"/>
            <a:ext cx="40132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50" spc="-15" dirty="0">
                <a:solidFill>
                  <a:srgbClr val="006FC0"/>
                </a:solidFill>
                <a:latin typeface="Calibri"/>
                <a:cs typeface="Calibri"/>
              </a:rPr>
              <a:t>table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8125" y="2454593"/>
            <a:ext cx="2239010" cy="1100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 indent="-84455">
              <a:lnSpc>
                <a:spcPts val="1710"/>
              </a:lnSpc>
              <a:spcBef>
                <a:spcPts val="90"/>
              </a:spcBef>
              <a:buSzPct val="93103"/>
              <a:buFont typeface="Wingdings"/>
              <a:buChar char=""/>
              <a:tabLst>
                <a:tab pos="97155" algn="l"/>
              </a:tabLst>
            </a:pPr>
            <a:r>
              <a:rPr sz="1450" spc="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et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14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450" spc="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r>
              <a:rPr sz="1450" spc="-1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4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  <a:p>
            <a:pPr marL="97155" indent="-84455">
              <a:lnSpc>
                <a:spcPts val="1680"/>
              </a:lnSpc>
              <a:buSzPct val="93103"/>
              <a:buFont typeface="Wingdings"/>
              <a:buChar char=""/>
              <a:tabLst>
                <a:tab pos="97155" algn="l"/>
              </a:tabLst>
            </a:pPr>
            <a:r>
              <a:rPr sz="1450" spc="-15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et</a:t>
            </a:r>
            <a:r>
              <a:rPr sz="1450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iv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es,</a:t>
            </a:r>
            <a:r>
              <a:rPr sz="14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006FC0"/>
                </a:solidFill>
                <a:latin typeface="Calibri"/>
                <a:cs typeface="Calibri"/>
              </a:rPr>
              <a:t>se,</a:t>
            </a:r>
            <a:endParaRPr sz="1450">
              <a:latin typeface="Calibri"/>
              <a:cs typeface="Calibri"/>
            </a:endParaRPr>
          </a:p>
          <a:p>
            <a:pPr marL="134620">
              <a:lnSpc>
                <a:spcPts val="1685"/>
              </a:lnSpc>
            </a:pPr>
            <a:r>
              <a:rPr sz="1450" b="1" i="1" spc="-10" dirty="0">
                <a:solidFill>
                  <a:srgbClr val="006FC0"/>
                </a:solidFill>
                <a:latin typeface="Calibri"/>
                <a:cs typeface="Calibri"/>
              </a:rPr>
              <a:t>table.objects.all()</a:t>
            </a:r>
            <a:endParaRPr sz="1450">
              <a:latin typeface="Calibri"/>
              <a:cs typeface="Calibri"/>
            </a:endParaRPr>
          </a:p>
          <a:p>
            <a:pPr marL="175260" indent="-162560">
              <a:lnSpc>
                <a:spcPts val="1680"/>
              </a:lnSpc>
              <a:buSzPct val="93103"/>
              <a:buFont typeface="Wingdings"/>
              <a:buChar char=""/>
              <a:tabLst>
                <a:tab pos="175260" algn="l"/>
              </a:tabLst>
            </a:pPr>
            <a:r>
              <a:rPr sz="1450" spc="-15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006FC0"/>
                </a:solidFill>
                <a:latin typeface="Calibri"/>
                <a:cs typeface="Calibri"/>
              </a:rPr>
              <a:t>li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ter</a:t>
            </a:r>
            <a:r>
              <a:rPr sz="14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5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450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5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es,</a:t>
            </a:r>
            <a:r>
              <a:rPr sz="145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006FC0"/>
                </a:solidFill>
                <a:latin typeface="Calibri"/>
                <a:cs typeface="Calibri"/>
              </a:rPr>
              <a:t>se,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1710"/>
              </a:lnSpc>
            </a:pPr>
            <a:r>
              <a:rPr sz="1450" b="1" i="1" spc="-15" dirty="0">
                <a:solidFill>
                  <a:srgbClr val="006FC0"/>
                </a:solidFill>
                <a:latin typeface="Calibri"/>
                <a:cs typeface="Calibri"/>
              </a:rPr>
              <a:t>table.objects.fliter(**kwargs)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4318" y="3048317"/>
            <a:ext cx="7261859" cy="2232660"/>
            <a:chOff x="317" y="3048317"/>
            <a:chExt cx="7261859" cy="2232660"/>
          </a:xfrm>
        </p:grpSpPr>
        <p:sp>
          <p:nvSpPr>
            <p:cNvPr id="25" name="object 25"/>
            <p:cNvSpPr/>
            <p:nvPr/>
          </p:nvSpPr>
          <p:spPr>
            <a:xfrm>
              <a:off x="919480" y="4729479"/>
              <a:ext cx="6329680" cy="538480"/>
            </a:xfrm>
            <a:custGeom>
              <a:avLst/>
              <a:gdLst/>
              <a:ahLst/>
              <a:cxnLst/>
              <a:rect l="l" t="t" r="r" b="b"/>
              <a:pathLst>
                <a:path w="6329680" h="538479">
                  <a:moveTo>
                    <a:pt x="0" y="538480"/>
                  </a:moveTo>
                  <a:lnTo>
                    <a:pt x="6329680" y="538480"/>
                  </a:lnTo>
                  <a:lnTo>
                    <a:pt x="6329680" y="0"/>
                  </a:lnTo>
                  <a:lnTo>
                    <a:pt x="0" y="0"/>
                  </a:lnTo>
                  <a:lnTo>
                    <a:pt x="0" y="53848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1480" y="4810759"/>
              <a:ext cx="1676400" cy="223520"/>
            </a:xfrm>
            <a:custGeom>
              <a:avLst/>
              <a:gdLst/>
              <a:ahLst/>
              <a:cxnLst/>
              <a:rect l="l" t="t" r="r" b="b"/>
              <a:pathLst>
                <a:path w="1676400" h="223520">
                  <a:moveTo>
                    <a:pt x="0" y="223519"/>
                  </a:moveTo>
                  <a:lnTo>
                    <a:pt x="1676399" y="223519"/>
                  </a:lnTo>
                  <a:lnTo>
                    <a:pt x="1676399" y="0"/>
                  </a:lnTo>
                  <a:lnTo>
                    <a:pt x="0" y="0"/>
                  </a:lnTo>
                  <a:lnTo>
                    <a:pt x="0" y="223519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54" y="3967479"/>
              <a:ext cx="1223645" cy="919480"/>
            </a:xfrm>
            <a:custGeom>
              <a:avLst/>
              <a:gdLst/>
              <a:ahLst/>
              <a:cxnLst/>
              <a:rect l="l" t="t" r="r" b="b"/>
              <a:pathLst>
                <a:path w="1223645" h="919479">
                  <a:moveTo>
                    <a:pt x="1182395" y="878840"/>
                  </a:moveTo>
                  <a:lnTo>
                    <a:pt x="1174775" y="889000"/>
                  </a:lnTo>
                  <a:lnTo>
                    <a:pt x="1215415" y="919480"/>
                  </a:lnTo>
                  <a:lnTo>
                    <a:pt x="1223035" y="909320"/>
                  </a:lnTo>
                  <a:lnTo>
                    <a:pt x="1182395" y="878840"/>
                  </a:lnTo>
                  <a:close/>
                </a:path>
                <a:path w="1223645" h="919479">
                  <a:moveTo>
                    <a:pt x="1141755" y="848360"/>
                  </a:moveTo>
                  <a:lnTo>
                    <a:pt x="1134135" y="858520"/>
                  </a:lnTo>
                  <a:lnTo>
                    <a:pt x="1144295" y="866140"/>
                  </a:lnTo>
                  <a:lnTo>
                    <a:pt x="1151915" y="855980"/>
                  </a:lnTo>
                  <a:lnTo>
                    <a:pt x="1141755" y="848360"/>
                  </a:lnTo>
                  <a:close/>
                </a:path>
                <a:path w="1223645" h="919479">
                  <a:moveTo>
                    <a:pt x="1070635" y="795020"/>
                  </a:moveTo>
                  <a:lnTo>
                    <a:pt x="1063015" y="805180"/>
                  </a:lnTo>
                  <a:lnTo>
                    <a:pt x="1103655" y="835660"/>
                  </a:lnTo>
                  <a:lnTo>
                    <a:pt x="1111275" y="825500"/>
                  </a:lnTo>
                  <a:lnTo>
                    <a:pt x="1070635" y="795020"/>
                  </a:lnTo>
                  <a:close/>
                </a:path>
                <a:path w="1223645" h="919479">
                  <a:moveTo>
                    <a:pt x="1029995" y="764540"/>
                  </a:moveTo>
                  <a:lnTo>
                    <a:pt x="1022375" y="774700"/>
                  </a:lnTo>
                  <a:lnTo>
                    <a:pt x="1032535" y="782320"/>
                  </a:lnTo>
                  <a:lnTo>
                    <a:pt x="1040155" y="772160"/>
                  </a:lnTo>
                  <a:lnTo>
                    <a:pt x="1029995" y="764540"/>
                  </a:lnTo>
                  <a:close/>
                </a:path>
                <a:path w="1223645" h="919479">
                  <a:moveTo>
                    <a:pt x="958875" y="711200"/>
                  </a:moveTo>
                  <a:lnTo>
                    <a:pt x="951255" y="721360"/>
                  </a:lnTo>
                  <a:lnTo>
                    <a:pt x="991895" y="751840"/>
                  </a:lnTo>
                  <a:lnTo>
                    <a:pt x="999515" y="741680"/>
                  </a:lnTo>
                  <a:lnTo>
                    <a:pt x="958875" y="711200"/>
                  </a:lnTo>
                  <a:close/>
                </a:path>
                <a:path w="1223645" h="919479">
                  <a:moveTo>
                    <a:pt x="918235" y="680720"/>
                  </a:moveTo>
                  <a:lnTo>
                    <a:pt x="910615" y="690880"/>
                  </a:lnTo>
                  <a:lnTo>
                    <a:pt x="920775" y="698500"/>
                  </a:lnTo>
                  <a:lnTo>
                    <a:pt x="928395" y="688340"/>
                  </a:lnTo>
                  <a:lnTo>
                    <a:pt x="918235" y="680720"/>
                  </a:lnTo>
                  <a:close/>
                </a:path>
                <a:path w="1223645" h="919479">
                  <a:moveTo>
                    <a:pt x="847115" y="627380"/>
                  </a:moveTo>
                  <a:lnTo>
                    <a:pt x="839495" y="637540"/>
                  </a:lnTo>
                  <a:lnTo>
                    <a:pt x="880135" y="668020"/>
                  </a:lnTo>
                  <a:lnTo>
                    <a:pt x="887755" y="657860"/>
                  </a:lnTo>
                  <a:lnTo>
                    <a:pt x="847115" y="627380"/>
                  </a:lnTo>
                  <a:close/>
                </a:path>
                <a:path w="1223645" h="919479">
                  <a:moveTo>
                    <a:pt x="806475" y="596900"/>
                  </a:moveTo>
                  <a:lnTo>
                    <a:pt x="798855" y="607060"/>
                  </a:lnTo>
                  <a:lnTo>
                    <a:pt x="809015" y="614680"/>
                  </a:lnTo>
                  <a:lnTo>
                    <a:pt x="816635" y="604520"/>
                  </a:lnTo>
                  <a:lnTo>
                    <a:pt x="806475" y="596900"/>
                  </a:lnTo>
                  <a:close/>
                </a:path>
                <a:path w="1223645" h="919479">
                  <a:moveTo>
                    <a:pt x="735355" y="543560"/>
                  </a:moveTo>
                  <a:lnTo>
                    <a:pt x="727735" y="553720"/>
                  </a:lnTo>
                  <a:lnTo>
                    <a:pt x="768375" y="584200"/>
                  </a:lnTo>
                  <a:lnTo>
                    <a:pt x="775995" y="574040"/>
                  </a:lnTo>
                  <a:lnTo>
                    <a:pt x="735355" y="543560"/>
                  </a:lnTo>
                  <a:close/>
                </a:path>
                <a:path w="1223645" h="919479">
                  <a:moveTo>
                    <a:pt x="694715" y="513080"/>
                  </a:moveTo>
                  <a:lnTo>
                    <a:pt x="687095" y="523240"/>
                  </a:lnTo>
                  <a:lnTo>
                    <a:pt x="697255" y="530860"/>
                  </a:lnTo>
                  <a:lnTo>
                    <a:pt x="704875" y="520700"/>
                  </a:lnTo>
                  <a:lnTo>
                    <a:pt x="694715" y="513080"/>
                  </a:lnTo>
                  <a:close/>
                </a:path>
                <a:path w="1223645" h="919479">
                  <a:moveTo>
                    <a:pt x="623595" y="459740"/>
                  </a:moveTo>
                  <a:lnTo>
                    <a:pt x="615975" y="469900"/>
                  </a:lnTo>
                  <a:lnTo>
                    <a:pt x="656615" y="500380"/>
                  </a:lnTo>
                  <a:lnTo>
                    <a:pt x="664235" y="490220"/>
                  </a:lnTo>
                  <a:lnTo>
                    <a:pt x="623595" y="459740"/>
                  </a:lnTo>
                  <a:close/>
                </a:path>
                <a:path w="1223645" h="919479">
                  <a:moveTo>
                    <a:pt x="582955" y="429260"/>
                  </a:moveTo>
                  <a:lnTo>
                    <a:pt x="575335" y="439420"/>
                  </a:lnTo>
                  <a:lnTo>
                    <a:pt x="585495" y="447040"/>
                  </a:lnTo>
                  <a:lnTo>
                    <a:pt x="593115" y="436880"/>
                  </a:lnTo>
                  <a:lnTo>
                    <a:pt x="582955" y="429260"/>
                  </a:lnTo>
                  <a:close/>
                </a:path>
                <a:path w="1223645" h="919479">
                  <a:moveTo>
                    <a:pt x="511835" y="375920"/>
                  </a:moveTo>
                  <a:lnTo>
                    <a:pt x="504215" y="386080"/>
                  </a:lnTo>
                  <a:lnTo>
                    <a:pt x="544855" y="416560"/>
                  </a:lnTo>
                  <a:lnTo>
                    <a:pt x="552475" y="406400"/>
                  </a:lnTo>
                  <a:lnTo>
                    <a:pt x="511835" y="375920"/>
                  </a:lnTo>
                  <a:close/>
                </a:path>
                <a:path w="1223645" h="919479">
                  <a:moveTo>
                    <a:pt x="471195" y="345440"/>
                  </a:moveTo>
                  <a:lnTo>
                    <a:pt x="463575" y="355600"/>
                  </a:lnTo>
                  <a:lnTo>
                    <a:pt x="473735" y="363220"/>
                  </a:lnTo>
                  <a:lnTo>
                    <a:pt x="481355" y="353060"/>
                  </a:lnTo>
                  <a:lnTo>
                    <a:pt x="471195" y="345440"/>
                  </a:lnTo>
                  <a:close/>
                </a:path>
                <a:path w="1223645" h="919479">
                  <a:moveTo>
                    <a:pt x="400075" y="292100"/>
                  </a:moveTo>
                  <a:lnTo>
                    <a:pt x="392455" y="302260"/>
                  </a:lnTo>
                  <a:lnTo>
                    <a:pt x="433095" y="332740"/>
                  </a:lnTo>
                  <a:lnTo>
                    <a:pt x="440715" y="322580"/>
                  </a:lnTo>
                  <a:lnTo>
                    <a:pt x="400075" y="292100"/>
                  </a:lnTo>
                  <a:close/>
                </a:path>
                <a:path w="1223645" h="919479">
                  <a:moveTo>
                    <a:pt x="359435" y="261620"/>
                  </a:moveTo>
                  <a:lnTo>
                    <a:pt x="351815" y="271780"/>
                  </a:lnTo>
                  <a:lnTo>
                    <a:pt x="361975" y="279400"/>
                  </a:lnTo>
                  <a:lnTo>
                    <a:pt x="369595" y="269240"/>
                  </a:lnTo>
                  <a:lnTo>
                    <a:pt x="359435" y="261620"/>
                  </a:lnTo>
                  <a:close/>
                </a:path>
                <a:path w="1223645" h="919479">
                  <a:moveTo>
                    <a:pt x="288315" y="208280"/>
                  </a:moveTo>
                  <a:lnTo>
                    <a:pt x="280695" y="218440"/>
                  </a:lnTo>
                  <a:lnTo>
                    <a:pt x="321335" y="248920"/>
                  </a:lnTo>
                  <a:lnTo>
                    <a:pt x="328955" y="238760"/>
                  </a:lnTo>
                  <a:lnTo>
                    <a:pt x="288315" y="208280"/>
                  </a:lnTo>
                  <a:close/>
                </a:path>
                <a:path w="1223645" h="919479">
                  <a:moveTo>
                    <a:pt x="247675" y="177800"/>
                  </a:moveTo>
                  <a:lnTo>
                    <a:pt x="240055" y="187960"/>
                  </a:lnTo>
                  <a:lnTo>
                    <a:pt x="250215" y="195580"/>
                  </a:lnTo>
                  <a:lnTo>
                    <a:pt x="257835" y="185420"/>
                  </a:lnTo>
                  <a:lnTo>
                    <a:pt x="247675" y="177800"/>
                  </a:lnTo>
                  <a:close/>
                </a:path>
                <a:path w="1223645" h="919479">
                  <a:moveTo>
                    <a:pt x="176555" y="124460"/>
                  </a:moveTo>
                  <a:lnTo>
                    <a:pt x="168935" y="134620"/>
                  </a:lnTo>
                  <a:lnTo>
                    <a:pt x="209575" y="165100"/>
                  </a:lnTo>
                  <a:lnTo>
                    <a:pt x="217195" y="154940"/>
                  </a:lnTo>
                  <a:lnTo>
                    <a:pt x="176555" y="124460"/>
                  </a:lnTo>
                  <a:close/>
                </a:path>
                <a:path w="1223645" h="919479">
                  <a:moveTo>
                    <a:pt x="135915" y="93980"/>
                  </a:moveTo>
                  <a:lnTo>
                    <a:pt x="128295" y="104140"/>
                  </a:lnTo>
                  <a:lnTo>
                    <a:pt x="138455" y="111760"/>
                  </a:lnTo>
                  <a:lnTo>
                    <a:pt x="146075" y="101600"/>
                  </a:lnTo>
                  <a:lnTo>
                    <a:pt x="135915" y="93980"/>
                  </a:lnTo>
                  <a:close/>
                </a:path>
                <a:path w="1223645" h="919479">
                  <a:moveTo>
                    <a:pt x="0" y="0"/>
                  </a:moveTo>
                  <a:lnTo>
                    <a:pt x="38519" y="91313"/>
                  </a:lnTo>
                  <a:lnTo>
                    <a:pt x="39890" y="94488"/>
                  </a:lnTo>
                  <a:lnTo>
                    <a:pt x="43611" y="96012"/>
                  </a:lnTo>
                  <a:lnTo>
                    <a:pt x="46837" y="94615"/>
                  </a:lnTo>
                  <a:lnTo>
                    <a:pt x="50076" y="93345"/>
                  </a:lnTo>
                  <a:lnTo>
                    <a:pt x="51587" y="89535"/>
                  </a:lnTo>
                  <a:lnTo>
                    <a:pt x="50228" y="86360"/>
                  </a:lnTo>
                  <a:lnTo>
                    <a:pt x="25067" y="26719"/>
                  </a:lnTo>
                  <a:lnTo>
                    <a:pt x="16535" y="20320"/>
                  </a:lnTo>
                  <a:lnTo>
                    <a:pt x="20268" y="15342"/>
                  </a:lnTo>
                  <a:lnTo>
                    <a:pt x="20164" y="15097"/>
                  </a:lnTo>
                  <a:lnTo>
                    <a:pt x="9347" y="13843"/>
                  </a:lnTo>
                  <a:lnTo>
                    <a:pt x="15938" y="5080"/>
                  </a:lnTo>
                  <a:lnTo>
                    <a:pt x="43755" y="5080"/>
                  </a:lnTo>
                  <a:lnTo>
                    <a:pt x="0" y="0"/>
                  </a:lnTo>
                  <a:close/>
                </a:path>
                <a:path w="1223645" h="919479">
                  <a:moveTo>
                    <a:pt x="64795" y="40640"/>
                  </a:moveTo>
                  <a:lnTo>
                    <a:pt x="57175" y="50800"/>
                  </a:lnTo>
                  <a:lnTo>
                    <a:pt x="97815" y="81280"/>
                  </a:lnTo>
                  <a:lnTo>
                    <a:pt x="105435" y="71120"/>
                  </a:lnTo>
                  <a:lnTo>
                    <a:pt x="64795" y="40640"/>
                  </a:lnTo>
                  <a:close/>
                </a:path>
                <a:path w="1223645" h="919479">
                  <a:moveTo>
                    <a:pt x="20429" y="15127"/>
                  </a:moveTo>
                  <a:lnTo>
                    <a:pt x="20268" y="15342"/>
                  </a:lnTo>
                  <a:lnTo>
                    <a:pt x="25067" y="26719"/>
                  </a:lnTo>
                  <a:lnTo>
                    <a:pt x="26695" y="27940"/>
                  </a:lnTo>
                  <a:lnTo>
                    <a:pt x="34315" y="17780"/>
                  </a:lnTo>
                  <a:lnTo>
                    <a:pt x="32671" y="16547"/>
                  </a:lnTo>
                  <a:lnTo>
                    <a:pt x="20429" y="15127"/>
                  </a:lnTo>
                  <a:close/>
                </a:path>
                <a:path w="1223645" h="919479">
                  <a:moveTo>
                    <a:pt x="20268" y="15342"/>
                  </a:moveTo>
                  <a:lnTo>
                    <a:pt x="16535" y="20320"/>
                  </a:lnTo>
                  <a:lnTo>
                    <a:pt x="25067" y="26719"/>
                  </a:lnTo>
                  <a:lnTo>
                    <a:pt x="20268" y="15342"/>
                  </a:lnTo>
                  <a:close/>
                </a:path>
                <a:path w="1223645" h="919479">
                  <a:moveTo>
                    <a:pt x="87511" y="10160"/>
                  </a:moveTo>
                  <a:lnTo>
                    <a:pt x="24155" y="10160"/>
                  </a:lnTo>
                  <a:lnTo>
                    <a:pt x="32671" y="16547"/>
                  </a:lnTo>
                  <a:lnTo>
                    <a:pt x="100469" y="24384"/>
                  </a:lnTo>
                  <a:lnTo>
                    <a:pt x="103619" y="21971"/>
                  </a:lnTo>
                  <a:lnTo>
                    <a:pt x="104419" y="14986"/>
                  </a:lnTo>
                  <a:lnTo>
                    <a:pt x="101930" y="11811"/>
                  </a:lnTo>
                  <a:lnTo>
                    <a:pt x="87511" y="10160"/>
                  </a:lnTo>
                  <a:close/>
                </a:path>
                <a:path w="1223645" h="919479">
                  <a:moveTo>
                    <a:pt x="24155" y="10160"/>
                  </a:moveTo>
                  <a:lnTo>
                    <a:pt x="20429" y="15127"/>
                  </a:lnTo>
                  <a:lnTo>
                    <a:pt x="32671" y="16547"/>
                  </a:lnTo>
                  <a:lnTo>
                    <a:pt x="24155" y="10160"/>
                  </a:lnTo>
                  <a:close/>
                </a:path>
                <a:path w="1223645" h="919479">
                  <a:moveTo>
                    <a:pt x="43755" y="5080"/>
                  </a:moveTo>
                  <a:lnTo>
                    <a:pt x="15938" y="5080"/>
                  </a:lnTo>
                  <a:lnTo>
                    <a:pt x="20164" y="15097"/>
                  </a:lnTo>
                  <a:lnTo>
                    <a:pt x="20429" y="15127"/>
                  </a:lnTo>
                  <a:lnTo>
                    <a:pt x="24155" y="10160"/>
                  </a:lnTo>
                  <a:lnTo>
                    <a:pt x="87511" y="10160"/>
                  </a:lnTo>
                  <a:lnTo>
                    <a:pt x="43755" y="5080"/>
                  </a:lnTo>
                  <a:close/>
                </a:path>
                <a:path w="1223645" h="919479">
                  <a:moveTo>
                    <a:pt x="15938" y="5080"/>
                  </a:moveTo>
                  <a:lnTo>
                    <a:pt x="9347" y="13843"/>
                  </a:lnTo>
                  <a:lnTo>
                    <a:pt x="20164" y="15097"/>
                  </a:lnTo>
                  <a:lnTo>
                    <a:pt x="15938" y="5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0" y="3053079"/>
              <a:ext cx="762000" cy="2123440"/>
            </a:xfrm>
            <a:custGeom>
              <a:avLst/>
              <a:gdLst/>
              <a:ahLst/>
              <a:cxnLst/>
              <a:rect l="l" t="t" r="r" b="b"/>
              <a:pathLst>
                <a:path w="762000" h="2123440">
                  <a:moveTo>
                    <a:pt x="0" y="2123440"/>
                  </a:moveTo>
                  <a:lnTo>
                    <a:pt x="762000" y="212344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123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3842" y="3075558"/>
            <a:ext cx="742950" cy="2037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1280" marR="107314">
              <a:lnSpc>
                <a:spcPct val="100099"/>
              </a:lnSpc>
              <a:spcBef>
                <a:spcPts val="114"/>
              </a:spcBef>
              <a:buSzPct val="90909"/>
              <a:buFont typeface="Wingdings"/>
              <a:buChar char=""/>
              <a:tabLst>
                <a:tab pos="147320" algn="l"/>
              </a:tabLst>
            </a:pPr>
            <a:r>
              <a:rPr sz="1100" b="1" spc="-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100" b="1" spc="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100" b="1" spc="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1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o  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render </a:t>
            </a:r>
            <a:r>
              <a:rPr sz="11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1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re</a:t>
            </a:r>
            <a:r>
              <a:rPr sz="1100" b="1" spc="1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100" b="1" spc="-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100" b="1" spc="3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100" b="1" dirty="0">
                <a:solidFill>
                  <a:srgbClr val="006FC0"/>
                </a:solidFill>
                <a:latin typeface="Calibri"/>
                <a:cs typeface="Calibri"/>
              </a:rPr>
              <a:t>ed  e</a:t>
            </a:r>
            <a:r>
              <a:rPr sz="1100" b="1" spc="4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100" b="1" spc="-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es</a:t>
            </a:r>
            <a:r>
              <a:rPr sz="11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n  </a:t>
            </a:r>
            <a:r>
              <a:rPr sz="1100" b="1" spc="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1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100" b="1" spc="-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100" b="1" spc="-3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1100" b="1" spc="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47320" indent="-66675">
              <a:lnSpc>
                <a:spcPts val="1280"/>
              </a:lnSpc>
              <a:buSzPct val="90909"/>
              <a:buFont typeface="Wingdings"/>
              <a:buChar char=""/>
              <a:tabLst>
                <a:tab pos="147955" algn="l"/>
              </a:tabLst>
            </a:pPr>
            <a:r>
              <a:rPr sz="1100" b="1" spc="1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  <a:p>
            <a:pPr marL="81280" marR="87630">
              <a:lnSpc>
                <a:spcPct val="99100"/>
              </a:lnSpc>
              <a:spcBef>
                <a:spcPts val="55"/>
              </a:spcBef>
            </a:pP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returns </a:t>
            </a:r>
            <a:r>
              <a:rPr sz="11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15" dirty="0">
                <a:solidFill>
                  <a:srgbClr val="006FC0"/>
                </a:solidFill>
                <a:latin typeface="Calibri"/>
                <a:cs typeface="Calibri"/>
              </a:rPr>
              <a:t>Htt</a:t>
            </a:r>
            <a:r>
              <a:rPr sz="1100" b="1" spc="5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100" b="1" spc="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100" b="1" spc="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100" b="1" spc="5" dirty="0">
                <a:solidFill>
                  <a:srgbClr val="006FC0"/>
                </a:solidFill>
                <a:latin typeface="Calibri"/>
                <a:cs typeface="Calibri"/>
              </a:rPr>
              <a:t>p  </a:t>
            </a:r>
            <a:r>
              <a:rPr sz="1100" b="1" spc="35" dirty="0">
                <a:solidFill>
                  <a:srgbClr val="006FC0"/>
                </a:solidFill>
                <a:latin typeface="Calibri"/>
                <a:cs typeface="Calibri"/>
              </a:rPr>
              <a:t>onse </a:t>
            </a:r>
            <a:r>
              <a:rPr sz="110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100" b="1" spc="25" dirty="0">
                <a:solidFill>
                  <a:srgbClr val="006FC0"/>
                </a:solidFill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889" y="86360"/>
            <a:ext cx="914439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7" y="1157541"/>
            <a:ext cx="332359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28765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View:</a:t>
            </a:r>
            <a:endParaRPr sz="2400">
              <a:latin typeface="Calibri"/>
              <a:cs typeface="Calibri"/>
            </a:endParaRPr>
          </a:p>
          <a:p>
            <a:pPr marL="165100">
              <a:spcBef>
                <a:spcPts val="1315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xa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#</a:t>
            </a:r>
            <a:r>
              <a:rPr sz="1850" spc="15" dirty="0">
                <a:latin typeface="Calibri"/>
                <a:cs typeface="Calibri"/>
              </a:rPr>
              <a:t>2</a:t>
            </a:r>
            <a:r>
              <a:rPr sz="1850" spc="-5" dirty="0"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8955" y="3505216"/>
            <a:ext cx="93345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90800" y="1981200"/>
            <a:ext cx="6858000" cy="4216400"/>
            <a:chOff x="1066800" y="1981200"/>
            <a:chExt cx="6858000" cy="4216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981200"/>
              <a:ext cx="6858000" cy="4216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72679" y="488187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6080"/>
                  </a:moveTo>
                  <a:lnTo>
                    <a:pt x="386079" y="386080"/>
                  </a:lnTo>
                  <a:lnTo>
                    <a:pt x="386079" y="0"/>
                  </a:lnTo>
                  <a:lnTo>
                    <a:pt x="0" y="0"/>
                  </a:lnTo>
                  <a:lnTo>
                    <a:pt x="0" y="386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86038" y="1976438"/>
            <a:ext cx="6867525" cy="33675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0185" algn="r">
              <a:spcBef>
                <a:spcPts val="1280"/>
              </a:spcBef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3691" y="6433820"/>
            <a:ext cx="167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657" y="86360"/>
            <a:ext cx="853662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657" y="1157541"/>
            <a:ext cx="332359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28765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View:</a:t>
            </a:r>
            <a:endParaRPr sz="2400">
              <a:latin typeface="Calibri"/>
              <a:cs typeface="Calibri"/>
            </a:endParaRPr>
          </a:p>
          <a:p>
            <a:pPr marL="165100">
              <a:spcBef>
                <a:spcPts val="1315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xa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#</a:t>
            </a:r>
            <a:r>
              <a:rPr sz="1850" spc="15" dirty="0">
                <a:latin typeface="Calibri"/>
                <a:cs typeface="Calibri"/>
              </a:rPr>
              <a:t>3</a:t>
            </a:r>
            <a:r>
              <a:rPr sz="1850" spc="-5" dirty="0"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955" y="3505216"/>
            <a:ext cx="93345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4080" y="1676400"/>
            <a:ext cx="6021705" cy="4653280"/>
            <a:chOff x="1910079" y="1676400"/>
            <a:chExt cx="6021705" cy="46532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0079" y="1676400"/>
              <a:ext cx="5638800" cy="4653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53959" y="5877559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0" y="375919"/>
                  </a:moveTo>
                  <a:lnTo>
                    <a:pt x="375920" y="375919"/>
                  </a:lnTo>
                  <a:lnTo>
                    <a:pt x="375920" y="0"/>
                  </a:lnTo>
                  <a:lnTo>
                    <a:pt x="0" y="0"/>
                  </a:lnTo>
                  <a:lnTo>
                    <a:pt x="0" y="3759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96452" y="5921693"/>
            <a:ext cx="1289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857" y="6651942"/>
            <a:ext cx="66725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Reference:</a:t>
            </a:r>
            <a:r>
              <a:rPr sz="12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https://medium.com/analytics-vidhya/make-a-weather-application-using-django-a9a131e3bae7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208280"/>
            <a:ext cx="7538720" cy="461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 anchor="t">
            <a:spAutoFit/>
          </a:bodyPr>
          <a:lstStyle/>
          <a:p>
            <a:pPr algn="ctr">
              <a:spcBef>
                <a:spcPts val="240"/>
              </a:spcBef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4960" y="1965960"/>
            <a:ext cx="2600960" cy="20320"/>
          </a:xfrm>
          <a:custGeom>
            <a:avLst/>
            <a:gdLst/>
            <a:ahLst/>
            <a:cxnLst/>
            <a:rect l="l" t="t" r="r" b="b"/>
            <a:pathLst>
              <a:path w="2600960" h="20319">
                <a:moveTo>
                  <a:pt x="2600960" y="0"/>
                </a:moveTo>
                <a:lnTo>
                  <a:pt x="0" y="0"/>
                </a:lnTo>
                <a:lnTo>
                  <a:pt x="0" y="20319"/>
                </a:lnTo>
                <a:lnTo>
                  <a:pt x="2600960" y="20319"/>
                </a:lnTo>
                <a:lnTo>
                  <a:pt x="26009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0360" y="1305560"/>
            <a:ext cx="9029700" cy="1884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31775" marR="30480" indent="-227329">
              <a:spcBef>
                <a:spcPts val="135"/>
              </a:spcBef>
              <a:buSzPct val="95000"/>
              <a:buFont typeface="Wingdings"/>
              <a:buChar char=""/>
              <a:tabLst>
                <a:tab pos="232410" algn="l"/>
              </a:tabLst>
            </a:pP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What</a:t>
            </a:r>
            <a:r>
              <a:rPr sz="20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is</a:t>
            </a:r>
            <a:r>
              <a:rPr sz="20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Django?</a:t>
            </a:r>
            <a:endParaRPr sz="2000">
              <a:latin typeface="Calibri"/>
              <a:cs typeface="Calibri"/>
            </a:endParaRPr>
          </a:p>
          <a:p>
            <a:pPr marL="265430" indent="-108585">
              <a:spcBef>
                <a:spcPts val="595"/>
              </a:spcBef>
              <a:buSzPct val="94594"/>
              <a:buFont typeface="Wingdings"/>
              <a:buChar char=""/>
              <a:tabLst>
                <a:tab pos="266065" algn="l"/>
              </a:tabLst>
            </a:pPr>
            <a:r>
              <a:rPr sz="1850" dirty="0">
                <a:solidFill>
                  <a:srgbClr val="0000FF"/>
                </a:solidFill>
                <a:latin typeface="Calibri"/>
                <a:cs typeface="Calibri"/>
              </a:rPr>
              <a:t>Django</a:t>
            </a:r>
            <a:r>
              <a:rPr sz="1850" spc="-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AF50"/>
                </a:solidFill>
                <a:latin typeface="Calibri"/>
                <a:cs typeface="Calibri"/>
              </a:rPr>
              <a:t>open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source</a:t>
            </a:r>
            <a:r>
              <a:rPr sz="1850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web</a:t>
            </a:r>
            <a:r>
              <a:rPr sz="185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application</a:t>
            </a:r>
            <a:r>
              <a:rPr sz="1850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framework</a:t>
            </a:r>
            <a:r>
              <a:rPr sz="1850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50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AF50"/>
                </a:solidFill>
                <a:latin typeface="Calibri"/>
                <a:cs typeface="Calibri"/>
              </a:rPr>
              <a:t>developing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web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applications</a:t>
            </a:r>
            <a:r>
              <a:rPr sz="1850" spc="-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Python</a:t>
            </a:r>
            <a:endParaRPr sz="1850">
              <a:latin typeface="Calibri"/>
              <a:cs typeface="Calibri"/>
            </a:endParaRPr>
          </a:p>
          <a:p>
            <a:pPr marR="30480">
              <a:spcBef>
                <a:spcPts val="30"/>
              </a:spcBef>
              <a:buClr>
                <a:srgbClr val="0000FF"/>
              </a:buClr>
              <a:buFont typeface="Wingdings"/>
              <a:buChar char=""/>
            </a:pPr>
            <a:endParaRPr sz="1600">
              <a:latin typeface="Calibri"/>
              <a:cs typeface="Calibri"/>
            </a:endParaRPr>
          </a:p>
          <a:p>
            <a:pPr marL="570230" marR="30480" lvl="1" indent="-107950">
              <a:buSzPct val="94594"/>
              <a:buFont typeface="Wingdings"/>
              <a:buChar char=""/>
              <a:tabLst>
                <a:tab pos="570865" algn="l"/>
              </a:tabLst>
            </a:pP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10" dirty="0">
                <a:latin typeface="Calibri"/>
                <a:cs typeface="Calibri"/>
              </a:rPr>
              <a:t>ha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we</a:t>
            </a:r>
            <a:r>
              <a:rPr sz="1850" spc="-5" dirty="0">
                <a:latin typeface="Calibri"/>
                <a:cs typeface="Calibri"/>
              </a:rPr>
              <a:t>b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ap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15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fra</a:t>
            </a:r>
            <a:r>
              <a:rPr sz="1850" spc="-40" dirty="0">
                <a:latin typeface="Calibri"/>
                <a:cs typeface="Calibri"/>
              </a:rPr>
              <a:t>mew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k</a:t>
            </a:r>
            <a:r>
              <a:rPr sz="1850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948055" marR="30480" lvl="2" indent="-209550">
              <a:lnSpc>
                <a:spcPts val="2190"/>
              </a:lnSpc>
              <a:spcBef>
                <a:spcPts val="790"/>
              </a:spcBef>
              <a:buSzPct val="94594"/>
              <a:buFont typeface="Wingdings"/>
              <a:buChar char=""/>
              <a:tabLst>
                <a:tab pos="948690" algn="l"/>
              </a:tabLst>
            </a:pPr>
            <a:r>
              <a:rPr sz="1850" spc="-60" dirty="0">
                <a:solidFill>
                  <a:srgbClr val="00AFEF"/>
                </a:solidFill>
                <a:latin typeface="Calibri"/>
                <a:cs typeface="Calibri"/>
              </a:rPr>
              <a:t>Web</a:t>
            </a:r>
            <a:r>
              <a:rPr sz="185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AFEF"/>
                </a:solidFill>
                <a:latin typeface="Calibri"/>
                <a:cs typeface="Calibri"/>
              </a:rPr>
              <a:t>application</a:t>
            </a:r>
            <a:r>
              <a:rPr sz="1850" spc="-1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AFEF"/>
                </a:solidFill>
                <a:latin typeface="Calibri"/>
                <a:cs typeface="Calibri"/>
              </a:rPr>
              <a:t>framework</a:t>
            </a:r>
            <a:r>
              <a:rPr sz="1850" spc="-1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185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5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collection</a:t>
            </a:r>
            <a:r>
              <a:rPr sz="1850" b="1" u="heavy" spc="-20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of</a:t>
            </a:r>
            <a:r>
              <a:rPr sz="1850" b="1" u="heavy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solutions,</a:t>
            </a:r>
            <a:r>
              <a:rPr sz="1850" b="1" u="heavy" spc="-16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packages</a:t>
            </a:r>
            <a:r>
              <a:rPr sz="1850" b="1" u="heavy" spc="-18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and</a:t>
            </a:r>
            <a:r>
              <a:rPr sz="1850" b="1" u="heavy" spc="-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best</a:t>
            </a:r>
            <a:r>
              <a:rPr sz="1850" b="1" u="heavy" spc="-8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practices</a:t>
            </a:r>
            <a:endParaRPr sz="1850">
              <a:latin typeface="Calibri"/>
              <a:cs typeface="Calibri"/>
            </a:endParaRPr>
          </a:p>
          <a:p>
            <a:pPr marL="892175" marR="30480">
              <a:lnSpc>
                <a:spcPts val="2190"/>
              </a:lnSpc>
            </a:pPr>
            <a:r>
              <a:rPr sz="1850" spc="-5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1850" spc="-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AFEF"/>
                </a:solidFill>
                <a:latin typeface="Calibri"/>
                <a:cs typeface="Calibri"/>
              </a:rPr>
              <a:t>allows</a:t>
            </a:r>
            <a:r>
              <a:rPr sz="18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00AFEF"/>
                </a:solidFill>
                <a:latin typeface="Calibri"/>
                <a:cs typeface="Calibri"/>
              </a:rPr>
              <a:t>development</a:t>
            </a:r>
            <a:r>
              <a:rPr sz="1850" spc="-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1850" spc="-35" dirty="0">
                <a:solidFill>
                  <a:srgbClr val="00AFEF"/>
                </a:solidFill>
                <a:latin typeface="Calibri"/>
                <a:cs typeface="Calibri"/>
              </a:rPr>
              <a:t>web</a:t>
            </a:r>
            <a:r>
              <a:rPr sz="185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AFEF"/>
                </a:solidFill>
                <a:latin typeface="Calibri"/>
                <a:cs typeface="Calibri"/>
              </a:rPr>
              <a:t>applications</a:t>
            </a:r>
            <a:r>
              <a:rPr sz="1850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1850" spc="-1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AFEF"/>
                </a:solidFill>
                <a:latin typeface="Calibri"/>
                <a:cs typeface="Calibri"/>
              </a:rPr>
              <a:t>dynamic</a:t>
            </a:r>
            <a:r>
              <a:rPr sz="185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AFEF"/>
                </a:solidFill>
                <a:latin typeface="Calibri"/>
                <a:cs typeface="Calibri"/>
              </a:rPr>
              <a:t>websites.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3159" y="1981201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80">
                <a:moveTo>
                  <a:pt x="43561" y="137667"/>
                </a:moveTo>
                <a:lnTo>
                  <a:pt x="39877" y="139191"/>
                </a:lnTo>
                <a:lnTo>
                  <a:pt x="38480" y="142366"/>
                </a:lnTo>
                <a:lnTo>
                  <a:pt x="0" y="233679"/>
                </a:lnTo>
                <a:lnTo>
                  <a:pt x="20778" y="231266"/>
                </a:lnTo>
                <a:lnTo>
                  <a:pt x="13842" y="231266"/>
                </a:lnTo>
                <a:lnTo>
                  <a:pt x="6223" y="221107"/>
                </a:lnTo>
                <a:lnTo>
                  <a:pt x="24967" y="207046"/>
                </a:lnTo>
                <a:lnTo>
                  <a:pt x="50164" y="147320"/>
                </a:lnTo>
                <a:lnTo>
                  <a:pt x="51562" y="144145"/>
                </a:lnTo>
                <a:lnTo>
                  <a:pt x="50037" y="140335"/>
                </a:lnTo>
                <a:lnTo>
                  <a:pt x="46862" y="139064"/>
                </a:lnTo>
                <a:lnTo>
                  <a:pt x="43561" y="137667"/>
                </a:lnTo>
                <a:close/>
              </a:path>
              <a:path w="308610" h="233680">
                <a:moveTo>
                  <a:pt x="24967" y="207046"/>
                </a:moveTo>
                <a:lnTo>
                  <a:pt x="6223" y="221107"/>
                </a:lnTo>
                <a:lnTo>
                  <a:pt x="13842" y="231266"/>
                </a:lnTo>
                <a:lnTo>
                  <a:pt x="17398" y="228600"/>
                </a:lnTo>
                <a:lnTo>
                  <a:pt x="15875" y="228600"/>
                </a:lnTo>
                <a:lnTo>
                  <a:pt x="9270" y="219837"/>
                </a:lnTo>
                <a:lnTo>
                  <a:pt x="20101" y="218581"/>
                </a:lnTo>
                <a:lnTo>
                  <a:pt x="24967" y="207046"/>
                </a:lnTo>
                <a:close/>
              </a:path>
              <a:path w="308610" h="233680">
                <a:moveTo>
                  <a:pt x="100456" y="209296"/>
                </a:moveTo>
                <a:lnTo>
                  <a:pt x="32702" y="217120"/>
                </a:lnTo>
                <a:lnTo>
                  <a:pt x="13842" y="231266"/>
                </a:lnTo>
                <a:lnTo>
                  <a:pt x="20778" y="231266"/>
                </a:lnTo>
                <a:lnTo>
                  <a:pt x="101853" y="221869"/>
                </a:lnTo>
                <a:lnTo>
                  <a:pt x="104393" y="218694"/>
                </a:lnTo>
                <a:lnTo>
                  <a:pt x="103631" y="211709"/>
                </a:lnTo>
                <a:lnTo>
                  <a:pt x="100456" y="209296"/>
                </a:lnTo>
                <a:close/>
              </a:path>
              <a:path w="308610" h="233680">
                <a:moveTo>
                  <a:pt x="20101" y="218581"/>
                </a:moveTo>
                <a:lnTo>
                  <a:pt x="9270" y="219837"/>
                </a:lnTo>
                <a:lnTo>
                  <a:pt x="15875" y="228600"/>
                </a:lnTo>
                <a:lnTo>
                  <a:pt x="20101" y="218581"/>
                </a:lnTo>
                <a:close/>
              </a:path>
              <a:path w="308610" h="233680">
                <a:moveTo>
                  <a:pt x="32702" y="217120"/>
                </a:moveTo>
                <a:lnTo>
                  <a:pt x="20101" y="218581"/>
                </a:lnTo>
                <a:lnTo>
                  <a:pt x="15875" y="228600"/>
                </a:lnTo>
                <a:lnTo>
                  <a:pt x="17398" y="228600"/>
                </a:lnTo>
                <a:lnTo>
                  <a:pt x="32702" y="217120"/>
                </a:lnTo>
                <a:close/>
              </a:path>
              <a:path w="308610" h="233680">
                <a:moveTo>
                  <a:pt x="300989" y="0"/>
                </a:moveTo>
                <a:lnTo>
                  <a:pt x="24967" y="207046"/>
                </a:lnTo>
                <a:lnTo>
                  <a:pt x="20101" y="218581"/>
                </a:lnTo>
                <a:lnTo>
                  <a:pt x="32702" y="217120"/>
                </a:lnTo>
                <a:lnTo>
                  <a:pt x="308610" y="10160"/>
                </a:lnTo>
                <a:lnTo>
                  <a:pt x="3009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0360" y="3967479"/>
            <a:ext cx="8991600" cy="2286000"/>
          </a:xfrm>
          <a:custGeom>
            <a:avLst/>
            <a:gdLst/>
            <a:ahLst/>
            <a:cxnLst/>
            <a:rect l="l" t="t" r="r" b="b"/>
            <a:pathLst>
              <a:path w="8991600" h="2286000">
                <a:moveTo>
                  <a:pt x="0" y="2286000"/>
                </a:moveTo>
                <a:lnTo>
                  <a:pt x="8991600" y="2286000"/>
                </a:lnTo>
                <a:lnTo>
                  <a:pt x="8991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739" y="3522599"/>
            <a:ext cx="8481060" cy="2734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965">
              <a:spcBef>
                <a:spcPts val="10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Architecture:</a:t>
            </a:r>
            <a:endParaRPr sz="2000">
              <a:latin typeface="Calibri"/>
              <a:cs typeface="Calibri"/>
            </a:endParaRPr>
          </a:p>
          <a:p>
            <a:pPr marL="414655" lvl="1" indent="-325755">
              <a:spcBef>
                <a:spcPts val="1285"/>
              </a:spcBef>
              <a:buFont typeface="Wingdings"/>
              <a:buChar char=""/>
              <a:tabLst>
                <a:tab pos="414020" algn="l"/>
                <a:tab pos="414655" algn="l"/>
              </a:tabLst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6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based</a:t>
            </a:r>
            <a:r>
              <a:rPr sz="16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Model-Template-View</a:t>
            </a:r>
            <a:r>
              <a:rPr sz="160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architecture</a:t>
            </a:r>
            <a:endParaRPr sz="1600">
              <a:latin typeface="Calibri"/>
              <a:cs typeface="Calibri"/>
            </a:endParaRPr>
          </a:p>
          <a:p>
            <a:pPr marL="414655" lvl="1" indent="-325755">
              <a:buFont typeface="Wingdings"/>
              <a:buChar char=""/>
              <a:tabLst>
                <a:tab pos="414020" algn="l"/>
                <a:tab pos="414655" algn="l"/>
              </a:tabLst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16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separation</a:t>
            </a:r>
            <a:r>
              <a:rPr sz="1600" b="1" u="sng" spc="-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of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60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1600" b="1" u="sng" spc="-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model</a:t>
            </a:r>
            <a:r>
              <a:rPr sz="16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1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business</a:t>
            </a:r>
            <a:r>
              <a:rPr sz="1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rules</a:t>
            </a:r>
            <a:r>
              <a:rPr sz="160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6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160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Calibri"/>
                <a:cs typeface="Calibri"/>
              </a:rPr>
              <a:t>interface</a:t>
            </a:r>
            <a:endParaRPr sz="1600">
              <a:latin typeface="Calibri"/>
              <a:cs typeface="Calibri"/>
            </a:endParaRPr>
          </a:p>
          <a:p>
            <a:pPr marL="414655" lvl="1" indent="-325755">
              <a:spcBef>
                <a:spcPts val="5"/>
              </a:spcBef>
              <a:buFont typeface="Wingdings"/>
              <a:buChar char=""/>
              <a:tabLst>
                <a:tab pos="414020" algn="l"/>
                <a:tab pos="414655" algn="l"/>
              </a:tabLst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6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16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600" b="1"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unified</a:t>
            </a:r>
            <a:r>
              <a:rPr sz="16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API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to</a:t>
            </a:r>
            <a:r>
              <a:rPr sz="16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600" b="1" u="sng" spc="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database</a:t>
            </a:r>
            <a:r>
              <a:rPr sz="1600" b="1" spc="-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backend</a:t>
            </a:r>
            <a:endParaRPr sz="1600">
              <a:latin typeface="Calibri"/>
              <a:cs typeface="Calibri"/>
            </a:endParaRPr>
          </a:p>
          <a:p>
            <a:pPr marL="414655" marR="5080" lvl="1" indent="-325755">
              <a:spcBef>
                <a:spcPts val="5"/>
              </a:spcBef>
              <a:buFont typeface="Wingdings"/>
              <a:buChar char=""/>
              <a:tabLst>
                <a:tab pos="414020" algn="l"/>
                <a:tab pos="414655" algn="l"/>
              </a:tabLst>
            </a:pP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application</a:t>
            </a:r>
            <a:r>
              <a:rPr sz="1600" spc="-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006FC0"/>
                </a:solidFill>
                <a:latin typeface="Calibri"/>
                <a:cs typeface="Calibri"/>
              </a:rPr>
              <a:t>built</a:t>
            </a:r>
            <a:r>
              <a:rPr sz="1600" spc="-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6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can</a:t>
            </a:r>
            <a:r>
              <a:rPr sz="1600" b="1" u="sng" spc="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work</a:t>
            </a:r>
            <a:r>
              <a:rPr sz="1600" b="1" u="sng" spc="-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with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different</a:t>
            </a:r>
            <a:r>
              <a:rPr sz="1600" b="1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databases</a:t>
            </a:r>
            <a:r>
              <a:rPr sz="1600" b="1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sz="16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requiring</a:t>
            </a:r>
            <a:r>
              <a:rPr sz="1600" spc="2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16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1600" spc="-3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1600">
              <a:latin typeface="Calibri"/>
              <a:cs typeface="Calibri"/>
            </a:endParaRPr>
          </a:p>
          <a:p>
            <a:pPr marL="363855" marR="307975" lvl="1" indent="-274955">
              <a:spcBef>
                <a:spcPts val="5"/>
              </a:spcBef>
              <a:buClr>
                <a:srgbClr val="006FC0"/>
              </a:buClr>
              <a:buFont typeface="Wingdings"/>
              <a:buChar char="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60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application</a:t>
            </a:r>
            <a:r>
              <a:rPr sz="16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design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combined</a:t>
            </a:r>
            <a:r>
              <a:rPr sz="1600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powerful</a:t>
            </a:r>
            <a:r>
              <a:rPr sz="1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capabilities</a:t>
            </a:r>
            <a:r>
              <a:rPr sz="160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6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16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1600" spc="-3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ecosystem</a:t>
            </a:r>
            <a:r>
              <a:rPr sz="16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=&gt;</a:t>
            </a:r>
            <a:r>
              <a:rPr sz="16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Django</a:t>
            </a:r>
            <a:r>
              <a:rPr sz="16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best</a:t>
            </a:r>
            <a:r>
              <a:rPr sz="16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suited</a:t>
            </a:r>
            <a:r>
              <a:rPr sz="1600" b="1" u="sng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for</a:t>
            </a:r>
            <a:r>
              <a:rPr sz="1600" b="1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IoT</a:t>
            </a:r>
            <a:r>
              <a:rPr sz="1600" b="1" u="sng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applications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24815" lvl="1" indent="-335915">
              <a:spcBef>
                <a:spcPts val="5"/>
              </a:spcBef>
              <a:buFont typeface="Wingdings"/>
              <a:buChar char=""/>
              <a:tabLst>
                <a:tab pos="424180" algn="l"/>
                <a:tab pos="424815" algn="l"/>
              </a:tabLst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consists</a:t>
            </a:r>
            <a:r>
              <a:rPr sz="16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1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object-relational</a:t>
            </a:r>
            <a:r>
              <a:rPr sz="1600" b="1" u="sng" spc="-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mapper,</a:t>
            </a:r>
            <a:r>
              <a:rPr sz="1600" b="1" u="sng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600" b="1" u="sng" spc="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web</a:t>
            </a:r>
            <a:r>
              <a:rPr sz="16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templating</a:t>
            </a:r>
            <a:r>
              <a:rPr sz="1600" b="1" u="sng" spc="-1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system</a:t>
            </a:r>
            <a:r>
              <a:rPr sz="1600" b="1" u="sng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regular</a:t>
            </a:r>
            <a:r>
              <a:rPr sz="1600" b="1" u="sng" spc="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expression</a:t>
            </a:r>
            <a:endParaRPr sz="1600">
              <a:latin typeface="Calibri"/>
              <a:cs typeface="Calibri"/>
            </a:endParaRPr>
          </a:p>
          <a:p>
            <a:pPr marL="88265">
              <a:tabLst>
                <a:tab pos="414020" algn="l"/>
              </a:tabLst>
            </a:pP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	based</a:t>
            </a:r>
            <a:r>
              <a:rPr sz="16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URL</a:t>
            </a:r>
            <a:r>
              <a:rPr sz="16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dispatche</a:t>
            </a: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657" y="86360"/>
            <a:ext cx="853662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7" y="1157541"/>
            <a:ext cx="332359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28765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View:</a:t>
            </a:r>
            <a:endParaRPr sz="2400">
              <a:latin typeface="Calibri"/>
              <a:cs typeface="Calibri"/>
            </a:endParaRPr>
          </a:p>
          <a:p>
            <a:pPr marL="165100">
              <a:spcBef>
                <a:spcPts val="1315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xa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#</a:t>
            </a:r>
            <a:r>
              <a:rPr sz="1850" spc="15" dirty="0">
                <a:latin typeface="Calibri"/>
                <a:cs typeface="Calibri"/>
              </a:rPr>
              <a:t>4</a:t>
            </a:r>
            <a:r>
              <a:rPr sz="1850" spc="-5" dirty="0"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255" y="3446716"/>
            <a:ext cx="11874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5559" y="5115559"/>
            <a:ext cx="375920" cy="375920"/>
          </a:xfrm>
          <a:custGeom>
            <a:avLst/>
            <a:gdLst/>
            <a:ahLst/>
            <a:cxnLst/>
            <a:rect l="l" t="t" r="r" b="b"/>
            <a:pathLst>
              <a:path w="375920" h="375920">
                <a:moveTo>
                  <a:pt x="0" y="375919"/>
                </a:moveTo>
                <a:lnTo>
                  <a:pt x="375920" y="375919"/>
                </a:lnTo>
                <a:lnTo>
                  <a:pt x="375920" y="0"/>
                </a:lnTo>
                <a:lnTo>
                  <a:pt x="0" y="0"/>
                </a:lnTo>
                <a:lnTo>
                  <a:pt x="0" y="3759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4375" y="5158803"/>
            <a:ext cx="718820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marL="12700"/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Reference:</a:t>
            </a:r>
            <a:r>
              <a:rPr sz="1200" u="sng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https://www.digitalocean.com/community/tutorials/how-to-build-a-weather-app-in-django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4880" y="2286000"/>
            <a:ext cx="7538720" cy="2743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657" y="86360"/>
            <a:ext cx="853662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7" y="1157542"/>
            <a:ext cx="7933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Defining</a:t>
            </a:r>
            <a:r>
              <a:rPr sz="2000" b="1" u="heavy" spc="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alternative</a:t>
            </a:r>
            <a:r>
              <a:rPr sz="2000" b="1" u="heavy" spc="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View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that</a:t>
            </a:r>
            <a:r>
              <a:rPr sz="20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retrieves</a:t>
            </a:r>
            <a:r>
              <a:rPr sz="2000" b="1" u="heavy" spc="-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2000" b="1" u="heavy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from</a:t>
            </a:r>
            <a:r>
              <a:rPr sz="200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Xively</a:t>
            </a:r>
            <a:r>
              <a:rPr sz="20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cloud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8955" y="3446716"/>
            <a:ext cx="10604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1450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05355" y="1748091"/>
            <a:ext cx="7486650" cy="3951604"/>
            <a:chOff x="681355" y="1748091"/>
            <a:chExt cx="7486650" cy="39516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80" y="1757680"/>
              <a:ext cx="7467600" cy="2204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6117" y="1752854"/>
              <a:ext cx="7477125" cy="2214245"/>
            </a:xfrm>
            <a:custGeom>
              <a:avLst/>
              <a:gdLst/>
              <a:ahLst/>
              <a:cxnLst/>
              <a:rect l="l" t="t" r="r" b="b"/>
              <a:pathLst>
                <a:path w="7477125" h="2214245">
                  <a:moveTo>
                    <a:pt x="0" y="2214245"/>
                  </a:moveTo>
                  <a:lnTo>
                    <a:pt x="7477125" y="2214245"/>
                  </a:lnTo>
                  <a:lnTo>
                    <a:pt x="7477125" y="0"/>
                  </a:lnTo>
                  <a:lnTo>
                    <a:pt x="0" y="0"/>
                  </a:lnTo>
                  <a:lnTo>
                    <a:pt x="0" y="221424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80" y="3962400"/>
              <a:ext cx="7386320" cy="172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117" y="3957637"/>
              <a:ext cx="7395845" cy="1736725"/>
            </a:xfrm>
            <a:custGeom>
              <a:avLst/>
              <a:gdLst/>
              <a:ahLst/>
              <a:cxnLst/>
              <a:rect l="l" t="t" r="r" b="b"/>
              <a:pathLst>
                <a:path w="7395845" h="1736725">
                  <a:moveTo>
                    <a:pt x="0" y="1736725"/>
                  </a:moveTo>
                  <a:lnTo>
                    <a:pt x="7395845" y="1736725"/>
                  </a:lnTo>
                  <a:lnTo>
                    <a:pt x="7395845" y="0"/>
                  </a:lnTo>
                  <a:lnTo>
                    <a:pt x="0" y="0"/>
                  </a:lnTo>
                  <a:lnTo>
                    <a:pt x="0" y="17367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739" y="86360"/>
            <a:ext cx="876554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657" y="427489"/>
            <a:ext cx="8486140" cy="25323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355090" indent="-274955">
              <a:spcBef>
                <a:spcPts val="1040"/>
              </a:spcBef>
              <a:buSzPct val="95833"/>
              <a:buFont typeface="Wingdings"/>
              <a:buChar char=""/>
              <a:tabLst>
                <a:tab pos="135572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Template:</a:t>
            </a:r>
            <a:endParaRPr sz="2400">
              <a:latin typeface="Calibri"/>
              <a:cs typeface="Calibri"/>
            </a:endParaRPr>
          </a:p>
          <a:p>
            <a:pPr marL="120014" indent="-107950">
              <a:spcBef>
                <a:spcPts val="71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r>
              <a:rPr sz="185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typically</a:t>
            </a:r>
            <a:r>
              <a:rPr sz="1850" b="1" u="heavy" spc="-1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</a:t>
            </a:r>
            <a:r>
              <a:rPr sz="1850" b="1" u="heavy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HTML</a:t>
            </a:r>
            <a:r>
              <a:rPr sz="1850" b="1" u="heavy" spc="-1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file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700">
              <a:latin typeface="Calibri"/>
              <a:cs typeface="Calibri"/>
            </a:endParaRPr>
          </a:p>
          <a:p>
            <a:pPr marL="165100" indent="-153035">
              <a:lnSpc>
                <a:spcPts val="2195"/>
              </a:lnSpc>
              <a:buSzPct val="94594"/>
              <a:buFont typeface="Wingdings"/>
              <a:buChar char=""/>
              <a:tabLst>
                <a:tab pos="165735" algn="l"/>
              </a:tabLst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r>
              <a:rPr sz="1850" spc="-20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allow</a:t>
            </a:r>
            <a:r>
              <a:rPr sz="1850" b="1" u="heavy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separation</a:t>
            </a:r>
            <a:r>
              <a:rPr sz="1850" b="1" u="heavy" spc="-2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of</a:t>
            </a:r>
            <a:r>
              <a:rPr sz="1850" b="1" u="heavy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presentation</a:t>
            </a:r>
            <a:r>
              <a:rPr sz="1850" b="1" u="heavy" spc="-20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of</a:t>
            </a:r>
            <a:r>
              <a:rPr sz="1850" b="1" u="heavy" spc="-1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1850" b="1" u="heavy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from</a:t>
            </a:r>
            <a:r>
              <a:rPr sz="1850" b="1" u="heavy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actual</a:t>
            </a:r>
            <a:r>
              <a:rPr sz="1850" b="1" u="heavy" spc="-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185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endParaRPr sz="1850">
              <a:latin typeface="Calibri"/>
              <a:cs typeface="Calibri"/>
            </a:endParaRPr>
          </a:p>
          <a:p>
            <a:pPr marL="165100">
              <a:lnSpc>
                <a:spcPts val="2195"/>
              </a:lnSpc>
            </a:pPr>
            <a:r>
              <a:rPr sz="1850" b="1" spc="-10" dirty="0">
                <a:solidFill>
                  <a:srgbClr val="006FC0"/>
                </a:solidFill>
                <a:latin typeface="Calibri"/>
                <a:cs typeface="Calibri"/>
              </a:rPr>
              <a:t>placeholder</a:t>
            </a:r>
            <a:r>
              <a:rPr sz="1850" b="1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5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associated</a:t>
            </a:r>
            <a:r>
              <a:rPr sz="185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logic(using</a:t>
            </a:r>
            <a:r>
              <a:rPr sz="185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r>
              <a:rPr sz="185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15" dirty="0">
                <a:solidFill>
                  <a:srgbClr val="006FC0"/>
                </a:solidFill>
                <a:latin typeface="Calibri"/>
                <a:cs typeface="Calibri"/>
              </a:rPr>
              <a:t>tags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>
              <a:latin typeface="Calibri"/>
              <a:cs typeface="Calibri"/>
            </a:endParaRPr>
          </a:p>
          <a:p>
            <a:pPr marL="114300" marR="10795" indent="-101600">
              <a:lnSpc>
                <a:spcPts val="2160"/>
              </a:lnSpc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template</a:t>
            </a:r>
            <a:r>
              <a:rPr sz="1850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receives</a:t>
            </a:r>
            <a:r>
              <a:rPr sz="1850" b="1" u="heavy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</a:t>
            </a:r>
            <a:r>
              <a:rPr sz="1850" b="1" u="heavy" spc="-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context</a:t>
            </a:r>
            <a:r>
              <a:rPr sz="1850" b="1" u="heavy" spc="-1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from</a:t>
            </a:r>
            <a:r>
              <a:rPr sz="1850" b="1" u="heavy" spc="-1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view</a:t>
            </a:r>
            <a:r>
              <a:rPr sz="1850" b="1" u="heavy" spc="-1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1850" b="1" u="heavy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presents</a:t>
            </a:r>
            <a:r>
              <a:rPr sz="1850" b="1" u="heavy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context</a:t>
            </a:r>
            <a:r>
              <a:rPr sz="1850" spc="-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placeholders.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4448873"/>
            <a:ext cx="74930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1435">
              <a:spcBef>
                <a:spcPts val="100"/>
              </a:spcBef>
            </a:pPr>
            <a:r>
              <a:rPr sz="1600" b="1" spc="15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x</a:t>
            </a:r>
            <a:r>
              <a:rPr sz="1600" b="1" spc="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m</a:t>
            </a:r>
            <a:r>
              <a:rPr sz="1600" b="1" spc="20" dirty="0">
                <a:latin typeface="Calibri"/>
                <a:cs typeface="Calibri"/>
              </a:rPr>
              <a:t>p</a:t>
            </a:r>
            <a:r>
              <a:rPr sz="1600" b="1" spc="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e  </a:t>
            </a:r>
            <a:r>
              <a:rPr sz="1600" b="1" spc="-10" dirty="0">
                <a:latin typeface="Calibri"/>
                <a:cs typeface="Calibri"/>
              </a:rPr>
              <a:t>#1: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0155" y="3038475"/>
            <a:ext cx="7710170" cy="3371850"/>
            <a:chOff x="986155" y="3038475"/>
            <a:chExt cx="7710170" cy="33718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680" y="3048000"/>
              <a:ext cx="7691120" cy="3352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0917" y="3043237"/>
              <a:ext cx="7700645" cy="3362325"/>
            </a:xfrm>
            <a:custGeom>
              <a:avLst/>
              <a:gdLst/>
              <a:ahLst/>
              <a:cxnLst/>
              <a:rect l="l" t="t" r="r" b="b"/>
              <a:pathLst>
                <a:path w="7700645" h="3362325">
                  <a:moveTo>
                    <a:pt x="0" y="3362325"/>
                  </a:moveTo>
                  <a:lnTo>
                    <a:pt x="7700645" y="3362325"/>
                  </a:lnTo>
                  <a:lnTo>
                    <a:pt x="7700645" y="0"/>
                  </a:lnTo>
                  <a:lnTo>
                    <a:pt x="0" y="0"/>
                  </a:lnTo>
                  <a:lnTo>
                    <a:pt x="0" y="33623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665" y="86360"/>
            <a:ext cx="8567615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9791" y="547053"/>
            <a:ext cx="29286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1615" indent="-209550">
              <a:spcBef>
                <a:spcPts val="90"/>
              </a:spcBef>
              <a:buSzPct val="94594"/>
              <a:buFont typeface="Wingdings"/>
              <a:buChar char=""/>
              <a:tabLst>
                <a:tab pos="222250" algn="l"/>
              </a:tabLst>
            </a:pP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5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8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18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850" b="1" u="heavy" spc="-20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185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8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0" y="986155"/>
            <a:ext cx="9149080" cy="5119370"/>
            <a:chOff x="0" y="986155"/>
            <a:chExt cx="9149080" cy="5119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5680"/>
              <a:ext cx="5334000" cy="5100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0" y="990917"/>
              <a:ext cx="5334000" cy="5109845"/>
            </a:xfrm>
            <a:custGeom>
              <a:avLst/>
              <a:gdLst/>
              <a:ahLst/>
              <a:cxnLst/>
              <a:rect l="l" t="t" r="r" b="b"/>
              <a:pathLst>
                <a:path w="5334000" h="5109845">
                  <a:moveTo>
                    <a:pt x="0" y="5109845"/>
                  </a:moveTo>
                  <a:lnTo>
                    <a:pt x="5333682" y="5109845"/>
                  </a:lnTo>
                  <a:lnTo>
                    <a:pt x="5333682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995680"/>
              <a:ext cx="3810000" cy="5100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29301" y="990917"/>
              <a:ext cx="3815079" cy="5109845"/>
            </a:xfrm>
            <a:custGeom>
              <a:avLst/>
              <a:gdLst/>
              <a:ahLst/>
              <a:cxnLst/>
              <a:rect l="l" t="t" r="r" b="b"/>
              <a:pathLst>
                <a:path w="3815079" h="5109845">
                  <a:moveTo>
                    <a:pt x="0" y="5109845"/>
                  </a:moveTo>
                  <a:lnTo>
                    <a:pt x="3814699" y="5109845"/>
                  </a:lnTo>
                </a:path>
                <a:path w="3815079" h="5109845">
                  <a:moveTo>
                    <a:pt x="3814699" y="0"/>
                  </a:moveTo>
                  <a:lnTo>
                    <a:pt x="0" y="0"/>
                  </a:lnTo>
                  <a:lnTo>
                    <a:pt x="0" y="5109845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3159" y="5643880"/>
              <a:ext cx="370840" cy="386080"/>
            </a:xfrm>
            <a:custGeom>
              <a:avLst/>
              <a:gdLst/>
              <a:ahLst/>
              <a:cxnLst/>
              <a:rect l="l" t="t" r="r" b="b"/>
              <a:pathLst>
                <a:path w="370840" h="386079">
                  <a:moveTo>
                    <a:pt x="0" y="386080"/>
                  </a:moveTo>
                  <a:lnTo>
                    <a:pt x="370840" y="386080"/>
                  </a:lnTo>
                </a:path>
                <a:path w="370840" h="386079">
                  <a:moveTo>
                    <a:pt x="370840" y="0"/>
                  </a:moveTo>
                  <a:lnTo>
                    <a:pt x="0" y="0"/>
                  </a:lnTo>
                  <a:lnTo>
                    <a:pt x="0" y="3860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16794" y="5692776"/>
            <a:ext cx="1289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4759" y="5643879"/>
            <a:ext cx="375920" cy="386080"/>
          </a:xfrm>
          <a:custGeom>
            <a:avLst/>
            <a:gdLst/>
            <a:ahLst/>
            <a:cxnLst/>
            <a:rect l="l" t="t" r="r" b="b"/>
            <a:pathLst>
              <a:path w="375920" h="386079">
                <a:moveTo>
                  <a:pt x="0" y="386080"/>
                </a:moveTo>
                <a:lnTo>
                  <a:pt x="375920" y="386080"/>
                </a:lnTo>
                <a:lnTo>
                  <a:pt x="375920" y="0"/>
                </a:lnTo>
                <a:lnTo>
                  <a:pt x="0" y="0"/>
                </a:lnTo>
                <a:lnTo>
                  <a:pt x="0" y="3860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0077" y="5692776"/>
            <a:ext cx="1289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161151" y="633413"/>
            <a:ext cx="43903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15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x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m</a:t>
            </a:r>
            <a:r>
              <a:rPr sz="1600" b="1" spc="15" dirty="0">
                <a:latin typeface="Calibri"/>
                <a:cs typeface="Calibri"/>
              </a:rPr>
              <a:t>p</a:t>
            </a:r>
            <a:r>
              <a:rPr sz="1600" b="1" spc="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#</a:t>
            </a:r>
            <a:r>
              <a:rPr sz="1600" b="1" dirty="0">
                <a:latin typeface="Calibri"/>
                <a:cs typeface="Calibri"/>
              </a:rPr>
              <a:t>2-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te</a:t>
            </a:r>
            <a:r>
              <a:rPr sz="1600" b="1" spc="-30" dirty="0">
                <a:latin typeface="Calibri"/>
                <a:cs typeface="Calibri"/>
              </a:rPr>
              <a:t>m</a:t>
            </a:r>
            <a:r>
              <a:rPr sz="1600" b="1" spc="15" dirty="0">
                <a:latin typeface="Calibri"/>
                <a:cs typeface="Calibri"/>
              </a:rPr>
              <a:t>p</a:t>
            </a:r>
            <a:r>
              <a:rPr sz="1600" b="1" spc="5" dirty="0">
                <a:latin typeface="Calibri"/>
                <a:cs typeface="Calibri"/>
              </a:rPr>
              <a:t>la</a:t>
            </a:r>
            <a:r>
              <a:rPr sz="1600" b="1" dirty="0">
                <a:latin typeface="Calibri"/>
                <a:cs typeface="Calibri"/>
              </a:rPr>
              <a:t>te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1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st</a:t>
            </a:r>
            <a:r>
              <a:rPr sz="1600" b="1" spc="10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5" dirty="0">
                <a:latin typeface="Calibri"/>
                <a:cs typeface="Calibri"/>
              </a:rPr>
              <a:t>i</a:t>
            </a:r>
            <a:r>
              <a:rPr sz="1600" b="1" spc="1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n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a</a:t>
            </a:r>
            <a:r>
              <a:rPr sz="1600" b="1" spc="15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318" y="86360"/>
            <a:ext cx="8462962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547052"/>
            <a:ext cx="896239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4325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158432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URL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patterns:</a:t>
            </a:r>
            <a:endParaRPr sz="2400">
              <a:latin typeface="Calibri"/>
              <a:cs typeface="Calibri"/>
            </a:endParaRPr>
          </a:p>
          <a:p>
            <a:pPr marL="120014" indent="-107950">
              <a:spcBef>
                <a:spcPts val="1914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URL</a:t>
            </a:r>
            <a:r>
              <a:rPr sz="185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patterns</a:t>
            </a:r>
            <a:r>
              <a:rPr sz="185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way</a:t>
            </a:r>
            <a:r>
              <a:rPr sz="1850" b="1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of</a:t>
            </a:r>
            <a:r>
              <a:rPr sz="185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mapping</a:t>
            </a:r>
            <a:r>
              <a:rPr sz="1850" b="1" u="heavy" spc="-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URLs</a:t>
            </a:r>
            <a:r>
              <a:rPr sz="1850" b="1" u="heavy" spc="-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to</a:t>
            </a:r>
            <a:r>
              <a:rPr sz="1850" b="1" u="heavy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views</a:t>
            </a:r>
            <a:r>
              <a:rPr sz="1850" b="1" spc="-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850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handle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URL</a:t>
            </a:r>
            <a:r>
              <a:rPr sz="185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requests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5"/>
              </a:spcBef>
              <a:buClr>
                <a:srgbClr val="006FC0"/>
              </a:buClr>
              <a:buFont typeface="Wingdings"/>
              <a:buChar char=""/>
            </a:pPr>
            <a:endParaRPr sz="17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URLs</a:t>
            </a:r>
            <a:r>
              <a:rPr sz="185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requested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18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are</a:t>
            </a:r>
            <a:r>
              <a:rPr sz="1850" b="1" u="heavy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matched</a:t>
            </a:r>
            <a:r>
              <a:rPr sz="1850" b="1" u="heavy" spc="-2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with</a:t>
            </a:r>
            <a:r>
              <a:rPr sz="1850" b="1" u="heavy" spc="-2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URL</a:t>
            </a:r>
            <a:r>
              <a:rPr sz="1850" b="1" u="heavy" spc="-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patterns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7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3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view</a:t>
            </a:r>
            <a:r>
              <a:rPr sz="185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corresponding</a:t>
            </a:r>
            <a:r>
              <a:rPr sz="1850" spc="-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2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pattern</a:t>
            </a:r>
            <a:r>
              <a:rPr sz="1850" b="1" spc="2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matches</a:t>
            </a:r>
            <a:r>
              <a:rPr sz="1850" b="1" u="heavy" spc="-1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1850" b="1" u="heavy" spc="-1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URL</a:t>
            </a:r>
            <a:r>
              <a:rPr sz="1850" b="1" u="heavy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is</a:t>
            </a:r>
            <a:r>
              <a:rPr sz="185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185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used</a:t>
            </a:r>
            <a:r>
              <a:rPr sz="185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handle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request.</a:t>
            </a:r>
            <a:endParaRPr sz="1850">
              <a:latin typeface="Calibri"/>
              <a:cs typeface="Calibri"/>
            </a:endParaRPr>
          </a:p>
          <a:p>
            <a:pPr marL="165100">
              <a:spcBef>
                <a:spcPts val="183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16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URL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configuration: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10079" y="3129279"/>
            <a:ext cx="7904480" cy="2052320"/>
            <a:chOff x="386079" y="3129279"/>
            <a:chExt cx="7904480" cy="2052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079" y="3129279"/>
              <a:ext cx="7904480" cy="2052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479" y="472947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6080"/>
                  </a:moveTo>
                  <a:lnTo>
                    <a:pt x="386079" y="386080"/>
                  </a:lnTo>
                  <a:lnTo>
                    <a:pt x="386079" y="0"/>
                  </a:lnTo>
                  <a:lnTo>
                    <a:pt x="0" y="0"/>
                  </a:lnTo>
                  <a:lnTo>
                    <a:pt x="0" y="38608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5318" y="3124455"/>
            <a:ext cx="7914005" cy="206184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>
              <a:latin typeface="Times New Roman"/>
              <a:cs typeface="Times New Roman"/>
            </a:endParaRPr>
          </a:p>
          <a:p>
            <a:pPr marR="270510" algn="r"/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5071" y="86360"/>
            <a:ext cx="8483209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94351"/>
            <a:ext cx="5899150" cy="890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584325" indent="-274955">
              <a:spcBef>
                <a:spcPts val="1305"/>
              </a:spcBef>
              <a:buSzPct val="95833"/>
              <a:buFont typeface="Wingdings"/>
              <a:buChar char=""/>
              <a:tabLst>
                <a:tab pos="1584325" algn="l"/>
              </a:tabLst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Defining 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URL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patterns: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80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URL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configuration: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4880" y="1452880"/>
            <a:ext cx="6959600" cy="4236720"/>
            <a:chOff x="690880" y="1452880"/>
            <a:chExt cx="6959600" cy="4236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80" y="1452880"/>
              <a:ext cx="6959600" cy="4236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67880" y="5186680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6080"/>
                  </a:moveTo>
                  <a:lnTo>
                    <a:pt x="386079" y="386080"/>
                  </a:lnTo>
                  <a:lnTo>
                    <a:pt x="386079" y="0"/>
                  </a:lnTo>
                  <a:lnTo>
                    <a:pt x="0" y="0"/>
                  </a:lnTo>
                  <a:lnTo>
                    <a:pt x="0" y="38608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0118" y="1448118"/>
            <a:ext cx="6969125" cy="424624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/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12975" y="5866129"/>
            <a:ext cx="573151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Reference:</a:t>
            </a:r>
            <a:r>
              <a:rPr sz="11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https://github.com/localhostfotly/django-weather-app/blob/master/weatherapp/urls.py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16860" y="73660"/>
            <a:ext cx="7564120" cy="482600"/>
            <a:chOff x="1292860" y="73660"/>
            <a:chExt cx="7564120" cy="482600"/>
          </a:xfrm>
        </p:grpSpPr>
        <p:sp>
          <p:nvSpPr>
            <p:cNvPr id="4" name="object 4"/>
            <p:cNvSpPr/>
            <p:nvPr/>
          </p:nvSpPr>
          <p:spPr>
            <a:xfrm>
              <a:off x="1305560" y="86360"/>
              <a:ext cx="7538720" cy="457200"/>
            </a:xfrm>
            <a:custGeom>
              <a:avLst/>
              <a:gdLst/>
              <a:ahLst/>
              <a:cxnLst/>
              <a:rect l="l" t="t" r="r" b="b"/>
              <a:pathLst>
                <a:path w="7538720" h="457200">
                  <a:moveTo>
                    <a:pt x="0" y="457200"/>
                  </a:moveTo>
                  <a:lnTo>
                    <a:pt x="7538720" y="457200"/>
                  </a:lnTo>
                  <a:lnTo>
                    <a:pt x="753872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30039" y="508635"/>
              <a:ext cx="3718560" cy="20320"/>
            </a:xfrm>
            <a:custGeom>
              <a:avLst/>
              <a:gdLst/>
              <a:ahLst/>
              <a:cxnLst/>
              <a:rect l="l" t="t" r="r" b="b"/>
              <a:pathLst>
                <a:path w="3718559" h="20320">
                  <a:moveTo>
                    <a:pt x="371856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3718560" y="20319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3720" y="102783"/>
            <a:ext cx="8911687" cy="38279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101090">
              <a:spcBef>
                <a:spcPts val="105"/>
              </a:spcBef>
              <a:tabLst>
                <a:tab pos="3770629" algn="l"/>
              </a:tabLst>
            </a:pPr>
            <a:r>
              <a:rPr spc="-30" baseline="10416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10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10416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u="sng" spc="-22" baseline="127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</a:t>
            </a:r>
            <a:r>
              <a:rPr sz="2400" spc="-15" dirty="0"/>
              <a:t>Running</a:t>
            </a:r>
            <a:r>
              <a:rPr sz="2400" spc="65" dirty="0"/>
              <a:t> </a:t>
            </a:r>
            <a:r>
              <a:rPr sz="2400" dirty="0"/>
              <a:t>a</a:t>
            </a:r>
            <a:r>
              <a:rPr sz="2400" spc="-60" dirty="0"/>
              <a:t> </a:t>
            </a:r>
            <a:r>
              <a:rPr sz="2400" dirty="0"/>
              <a:t>Django</a:t>
            </a:r>
            <a:r>
              <a:rPr sz="2400" spc="-75" dirty="0"/>
              <a:t> </a:t>
            </a:r>
            <a:r>
              <a:rPr sz="2400" spc="-15" dirty="0"/>
              <a:t>Application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1004888"/>
            <a:ext cx="9048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1594">
              <a:spcBef>
                <a:spcPts val="100"/>
              </a:spcBef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2000" b="1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Models,</a:t>
            </a:r>
            <a:r>
              <a:rPr sz="2000" b="1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Views,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Templates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b="1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URLs</a:t>
            </a:r>
            <a:r>
              <a:rPr sz="20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defined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0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20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project, </a:t>
            </a:r>
            <a:r>
              <a:rPr sz="2000" spc="-4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application</a:t>
            </a:r>
            <a:r>
              <a:rPr sz="20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finally</a:t>
            </a:r>
            <a:r>
              <a:rPr sz="2000" b="1" u="heavy" spc="1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run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commands</a:t>
            </a:r>
            <a:r>
              <a:rPr sz="2000" b="1" u="heavy" spc="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shown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below: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0155" y="1819211"/>
            <a:ext cx="7029450" cy="2843530"/>
            <a:chOff x="986155" y="1819211"/>
            <a:chExt cx="7029450" cy="2843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680" y="1828799"/>
              <a:ext cx="7010400" cy="28244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0917" y="1823973"/>
              <a:ext cx="7019925" cy="2834005"/>
            </a:xfrm>
            <a:custGeom>
              <a:avLst/>
              <a:gdLst/>
              <a:ahLst/>
              <a:cxnLst/>
              <a:rect l="l" t="t" r="r" b="b"/>
              <a:pathLst>
                <a:path w="7019925" h="2834004">
                  <a:moveTo>
                    <a:pt x="0" y="2834005"/>
                  </a:moveTo>
                  <a:lnTo>
                    <a:pt x="7019925" y="2834005"/>
                  </a:lnTo>
                  <a:lnTo>
                    <a:pt x="7019925" y="0"/>
                  </a:lnTo>
                  <a:lnTo>
                    <a:pt x="0" y="0"/>
                  </a:lnTo>
                  <a:lnTo>
                    <a:pt x="0" y="283400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0" y="2900679"/>
              <a:ext cx="4490720" cy="1676400"/>
            </a:xfrm>
            <a:custGeom>
              <a:avLst/>
              <a:gdLst/>
              <a:ahLst/>
              <a:cxnLst/>
              <a:rect l="l" t="t" r="r" b="b"/>
              <a:pathLst>
                <a:path w="4490720" h="1676400">
                  <a:moveTo>
                    <a:pt x="0" y="762000"/>
                  </a:moveTo>
                  <a:lnTo>
                    <a:pt x="4490720" y="762000"/>
                  </a:lnTo>
                  <a:lnTo>
                    <a:pt x="449072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  <a:path w="4490720" h="1676400">
                  <a:moveTo>
                    <a:pt x="0" y="1676400"/>
                  </a:moveTo>
                  <a:lnTo>
                    <a:pt x="4490720" y="1676400"/>
                  </a:lnTo>
                  <a:lnTo>
                    <a:pt x="4490720" y="914400"/>
                  </a:lnTo>
                  <a:lnTo>
                    <a:pt x="0" y="914400"/>
                  </a:lnTo>
                  <a:lnTo>
                    <a:pt x="0" y="1676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6597" y="86360"/>
            <a:ext cx="858168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87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52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8644" y="623253"/>
            <a:ext cx="37338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1615" indent="-209550">
              <a:spcBef>
                <a:spcPts val="90"/>
              </a:spcBef>
              <a:buSzPct val="94594"/>
              <a:buFont typeface="Wingdings"/>
              <a:buChar char=""/>
              <a:tabLst>
                <a:tab pos="222250" algn="l"/>
              </a:tabLst>
            </a:pP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ap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b="1" spc="-2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ho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t: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9280" y="1148080"/>
            <a:ext cx="6024880" cy="32715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208280"/>
            <a:ext cx="7538720" cy="461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 anchor="t">
            <a:spAutoFit/>
          </a:bodyPr>
          <a:lstStyle/>
          <a:p>
            <a:pPr algn="ctr">
              <a:spcBef>
                <a:spcPts val="240"/>
              </a:spcBef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1233742"/>
            <a:ext cx="4306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Architecture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(contd..</a:t>
            </a:r>
            <a:r>
              <a:rPr sz="12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From</a:t>
            </a:r>
            <a:r>
              <a:rPr sz="120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previous</a:t>
            </a:r>
            <a:r>
              <a:rPr sz="12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slide)</a:t>
            </a:r>
            <a:r>
              <a:rPr sz="20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080" y="1681479"/>
            <a:ext cx="5029200" cy="27956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30200" indent="-244475">
              <a:spcBef>
                <a:spcPts val="260"/>
              </a:spcBef>
              <a:buClr>
                <a:srgbClr val="000000"/>
              </a:buClr>
              <a:buFont typeface="Wingdings"/>
              <a:buChar char=""/>
              <a:tabLst>
                <a:tab pos="330200" algn="l"/>
                <a:tab pos="330835" algn="l"/>
              </a:tabLst>
            </a:pPr>
            <a:r>
              <a:rPr sz="1600" spc="-30" dirty="0">
                <a:solidFill>
                  <a:srgbClr val="00AFEF"/>
                </a:solidFill>
                <a:latin typeface="Times New Roman"/>
                <a:cs typeface="Times New Roman"/>
              </a:rPr>
              <a:t>Django</a:t>
            </a:r>
            <a:r>
              <a:rPr sz="1600" spc="1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0AFEF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AFEF"/>
                </a:solidFill>
                <a:latin typeface="Times New Roman"/>
                <a:cs typeface="Times New Roman"/>
              </a:rPr>
              <a:t>based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on</a:t>
            </a:r>
            <a:r>
              <a:rPr sz="16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600" b="1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Model-</a:t>
            </a:r>
            <a:r>
              <a:rPr sz="1600" b="1" u="sng" spc="-25" dirty="0">
                <a:solidFill>
                  <a:srgbClr val="943735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Template-</a:t>
            </a:r>
            <a:r>
              <a:rPr sz="1600" b="1" u="sng" spc="-25" dirty="0">
                <a:solidFill>
                  <a:srgbClr val="006FC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sz="1600" b="1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AFEF"/>
                </a:solidFill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2219960"/>
            <a:ext cx="3591560" cy="4114800"/>
          </a:xfrm>
          <a:custGeom>
            <a:avLst/>
            <a:gdLst/>
            <a:ahLst/>
            <a:cxnLst/>
            <a:rect l="l" t="t" r="r" b="b"/>
            <a:pathLst>
              <a:path w="3591560" h="4114800">
                <a:moveTo>
                  <a:pt x="53338" y="3609340"/>
                </a:moveTo>
                <a:lnTo>
                  <a:pt x="53338" y="252729"/>
                </a:lnTo>
                <a:lnTo>
                  <a:pt x="57410" y="207303"/>
                </a:lnTo>
                <a:lnTo>
                  <a:pt x="69149" y="164546"/>
                </a:lnTo>
                <a:lnTo>
                  <a:pt x="87842" y="125174"/>
                </a:lnTo>
                <a:lnTo>
                  <a:pt x="112775" y="89901"/>
                </a:lnTo>
                <a:lnTo>
                  <a:pt x="143235" y="59440"/>
                </a:lnTo>
                <a:lnTo>
                  <a:pt x="178508" y="34506"/>
                </a:lnTo>
                <a:lnTo>
                  <a:pt x="217881" y="15812"/>
                </a:lnTo>
                <a:lnTo>
                  <a:pt x="260639" y="4072"/>
                </a:lnTo>
                <a:lnTo>
                  <a:pt x="306070" y="0"/>
                </a:lnTo>
                <a:lnTo>
                  <a:pt x="3338829" y="0"/>
                </a:lnTo>
                <a:lnTo>
                  <a:pt x="3384256" y="4072"/>
                </a:lnTo>
                <a:lnTo>
                  <a:pt x="3427013" y="15812"/>
                </a:lnTo>
                <a:lnTo>
                  <a:pt x="3466385" y="34506"/>
                </a:lnTo>
                <a:lnTo>
                  <a:pt x="3501658" y="59440"/>
                </a:lnTo>
                <a:lnTo>
                  <a:pt x="3532119" y="89901"/>
                </a:lnTo>
                <a:lnTo>
                  <a:pt x="3557053" y="125174"/>
                </a:lnTo>
                <a:lnTo>
                  <a:pt x="3575747" y="164546"/>
                </a:lnTo>
                <a:lnTo>
                  <a:pt x="3587487" y="207303"/>
                </a:lnTo>
                <a:lnTo>
                  <a:pt x="3591560" y="252729"/>
                </a:lnTo>
                <a:lnTo>
                  <a:pt x="3587487" y="298156"/>
                </a:lnTo>
                <a:lnTo>
                  <a:pt x="3575747" y="340913"/>
                </a:lnTo>
                <a:lnTo>
                  <a:pt x="3557053" y="380285"/>
                </a:lnTo>
                <a:lnTo>
                  <a:pt x="3532119" y="415558"/>
                </a:lnTo>
                <a:lnTo>
                  <a:pt x="3501658" y="446019"/>
                </a:lnTo>
                <a:lnTo>
                  <a:pt x="3466385" y="470953"/>
                </a:lnTo>
                <a:lnTo>
                  <a:pt x="3427013" y="489647"/>
                </a:lnTo>
                <a:lnTo>
                  <a:pt x="3384256" y="501387"/>
                </a:lnTo>
                <a:lnTo>
                  <a:pt x="3338829" y="505460"/>
                </a:lnTo>
                <a:lnTo>
                  <a:pt x="3086100" y="505460"/>
                </a:lnTo>
                <a:lnTo>
                  <a:pt x="3086100" y="3862069"/>
                </a:lnTo>
                <a:lnTo>
                  <a:pt x="3082027" y="3907496"/>
                </a:lnTo>
                <a:lnTo>
                  <a:pt x="3070287" y="3950253"/>
                </a:lnTo>
                <a:lnTo>
                  <a:pt x="3051593" y="3989625"/>
                </a:lnTo>
                <a:lnTo>
                  <a:pt x="3026659" y="4024898"/>
                </a:lnTo>
                <a:lnTo>
                  <a:pt x="2996198" y="4055359"/>
                </a:lnTo>
                <a:lnTo>
                  <a:pt x="2960925" y="4080293"/>
                </a:lnTo>
                <a:lnTo>
                  <a:pt x="2921553" y="4098987"/>
                </a:lnTo>
                <a:lnTo>
                  <a:pt x="2878796" y="4110727"/>
                </a:lnTo>
                <a:lnTo>
                  <a:pt x="2833370" y="4114800"/>
                </a:lnTo>
                <a:lnTo>
                  <a:pt x="0" y="4114800"/>
                </a:lnTo>
              </a:path>
              <a:path w="3591560" h="4114800">
                <a:moveTo>
                  <a:pt x="0" y="3609340"/>
                </a:moveTo>
                <a:lnTo>
                  <a:pt x="53338" y="3609340"/>
                </a:lnTo>
              </a:path>
              <a:path w="3591560" h="4114800">
                <a:moveTo>
                  <a:pt x="306070" y="0"/>
                </a:moveTo>
                <a:lnTo>
                  <a:pt x="351500" y="4072"/>
                </a:lnTo>
                <a:lnTo>
                  <a:pt x="394258" y="15812"/>
                </a:lnTo>
                <a:lnTo>
                  <a:pt x="433630" y="34506"/>
                </a:lnTo>
                <a:lnTo>
                  <a:pt x="468903" y="59440"/>
                </a:lnTo>
                <a:lnTo>
                  <a:pt x="499363" y="89901"/>
                </a:lnTo>
                <a:lnTo>
                  <a:pt x="524296" y="125174"/>
                </a:lnTo>
                <a:lnTo>
                  <a:pt x="542989" y="164546"/>
                </a:lnTo>
                <a:lnTo>
                  <a:pt x="554728" y="207303"/>
                </a:lnTo>
                <a:lnTo>
                  <a:pt x="558800" y="252729"/>
                </a:lnTo>
                <a:lnTo>
                  <a:pt x="554728" y="298156"/>
                </a:lnTo>
                <a:lnTo>
                  <a:pt x="542989" y="340913"/>
                </a:lnTo>
                <a:lnTo>
                  <a:pt x="524296" y="380285"/>
                </a:lnTo>
                <a:lnTo>
                  <a:pt x="499363" y="415558"/>
                </a:lnTo>
                <a:lnTo>
                  <a:pt x="468903" y="446019"/>
                </a:lnTo>
                <a:lnTo>
                  <a:pt x="433630" y="470953"/>
                </a:lnTo>
                <a:lnTo>
                  <a:pt x="394258" y="489647"/>
                </a:lnTo>
                <a:lnTo>
                  <a:pt x="351500" y="501387"/>
                </a:lnTo>
                <a:lnTo>
                  <a:pt x="306070" y="505460"/>
                </a:lnTo>
                <a:lnTo>
                  <a:pt x="256884" y="495538"/>
                </a:lnTo>
                <a:lnTo>
                  <a:pt x="216717" y="468471"/>
                </a:lnTo>
                <a:lnTo>
                  <a:pt x="189635" y="428307"/>
                </a:lnTo>
                <a:lnTo>
                  <a:pt x="179705" y="379094"/>
                </a:lnTo>
                <a:lnTo>
                  <a:pt x="189635" y="329882"/>
                </a:lnTo>
                <a:lnTo>
                  <a:pt x="216717" y="289718"/>
                </a:lnTo>
                <a:lnTo>
                  <a:pt x="256884" y="262651"/>
                </a:lnTo>
                <a:lnTo>
                  <a:pt x="306070" y="252729"/>
                </a:lnTo>
                <a:lnTo>
                  <a:pt x="558800" y="252729"/>
                </a:lnTo>
              </a:path>
              <a:path w="3591560" h="4114800">
                <a:moveTo>
                  <a:pt x="3086100" y="505460"/>
                </a:moveTo>
                <a:lnTo>
                  <a:pt x="306070" y="505460"/>
                </a:lnTo>
              </a:path>
              <a:path w="3591560" h="4114800">
                <a:moveTo>
                  <a:pt x="0" y="3862069"/>
                </a:moveTo>
                <a:lnTo>
                  <a:pt x="53338" y="3862069"/>
                </a:lnTo>
              </a:path>
              <a:path w="3591560" h="4114800">
                <a:moveTo>
                  <a:pt x="0" y="4016268"/>
                </a:moveTo>
                <a:lnTo>
                  <a:pt x="18833" y="3989625"/>
                </a:lnTo>
                <a:lnTo>
                  <a:pt x="37527" y="3950253"/>
                </a:lnTo>
                <a:lnTo>
                  <a:pt x="49266" y="3907496"/>
                </a:lnTo>
                <a:lnTo>
                  <a:pt x="53338" y="3862069"/>
                </a:lnTo>
                <a:lnTo>
                  <a:pt x="53338" y="360934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6994" y="2685733"/>
            <a:ext cx="923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l</a:t>
            </a:r>
            <a:r>
              <a:rPr sz="24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926" y="3306128"/>
            <a:ext cx="30410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604520" indent="-106680">
              <a:spcBef>
                <a:spcPts val="100"/>
              </a:spcBef>
              <a:buSzPct val="93750"/>
              <a:buFont typeface="Wingdings"/>
              <a:buChar char=""/>
              <a:tabLst>
                <a:tab pos="106680" algn="l"/>
              </a:tabLst>
            </a:pP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ts</a:t>
            </a:r>
            <a:r>
              <a:rPr sz="16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  st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ta</a:t>
            </a:r>
            <a:endParaRPr sz="1600">
              <a:latin typeface="Calibri"/>
              <a:cs typeface="Calibri"/>
            </a:endParaRPr>
          </a:p>
          <a:p>
            <a:pPr marL="154940" marR="248285" indent="-142875">
              <a:spcBef>
                <a:spcPts val="5"/>
              </a:spcBef>
              <a:buSzPct val="93750"/>
              <a:buFont typeface="Wingdings"/>
              <a:buChar char=""/>
              <a:tabLst>
                <a:tab pos="155575" algn="l"/>
              </a:tabLst>
            </a:pP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nd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te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16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154940" marR="5080" indent="-142875">
              <a:spcBef>
                <a:spcPts val="10"/>
              </a:spcBef>
              <a:buSzPct val="93750"/>
              <a:buFont typeface="Wingdings"/>
              <a:buChar char=""/>
              <a:tabLst>
                <a:tab pos="155575" algn="l"/>
              </a:tabLst>
            </a:pP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9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li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1600" b="1" spc="-1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ta</a:t>
            </a: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 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1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, 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1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16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L  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6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154940" marR="120014" indent="-142875">
              <a:spcBef>
                <a:spcPts val="10"/>
              </a:spcBef>
              <a:buSzPct val="93750"/>
              <a:buFont typeface="Wingdings"/>
              <a:buChar char=""/>
              <a:tabLst>
                <a:tab pos="155575" algn="l"/>
              </a:tabLst>
            </a:pP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Django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sz="1600" b="1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Python</a:t>
            </a:r>
            <a:r>
              <a:rPr sz="16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class </a:t>
            </a:r>
            <a:r>
              <a:rPr sz="1600" b="1" spc="-3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ou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li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d  </a:t>
            </a:r>
            <a:r>
              <a:rPr sz="1600" b="1" spc="-2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2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od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600" b="1" spc="-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la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b="1" spc="-3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f  </a:t>
            </a:r>
            <a:r>
              <a:rPr sz="1600" b="1" spc="5" dirty="0">
                <a:solidFill>
                  <a:srgbClr val="00AF50"/>
                </a:solidFill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5492" y="2218373"/>
            <a:ext cx="3589654" cy="4117975"/>
            <a:chOff x="3051492" y="2218372"/>
            <a:chExt cx="3589654" cy="4117975"/>
          </a:xfrm>
        </p:grpSpPr>
        <p:sp>
          <p:nvSpPr>
            <p:cNvPr id="10" name="object 10"/>
            <p:cNvSpPr/>
            <p:nvPr/>
          </p:nvSpPr>
          <p:spPr>
            <a:xfrm>
              <a:off x="3053079" y="2219960"/>
              <a:ext cx="3586479" cy="4114800"/>
            </a:xfrm>
            <a:custGeom>
              <a:avLst/>
              <a:gdLst/>
              <a:ahLst/>
              <a:cxnLst/>
              <a:rect l="l" t="t" r="r" b="b"/>
              <a:pathLst>
                <a:path w="3586479" h="4114800">
                  <a:moveTo>
                    <a:pt x="448309" y="3666490"/>
                  </a:moveTo>
                  <a:lnTo>
                    <a:pt x="448309" y="224154"/>
                  </a:lnTo>
                  <a:lnTo>
                    <a:pt x="452862" y="178972"/>
                  </a:lnTo>
                  <a:lnTo>
                    <a:pt x="465921" y="136892"/>
                  </a:lnTo>
                  <a:lnTo>
                    <a:pt x="486584" y="98815"/>
                  </a:lnTo>
                  <a:lnTo>
                    <a:pt x="513953" y="65643"/>
                  </a:lnTo>
                  <a:lnTo>
                    <a:pt x="547125" y="38274"/>
                  </a:lnTo>
                  <a:lnTo>
                    <a:pt x="585202" y="17611"/>
                  </a:lnTo>
                  <a:lnTo>
                    <a:pt x="627282" y="4552"/>
                  </a:lnTo>
                  <a:lnTo>
                    <a:pt x="672465" y="0"/>
                  </a:lnTo>
                  <a:lnTo>
                    <a:pt x="3362325" y="0"/>
                  </a:lnTo>
                  <a:lnTo>
                    <a:pt x="3407507" y="4552"/>
                  </a:lnTo>
                  <a:lnTo>
                    <a:pt x="3449587" y="17611"/>
                  </a:lnTo>
                  <a:lnTo>
                    <a:pt x="3487664" y="38274"/>
                  </a:lnTo>
                  <a:lnTo>
                    <a:pt x="3520836" y="65643"/>
                  </a:lnTo>
                  <a:lnTo>
                    <a:pt x="3548205" y="98815"/>
                  </a:lnTo>
                  <a:lnTo>
                    <a:pt x="3568868" y="136892"/>
                  </a:lnTo>
                  <a:lnTo>
                    <a:pt x="3581927" y="178972"/>
                  </a:lnTo>
                  <a:lnTo>
                    <a:pt x="3586479" y="224154"/>
                  </a:lnTo>
                  <a:lnTo>
                    <a:pt x="3581927" y="269337"/>
                  </a:lnTo>
                  <a:lnTo>
                    <a:pt x="3568868" y="311417"/>
                  </a:lnTo>
                  <a:lnTo>
                    <a:pt x="3548205" y="349494"/>
                  </a:lnTo>
                  <a:lnTo>
                    <a:pt x="3520836" y="382666"/>
                  </a:lnTo>
                  <a:lnTo>
                    <a:pt x="3487664" y="410035"/>
                  </a:lnTo>
                  <a:lnTo>
                    <a:pt x="3449587" y="430698"/>
                  </a:lnTo>
                  <a:lnTo>
                    <a:pt x="3407507" y="443757"/>
                  </a:lnTo>
                  <a:lnTo>
                    <a:pt x="3362325" y="448310"/>
                  </a:lnTo>
                  <a:lnTo>
                    <a:pt x="3138170" y="448310"/>
                  </a:lnTo>
                  <a:lnTo>
                    <a:pt x="3138170" y="3890644"/>
                  </a:lnTo>
                  <a:lnTo>
                    <a:pt x="3133617" y="3935820"/>
                  </a:lnTo>
                  <a:lnTo>
                    <a:pt x="3120558" y="3977897"/>
                  </a:lnTo>
                  <a:lnTo>
                    <a:pt x="3099895" y="4015973"/>
                  </a:lnTo>
                  <a:lnTo>
                    <a:pt x="3072526" y="4049147"/>
                  </a:lnTo>
                  <a:lnTo>
                    <a:pt x="3039354" y="4076518"/>
                  </a:lnTo>
                  <a:lnTo>
                    <a:pt x="3001277" y="4097185"/>
                  </a:lnTo>
                  <a:lnTo>
                    <a:pt x="2959197" y="4110246"/>
                  </a:lnTo>
                  <a:lnTo>
                    <a:pt x="2914015" y="4114800"/>
                  </a:lnTo>
                  <a:lnTo>
                    <a:pt x="224155" y="4114800"/>
                  </a:lnTo>
                  <a:lnTo>
                    <a:pt x="178972" y="4110246"/>
                  </a:lnTo>
                  <a:lnTo>
                    <a:pt x="136892" y="4097185"/>
                  </a:lnTo>
                  <a:lnTo>
                    <a:pt x="98815" y="4076518"/>
                  </a:lnTo>
                  <a:lnTo>
                    <a:pt x="65643" y="4049147"/>
                  </a:lnTo>
                  <a:lnTo>
                    <a:pt x="38274" y="4015973"/>
                  </a:lnTo>
                  <a:lnTo>
                    <a:pt x="17611" y="3977897"/>
                  </a:lnTo>
                  <a:lnTo>
                    <a:pt x="4552" y="3935820"/>
                  </a:lnTo>
                  <a:lnTo>
                    <a:pt x="0" y="3890644"/>
                  </a:lnTo>
                  <a:lnTo>
                    <a:pt x="4552" y="3845469"/>
                  </a:lnTo>
                  <a:lnTo>
                    <a:pt x="17611" y="3803392"/>
                  </a:lnTo>
                  <a:lnTo>
                    <a:pt x="38274" y="3765316"/>
                  </a:lnTo>
                  <a:lnTo>
                    <a:pt x="65643" y="3732142"/>
                  </a:lnTo>
                  <a:lnTo>
                    <a:pt x="98815" y="3704771"/>
                  </a:lnTo>
                  <a:lnTo>
                    <a:pt x="136892" y="3684104"/>
                  </a:lnTo>
                  <a:lnTo>
                    <a:pt x="178972" y="3671043"/>
                  </a:lnTo>
                  <a:lnTo>
                    <a:pt x="224155" y="3666490"/>
                  </a:lnTo>
                  <a:lnTo>
                    <a:pt x="448309" y="3666490"/>
                  </a:lnTo>
                  <a:close/>
                </a:path>
                <a:path w="3586479" h="4114800">
                  <a:moveTo>
                    <a:pt x="672465" y="0"/>
                  </a:moveTo>
                  <a:lnTo>
                    <a:pt x="717647" y="4552"/>
                  </a:lnTo>
                  <a:lnTo>
                    <a:pt x="759727" y="17611"/>
                  </a:lnTo>
                  <a:lnTo>
                    <a:pt x="797804" y="38274"/>
                  </a:lnTo>
                  <a:lnTo>
                    <a:pt x="830976" y="65643"/>
                  </a:lnTo>
                  <a:lnTo>
                    <a:pt x="858345" y="98815"/>
                  </a:lnTo>
                  <a:lnTo>
                    <a:pt x="879008" y="136892"/>
                  </a:lnTo>
                  <a:lnTo>
                    <a:pt x="892067" y="178972"/>
                  </a:lnTo>
                  <a:lnTo>
                    <a:pt x="896619" y="224154"/>
                  </a:lnTo>
                  <a:lnTo>
                    <a:pt x="892067" y="269337"/>
                  </a:lnTo>
                  <a:lnTo>
                    <a:pt x="879008" y="311417"/>
                  </a:lnTo>
                  <a:lnTo>
                    <a:pt x="858345" y="349494"/>
                  </a:lnTo>
                  <a:lnTo>
                    <a:pt x="830976" y="382666"/>
                  </a:lnTo>
                  <a:lnTo>
                    <a:pt x="797804" y="410035"/>
                  </a:lnTo>
                  <a:lnTo>
                    <a:pt x="759727" y="430698"/>
                  </a:lnTo>
                  <a:lnTo>
                    <a:pt x="717647" y="443757"/>
                  </a:lnTo>
                  <a:lnTo>
                    <a:pt x="672465" y="448310"/>
                  </a:lnTo>
                  <a:lnTo>
                    <a:pt x="628870" y="439503"/>
                  </a:lnTo>
                  <a:lnTo>
                    <a:pt x="593264" y="415480"/>
                  </a:lnTo>
                  <a:lnTo>
                    <a:pt x="569255" y="379837"/>
                  </a:lnTo>
                  <a:lnTo>
                    <a:pt x="560450" y="336168"/>
                  </a:lnTo>
                  <a:lnTo>
                    <a:pt x="569255" y="292574"/>
                  </a:lnTo>
                  <a:lnTo>
                    <a:pt x="593264" y="256968"/>
                  </a:lnTo>
                  <a:lnTo>
                    <a:pt x="628870" y="232959"/>
                  </a:lnTo>
                  <a:lnTo>
                    <a:pt x="672465" y="224154"/>
                  </a:lnTo>
                  <a:lnTo>
                    <a:pt x="896619" y="224154"/>
                  </a:lnTo>
                </a:path>
                <a:path w="3586479" h="4114800">
                  <a:moveTo>
                    <a:pt x="3138170" y="448310"/>
                  </a:moveTo>
                  <a:lnTo>
                    <a:pt x="672465" y="44831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5647" y="5884862"/>
              <a:ext cx="227329" cy="2273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77234" y="5886450"/>
              <a:ext cx="224154" cy="448309"/>
            </a:xfrm>
            <a:custGeom>
              <a:avLst/>
              <a:gdLst/>
              <a:ahLst/>
              <a:cxnLst/>
              <a:rect l="l" t="t" r="r" b="b"/>
              <a:pathLst>
                <a:path w="224154" h="448310">
                  <a:moveTo>
                    <a:pt x="0" y="448309"/>
                  </a:moveTo>
                  <a:lnTo>
                    <a:pt x="45182" y="443756"/>
                  </a:lnTo>
                  <a:lnTo>
                    <a:pt x="87262" y="430695"/>
                  </a:lnTo>
                  <a:lnTo>
                    <a:pt x="125339" y="410028"/>
                  </a:lnTo>
                  <a:lnTo>
                    <a:pt x="158511" y="382657"/>
                  </a:lnTo>
                  <a:lnTo>
                    <a:pt x="185880" y="349483"/>
                  </a:lnTo>
                  <a:lnTo>
                    <a:pt x="206543" y="311407"/>
                  </a:lnTo>
                  <a:lnTo>
                    <a:pt x="219602" y="269330"/>
                  </a:lnTo>
                  <a:lnTo>
                    <a:pt x="224154" y="224154"/>
                  </a:lnTo>
                  <a:lnTo>
                    <a:pt x="224154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33035" y="2628583"/>
            <a:ext cx="1255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4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Template</a:t>
            </a:r>
            <a:r>
              <a:rPr sz="2000" b="1" u="sng" spc="-4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0784" y="3269297"/>
            <a:ext cx="2574290" cy="8559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0" marR="5080" indent="-120650">
              <a:lnSpc>
                <a:spcPct val="97500"/>
              </a:lnSpc>
              <a:spcBef>
                <a:spcPts val="14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Th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19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10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p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te</a:t>
            </a:r>
            <a:r>
              <a:rPr sz="1850" b="1" spc="-6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-19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50" b="1" spc="10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p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y</a:t>
            </a:r>
            <a:r>
              <a:rPr sz="1850" b="1" spc="-17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n  </a:t>
            </a:r>
            <a:r>
              <a:rPr sz="1850" b="1" spc="30" dirty="0">
                <a:solidFill>
                  <a:srgbClr val="943735"/>
                </a:solidFill>
                <a:latin typeface="Calibri"/>
                <a:cs typeface="Calibri"/>
              </a:rPr>
              <a:t>H</a:t>
            </a:r>
            <a:r>
              <a:rPr sz="1850" b="1" spc="-40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8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pa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g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7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w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th</a:t>
            </a:r>
            <a:r>
              <a:rPr sz="1850" b="1" spc="-1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0" dirty="0">
                <a:solidFill>
                  <a:srgbClr val="943735"/>
                </a:solidFill>
                <a:latin typeface="Calibri"/>
                <a:cs typeface="Calibri"/>
              </a:rPr>
              <a:t>f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w  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ex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2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p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h</a:t>
            </a:r>
            <a:r>
              <a:rPr sz="1850" b="1" spc="-40" dirty="0">
                <a:solidFill>
                  <a:srgbClr val="943735"/>
                </a:solidFill>
                <a:latin typeface="Calibri"/>
                <a:cs typeface="Calibri"/>
              </a:rPr>
              <a:t>o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d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0785" y="4368102"/>
            <a:ext cx="2654935" cy="14052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4300" marR="5080" indent="-101600">
              <a:lnSpc>
                <a:spcPct val="97400"/>
              </a:lnSpc>
              <a:spcBef>
                <a:spcPts val="150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Django’stemplate </a:t>
            </a:r>
            <a:r>
              <a:rPr sz="1850" b="1" spc="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an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g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ua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g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14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n</a:t>
            </a:r>
            <a:r>
              <a:rPr sz="1850" b="1" spc="-4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b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6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u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d</a:t>
            </a:r>
            <a:r>
              <a:rPr sz="1850" b="1" spc="-4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to  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te</a:t>
            </a:r>
            <a:r>
              <a:rPr sz="1850" b="1" spc="-14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ou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-19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0" dirty="0">
                <a:solidFill>
                  <a:srgbClr val="943735"/>
                </a:solidFill>
                <a:latin typeface="Calibri"/>
                <a:cs typeface="Calibri"/>
              </a:rPr>
              <a:t>f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o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10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o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f  t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ex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-18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30" dirty="0">
                <a:solidFill>
                  <a:srgbClr val="943735"/>
                </a:solidFill>
                <a:latin typeface="Calibri"/>
                <a:cs typeface="Calibri"/>
              </a:rPr>
              <a:t>f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il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s(</a:t>
            </a:r>
            <a:r>
              <a:rPr sz="1850" b="1" spc="15" dirty="0">
                <a:solidFill>
                  <a:srgbClr val="943735"/>
                </a:solidFill>
                <a:latin typeface="Calibri"/>
                <a:cs typeface="Calibri"/>
              </a:rPr>
              <a:t>X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10" dirty="0">
                <a:solidFill>
                  <a:srgbClr val="943735"/>
                </a:solidFill>
                <a:latin typeface="Calibri"/>
                <a:cs typeface="Calibri"/>
              </a:rPr>
              <a:t>L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,</a:t>
            </a:r>
            <a:r>
              <a:rPr sz="1850" b="1" spc="-17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5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il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,</a:t>
            </a:r>
            <a:r>
              <a:rPr sz="1850" b="1" spc="-17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SS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,  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J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943735"/>
                </a:solidFill>
                <a:latin typeface="Calibri"/>
                <a:cs typeface="Calibri"/>
              </a:rPr>
              <a:t>p</a:t>
            </a:r>
            <a:r>
              <a:rPr sz="1850" b="1" spc="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,</a:t>
            </a:r>
            <a:r>
              <a:rPr sz="1850" b="1" spc="-17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1850" b="1" spc="-1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50" b="1" spc="2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50" b="1" spc="-20" dirty="0">
                <a:solidFill>
                  <a:srgbClr val="943735"/>
                </a:solidFill>
                <a:latin typeface="Calibri"/>
                <a:cs typeface="Calibri"/>
              </a:rPr>
              <a:t>.</a:t>
            </a:r>
            <a:r>
              <a:rPr sz="1850" b="1" spc="-5" dirty="0">
                <a:solidFill>
                  <a:srgbClr val="943735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04773" y="2218373"/>
            <a:ext cx="2964815" cy="4117975"/>
            <a:chOff x="6180772" y="2218372"/>
            <a:chExt cx="2964815" cy="4117975"/>
          </a:xfrm>
        </p:grpSpPr>
        <p:sp>
          <p:nvSpPr>
            <p:cNvPr id="17" name="object 17"/>
            <p:cNvSpPr/>
            <p:nvPr/>
          </p:nvSpPr>
          <p:spPr>
            <a:xfrm>
              <a:off x="6182359" y="2219960"/>
              <a:ext cx="2961640" cy="4114800"/>
            </a:xfrm>
            <a:custGeom>
              <a:avLst/>
              <a:gdLst/>
              <a:ahLst/>
              <a:cxnLst/>
              <a:rect l="l" t="t" r="r" b="b"/>
              <a:pathLst>
                <a:path w="2961640" h="4114800">
                  <a:moveTo>
                    <a:pt x="447039" y="3667759"/>
                  </a:moveTo>
                  <a:lnTo>
                    <a:pt x="447039" y="223519"/>
                  </a:lnTo>
                  <a:lnTo>
                    <a:pt x="451581" y="178473"/>
                  </a:lnTo>
                  <a:lnTo>
                    <a:pt x="464605" y="136517"/>
                  </a:lnTo>
                  <a:lnTo>
                    <a:pt x="485214" y="98549"/>
                  </a:lnTo>
                  <a:lnTo>
                    <a:pt x="512508" y="65468"/>
                  </a:lnTo>
                  <a:lnTo>
                    <a:pt x="545589" y="38174"/>
                  </a:lnTo>
                  <a:lnTo>
                    <a:pt x="583557" y="17565"/>
                  </a:lnTo>
                  <a:lnTo>
                    <a:pt x="625513" y="4541"/>
                  </a:lnTo>
                  <a:lnTo>
                    <a:pt x="670560" y="0"/>
                  </a:lnTo>
                  <a:lnTo>
                    <a:pt x="2961640" y="0"/>
                  </a:lnTo>
                </a:path>
                <a:path w="2961640" h="4114800">
                  <a:moveTo>
                    <a:pt x="2961640" y="4106895"/>
                  </a:moveTo>
                  <a:lnTo>
                    <a:pt x="2950806" y="4110258"/>
                  </a:lnTo>
                  <a:lnTo>
                    <a:pt x="2905760" y="4114800"/>
                  </a:lnTo>
                  <a:lnTo>
                    <a:pt x="223519" y="4114800"/>
                  </a:lnTo>
                  <a:lnTo>
                    <a:pt x="178473" y="4110258"/>
                  </a:lnTo>
                  <a:lnTo>
                    <a:pt x="136517" y="4097234"/>
                  </a:lnTo>
                  <a:lnTo>
                    <a:pt x="98549" y="4076625"/>
                  </a:lnTo>
                  <a:lnTo>
                    <a:pt x="65468" y="4049331"/>
                  </a:lnTo>
                  <a:lnTo>
                    <a:pt x="38174" y="4016250"/>
                  </a:lnTo>
                  <a:lnTo>
                    <a:pt x="17565" y="3978282"/>
                  </a:lnTo>
                  <a:lnTo>
                    <a:pt x="4541" y="3936326"/>
                  </a:lnTo>
                  <a:lnTo>
                    <a:pt x="0" y="3891279"/>
                  </a:lnTo>
                  <a:lnTo>
                    <a:pt x="4541" y="3846233"/>
                  </a:lnTo>
                  <a:lnTo>
                    <a:pt x="17565" y="3804277"/>
                  </a:lnTo>
                  <a:lnTo>
                    <a:pt x="38174" y="3766309"/>
                  </a:lnTo>
                  <a:lnTo>
                    <a:pt x="65468" y="3733228"/>
                  </a:lnTo>
                  <a:lnTo>
                    <a:pt x="98549" y="3705934"/>
                  </a:lnTo>
                  <a:lnTo>
                    <a:pt x="136517" y="3685325"/>
                  </a:lnTo>
                  <a:lnTo>
                    <a:pt x="178473" y="3672301"/>
                  </a:lnTo>
                  <a:lnTo>
                    <a:pt x="223519" y="3667759"/>
                  </a:lnTo>
                  <a:lnTo>
                    <a:pt x="447039" y="3667759"/>
                  </a:lnTo>
                </a:path>
                <a:path w="2961640" h="4114800">
                  <a:moveTo>
                    <a:pt x="670560" y="0"/>
                  </a:moveTo>
                  <a:lnTo>
                    <a:pt x="715606" y="4541"/>
                  </a:lnTo>
                  <a:lnTo>
                    <a:pt x="757562" y="17565"/>
                  </a:lnTo>
                  <a:lnTo>
                    <a:pt x="795530" y="38174"/>
                  </a:lnTo>
                  <a:lnTo>
                    <a:pt x="828611" y="65468"/>
                  </a:lnTo>
                  <a:lnTo>
                    <a:pt x="855905" y="98549"/>
                  </a:lnTo>
                  <a:lnTo>
                    <a:pt x="876514" y="136517"/>
                  </a:lnTo>
                  <a:lnTo>
                    <a:pt x="889538" y="178473"/>
                  </a:lnTo>
                  <a:lnTo>
                    <a:pt x="894080" y="223519"/>
                  </a:lnTo>
                  <a:lnTo>
                    <a:pt x="889538" y="268566"/>
                  </a:lnTo>
                  <a:lnTo>
                    <a:pt x="876514" y="310522"/>
                  </a:lnTo>
                  <a:lnTo>
                    <a:pt x="855905" y="348490"/>
                  </a:lnTo>
                  <a:lnTo>
                    <a:pt x="828611" y="381571"/>
                  </a:lnTo>
                  <a:lnTo>
                    <a:pt x="795530" y="408865"/>
                  </a:lnTo>
                  <a:lnTo>
                    <a:pt x="757562" y="429474"/>
                  </a:lnTo>
                  <a:lnTo>
                    <a:pt x="715606" y="442498"/>
                  </a:lnTo>
                  <a:lnTo>
                    <a:pt x="670560" y="447039"/>
                  </a:lnTo>
                  <a:lnTo>
                    <a:pt x="627058" y="438257"/>
                  </a:lnTo>
                  <a:lnTo>
                    <a:pt x="591534" y="414305"/>
                  </a:lnTo>
                  <a:lnTo>
                    <a:pt x="567582" y="378781"/>
                  </a:lnTo>
                  <a:lnTo>
                    <a:pt x="558799" y="335279"/>
                  </a:lnTo>
                  <a:lnTo>
                    <a:pt x="567582" y="291778"/>
                  </a:lnTo>
                  <a:lnTo>
                    <a:pt x="591534" y="256254"/>
                  </a:lnTo>
                  <a:lnTo>
                    <a:pt x="627058" y="232302"/>
                  </a:lnTo>
                  <a:lnTo>
                    <a:pt x="670560" y="223519"/>
                  </a:lnTo>
                  <a:lnTo>
                    <a:pt x="894080" y="223519"/>
                  </a:lnTo>
                </a:path>
                <a:path w="2961640" h="4114800">
                  <a:moveTo>
                    <a:pt x="2961640" y="447039"/>
                  </a:moveTo>
                  <a:lnTo>
                    <a:pt x="670560" y="4470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4292" y="5886132"/>
              <a:ext cx="226695" cy="2266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405879" y="5887719"/>
              <a:ext cx="223520" cy="447040"/>
            </a:xfrm>
            <a:custGeom>
              <a:avLst/>
              <a:gdLst/>
              <a:ahLst/>
              <a:cxnLst/>
              <a:rect l="l" t="t" r="r" b="b"/>
              <a:pathLst>
                <a:path w="223520" h="447039">
                  <a:moveTo>
                    <a:pt x="0" y="447039"/>
                  </a:moveTo>
                  <a:lnTo>
                    <a:pt x="45046" y="442498"/>
                  </a:lnTo>
                  <a:lnTo>
                    <a:pt x="87002" y="429474"/>
                  </a:lnTo>
                  <a:lnTo>
                    <a:pt x="124970" y="408865"/>
                  </a:lnTo>
                  <a:lnTo>
                    <a:pt x="158051" y="381571"/>
                  </a:lnTo>
                  <a:lnTo>
                    <a:pt x="185345" y="348490"/>
                  </a:lnTo>
                  <a:lnTo>
                    <a:pt x="205954" y="310522"/>
                  </a:lnTo>
                  <a:lnTo>
                    <a:pt x="218978" y="268566"/>
                  </a:lnTo>
                  <a:lnTo>
                    <a:pt x="223520" y="223519"/>
                  </a:lnTo>
                  <a:lnTo>
                    <a:pt x="22352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124950" y="2628583"/>
            <a:ext cx="726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V</a:t>
            </a: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</a:t>
            </a:r>
            <a:r>
              <a:rPr sz="20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44683" y="6471999"/>
            <a:ext cx="1028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8542" y="3269298"/>
            <a:ext cx="2511425" cy="283603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14300" marR="85090" indent="-101600">
              <a:lnSpc>
                <a:spcPts val="2160"/>
              </a:lnSpc>
              <a:spcBef>
                <a:spcPts val="21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1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od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l  to</a:t>
            </a:r>
            <a:r>
              <a:rPr sz="185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template.</a:t>
            </a:r>
            <a:endParaRPr sz="1850">
              <a:latin typeface="Calibri"/>
              <a:cs typeface="Calibri"/>
            </a:endParaRPr>
          </a:p>
          <a:p>
            <a:pPr marL="120650" marR="225425" indent="-120650">
              <a:lnSpc>
                <a:spcPts val="2160"/>
              </a:lnSpc>
              <a:spcBef>
                <a:spcPts val="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1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u  write </a:t>
            </a:r>
            <a:r>
              <a:rPr sz="1850" b="1" spc="-15" dirty="0">
                <a:solidFill>
                  <a:srgbClr val="006FC0"/>
                </a:solidFill>
                <a:latin typeface="Calibri"/>
                <a:cs typeface="Calibri"/>
              </a:rPr>
              <a:t>the code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185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ll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85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8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850" b="1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pa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  <a:p>
            <a:pPr marL="114300" marR="141605" indent="-101600" algn="just">
              <a:lnSpc>
                <a:spcPts val="2160"/>
              </a:lnSpc>
              <a:spcBef>
                <a:spcPts val="1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1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6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 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ta</a:t>
            </a:r>
            <a:r>
              <a:rPr sz="185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,  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1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50" b="1" spc="-5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ta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b="1" spc="-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endParaRPr sz="1850">
              <a:latin typeface="Calibri"/>
              <a:cs typeface="Calibri"/>
            </a:endParaRPr>
          </a:p>
          <a:p>
            <a:pPr marL="165100" algn="just">
              <a:lnSpc>
                <a:spcPts val="2110"/>
              </a:lnSpc>
            </a:pP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ba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pa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ss</a:t>
            </a:r>
            <a:r>
              <a:rPr sz="1850" b="1" spc="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0941" y="6016626"/>
            <a:ext cx="23939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ta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b="1" spc="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208280"/>
            <a:ext cx="7538720" cy="461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 anchor="t">
            <a:spAutoFit/>
          </a:bodyPr>
          <a:lstStyle/>
          <a:p>
            <a:pPr algn="ctr">
              <a:spcBef>
                <a:spcPts val="240"/>
              </a:spcBef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376" y="4896803"/>
            <a:ext cx="7369809" cy="14509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  <a:buClr>
                <a:srgbClr val="000000"/>
              </a:buClr>
              <a:buSzPct val="94594"/>
              <a:buFont typeface="Wingdings"/>
              <a:buChar char=""/>
              <a:tabLst>
                <a:tab pos="222250" algn="l"/>
              </a:tabLst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https://azure.microsoft.com/en-in/blog/using-django-python-and-mysql-on- </a:t>
            </a:r>
            <a:r>
              <a:rPr sz="1850" spc="-40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windows-azure-web-sites-creating-a-blog-application/</a:t>
            </a:r>
            <a:endParaRPr sz="1850">
              <a:latin typeface="Calibri"/>
              <a:cs typeface="Calibri"/>
            </a:endParaRPr>
          </a:p>
          <a:p>
            <a:pPr marL="297815" lvl="1" indent="-209550">
              <a:spcBef>
                <a:spcPts val="1420"/>
              </a:spcBef>
              <a:buClr>
                <a:srgbClr val="000000"/>
              </a:buClr>
              <a:buSzPct val="94594"/>
              <a:buFont typeface="Wingdings"/>
              <a:buChar char=""/>
              <a:tabLst>
                <a:tab pos="298450" algn="l"/>
              </a:tabLst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https://azure.microsoft.com/en-in/resources/templates/django-app/</a:t>
            </a:r>
            <a:endParaRPr sz="1850">
              <a:latin typeface="Calibri"/>
              <a:cs typeface="Calibri"/>
            </a:endParaRPr>
          </a:p>
          <a:p>
            <a:pPr marL="297815" lvl="1" indent="-209550">
              <a:spcBef>
                <a:spcPts val="930"/>
              </a:spcBef>
              <a:buClr>
                <a:srgbClr val="000000"/>
              </a:buClr>
              <a:buSzPct val="94594"/>
              <a:buFont typeface="Wingdings"/>
              <a:buChar char=""/>
              <a:tabLst>
                <a:tab pos="298450" algn="l"/>
              </a:tabLst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https://docs.djangoproject.com/en/3.0/intro/tutorial01/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9959" y="2219960"/>
            <a:ext cx="7620000" cy="741680"/>
          </a:xfrm>
          <a:custGeom>
            <a:avLst/>
            <a:gdLst/>
            <a:ahLst/>
            <a:cxnLst/>
            <a:rect l="l" t="t" r="r" b="b"/>
            <a:pathLst>
              <a:path w="7620000" h="741680">
                <a:moveTo>
                  <a:pt x="0" y="365760"/>
                </a:moveTo>
                <a:lnTo>
                  <a:pt x="4003040" y="365760"/>
                </a:lnTo>
                <a:lnTo>
                  <a:pt x="400304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  <a:path w="7620000" h="741680">
                <a:moveTo>
                  <a:pt x="0" y="741679"/>
                </a:moveTo>
                <a:lnTo>
                  <a:pt x="7620000" y="741679"/>
                </a:lnTo>
                <a:lnTo>
                  <a:pt x="7620000" y="375919"/>
                </a:lnTo>
                <a:lnTo>
                  <a:pt x="0" y="375919"/>
                </a:lnTo>
                <a:lnTo>
                  <a:pt x="0" y="74167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739" y="699707"/>
            <a:ext cx="6065520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4325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1584325" algn="l"/>
              </a:tabLst>
            </a:pPr>
            <a:r>
              <a:rPr sz="24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Starting</a:t>
            </a:r>
            <a:r>
              <a:rPr sz="24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Development</a:t>
            </a:r>
            <a:r>
              <a:rPr sz="24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sz="2400" b="1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Django: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1315"/>
              </a:spcBef>
            </a:pPr>
            <a:r>
              <a:rPr sz="1850" spc="-10" dirty="0">
                <a:latin typeface="Calibri"/>
                <a:cs typeface="Calibri"/>
              </a:rPr>
              <a:t>Follow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links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given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5" dirty="0">
                <a:latin typeface="Calibri"/>
                <a:cs typeface="Calibri"/>
              </a:rPr>
              <a:t>below,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for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setting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up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Django: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317500"/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Preferred:</a:t>
            </a:r>
            <a:endParaRPr sz="1850">
              <a:latin typeface="Calibri"/>
              <a:cs typeface="Calibri"/>
            </a:endParaRPr>
          </a:p>
          <a:p>
            <a:pPr marL="885825" indent="-187325">
              <a:spcBef>
                <a:spcPts val="785"/>
              </a:spcBef>
              <a:buClr>
                <a:srgbClr val="000000"/>
              </a:buClr>
              <a:buSzPct val="94594"/>
              <a:buFont typeface="Wingdings"/>
              <a:buChar char=""/>
              <a:tabLst>
                <a:tab pos="886460" algn="l"/>
              </a:tabLst>
            </a:pPr>
            <a:r>
              <a:rPr sz="185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5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https://realpython.com/django-setup/</a:t>
            </a:r>
            <a:endParaRPr sz="1850">
              <a:latin typeface="Calibri"/>
              <a:cs typeface="Calibri"/>
            </a:endParaRPr>
          </a:p>
          <a:p>
            <a:pPr marL="885825" indent="-187325">
              <a:spcBef>
                <a:spcPts val="785"/>
              </a:spcBef>
              <a:buClr>
                <a:srgbClr val="000000"/>
              </a:buClr>
              <a:buSzPct val="94594"/>
              <a:buFont typeface="Wingdings"/>
              <a:buChar char=""/>
              <a:tabLst>
                <a:tab pos="886460" algn="l"/>
              </a:tabLst>
            </a:pPr>
            <a:r>
              <a:rPr sz="185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https://docs.djangoproject.com/en/3.0/topics/install/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959" y="3012439"/>
            <a:ext cx="7467600" cy="60721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1915" marR="84455">
              <a:lnSpc>
                <a:spcPts val="2160"/>
              </a:lnSpc>
              <a:spcBef>
                <a:spcPts val="335"/>
              </a:spcBef>
              <a:buClr>
                <a:srgbClr val="000000"/>
              </a:buClr>
              <a:buSzPct val="94594"/>
              <a:buFont typeface="Wingdings"/>
              <a:buChar char=""/>
              <a:tabLst>
                <a:tab pos="269240" algn="l"/>
              </a:tabLst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https://medium.com/analytics-vidhya/django-rest-api-with-json-web-token- </a:t>
            </a:r>
            <a:r>
              <a:rPr sz="1850" spc="-40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5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jwt-authentication-69536c01ee18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376" y="3558857"/>
            <a:ext cx="7064375" cy="11317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spcBef>
                <a:spcPts val="1105"/>
              </a:spcBef>
            </a:pPr>
            <a:r>
              <a:rPr sz="18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Others: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125"/>
              </a:spcBef>
              <a:buClr>
                <a:srgbClr val="000000"/>
              </a:buClr>
              <a:buSzPct val="94594"/>
              <a:buFont typeface="Wingdings"/>
              <a:buChar char=""/>
              <a:tabLst>
                <a:tab pos="222250" algn="l"/>
              </a:tabLst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https://github.com/Huachao/azure-content/blob/master/articles/virtual- </a:t>
            </a:r>
            <a:r>
              <a:rPr sz="1850" spc="-40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85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machines/virtual-machines-python-django-web-app-linux.md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560" y="208280"/>
            <a:ext cx="7538720" cy="4616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 anchor="t">
            <a:spAutoFit/>
          </a:bodyPr>
          <a:lstStyle/>
          <a:p>
            <a:pPr algn="ctr">
              <a:spcBef>
                <a:spcPts val="240"/>
              </a:spcBef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699706"/>
            <a:ext cx="8277859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4325" indent="-274955">
              <a:spcBef>
                <a:spcPts val="100"/>
              </a:spcBef>
              <a:buSzPct val="95833"/>
              <a:buFont typeface="Wingdings"/>
              <a:buChar char=""/>
              <a:tabLst>
                <a:tab pos="1584325" algn="l"/>
              </a:tabLst>
            </a:pPr>
            <a:r>
              <a:rPr sz="24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Starting</a:t>
            </a:r>
            <a:r>
              <a:rPr sz="24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Development</a:t>
            </a:r>
            <a:r>
              <a:rPr sz="24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sz="2400" b="1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Django: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240029" indent="-227965"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Creating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b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App: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1300"/>
            <a:r>
              <a:rPr sz="1850" spc="-30" dirty="0">
                <a:latin typeface="Calibri"/>
                <a:cs typeface="Calibri"/>
              </a:rPr>
              <a:t>When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create</a:t>
            </a:r>
            <a:r>
              <a:rPr sz="1850" spc="-2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new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Django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project,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number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of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files</a:t>
            </a:r>
            <a:r>
              <a:rPr sz="1850" spc="6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are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created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shown </a:t>
            </a:r>
            <a:r>
              <a:rPr sz="1850" spc="-25" dirty="0">
                <a:latin typeface="Calibri"/>
                <a:cs typeface="Calibri"/>
              </a:rPr>
              <a:t>below: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2480" y="2499867"/>
            <a:ext cx="8618220" cy="3210560"/>
            <a:chOff x="538480" y="2499867"/>
            <a:chExt cx="8618220" cy="32105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80" y="2743199"/>
              <a:ext cx="6858000" cy="812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3586479"/>
              <a:ext cx="6634480" cy="2123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1080" y="2499867"/>
              <a:ext cx="2051685" cy="1997710"/>
            </a:xfrm>
            <a:custGeom>
              <a:avLst/>
              <a:gdLst/>
              <a:ahLst/>
              <a:cxnLst/>
              <a:rect l="l" t="t" r="r" b="b"/>
              <a:pathLst>
                <a:path w="2051685" h="1997710">
                  <a:moveTo>
                    <a:pt x="2042668" y="0"/>
                  </a:moveTo>
                  <a:lnTo>
                    <a:pt x="2006219" y="35433"/>
                  </a:lnTo>
                  <a:lnTo>
                    <a:pt x="2015108" y="44577"/>
                  </a:lnTo>
                  <a:lnTo>
                    <a:pt x="2051431" y="9144"/>
                  </a:lnTo>
                  <a:lnTo>
                    <a:pt x="2042668" y="0"/>
                  </a:lnTo>
                  <a:close/>
                </a:path>
                <a:path w="2051685" h="1997710">
                  <a:moveTo>
                    <a:pt x="1978914" y="61976"/>
                  </a:moveTo>
                  <a:lnTo>
                    <a:pt x="1969770" y="70866"/>
                  </a:lnTo>
                  <a:lnTo>
                    <a:pt x="1978659" y="80010"/>
                  </a:lnTo>
                  <a:lnTo>
                    <a:pt x="1987804" y="71120"/>
                  </a:lnTo>
                  <a:lnTo>
                    <a:pt x="1978914" y="61976"/>
                  </a:lnTo>
                  <a:close/>
                </a:path>
                <a:path w="2051685" h="1997710">
                  <a:moveTo>
                    <a:pt x="1942592" y="97409"/>
                  </a:moveTo>
                  <a:lnTo>
                    <a:pt x="1906143" y="132969"/>
                  </a:lnTo>
                  <a:lnTo>
                    <a:pt x="1915033" y="141986"/>
                  </a:lnTo>
                  <a:lnTo>
                    <a:pt x="1951355" y="106553"/>
                  </a:lnTo>
                  <a:lnTo>
                    <a:pt x="1942592" y="97409"/>
                  </a:lnTo>
                  <a:close/>
                </a:path>
                <a:path w="2051685" h="1997710">
                  <a:moveTo>
                    <a:pt x="1878837" y="159512"/>
                  </a:moveTo>
                  <a:lnTo>
                    <a:pt x="1869694" y="168402"/>
                  </a:lnTo>
                  <a:lnTo>
                    <a:pt x="1878583" y="177419"/>
                  </a:lnTo>
                  <a:lnTo>
                    <a:pt x="1887728" y="168529"/>
                  </a:lnTo>
                  <a:lnTo>
                    <a:pt x="1878837" y="159512"/>
                  </a:lnTo>
                  <a:close/>
                </a:path>
                <a:path w="2051685" h="1997710">
                  <a:moveTo>
                    <a:pt x="1842389" y="194945"/>
                  </a:moveTo>
                  <a:lnTo>
                    <a:pt x="1806067" y="230378"/>
                  </a:lnTo>
                  <a:lnTo>
                    <a:pt x="1814830" y="239395"/>
                  </a:lnTo>
                  <a:lnTo>
                    <a:pt x="1851279" y="203962"/>
                  </a:lnTo>
                  <a:lnTo>
                    <a:pt x="1842389" y="194945"/>
                  </a:lnTo>
                  <a:close/>
                </a:path>
                <a:path w="2051685" h="1997710">
                  <a:moveTo>
                    <a:pt x="1778761" y="256921"/>
                  </a:moveTo>
                  <a:lnTo>
                    <a:pt x="1769618" y="265811"/>
                  </a:lnTo>
                  <a:lnTo>
                    <a:pt x="1778508" y="274828"/>
                  </a:lnTo>
                  <a:lnTo>
                    <a:pt x="1787652" y="266065"/>
                  </a:lnTo>
                  <a:lnTo>
                    <a:pt x="1778761" y="256921"/>
                  </a:lnTo>
                  <a:close/>
                </a:path>
                <a:path w="2051685" h="1997710">
                  <a:moveTo>
                    <a:pt x="1742312" y="292354"/>
                  </a:moveTo>
                  <a:lnTo>
                    <a:pt x="1705991" y="327787"/>
                  </a:lnTo>
                  <a:lnTo>
                    <a:pt x="1714754" y="336931"/>
                  </a:lnTo>
                  <a:lnTo>
                    <a:pt x="1751203" y="301498"/>
                  </a:lnTo>
                  <a:lnTo>
                    <a:pt x="1742312" y="292354"/>
                  </a:lnTo>
                  <a:close/>
                </a:path>
                <a:path w="2051685" h="1997710">
                  <a:moveTo>
                    <a:pt x="1678685" y="354330"/>
                  </a:moveTo>
                  <a:lnTo>
                    <a:pt x="1669542" y="363220"/>
                  </a:lnTo>
                  <a:lnTo>
                    <a:pt x="1678432" y="372364"/>
                  </a:lnTo>
                  <a:lnTo>
                    <a:pt x="1687448" y="363474"/>
                  </a:lnTo>
                  <a:lnTo>
                    <a:pt x="1678685" y="354330"/>
                  </a:lnTo>
                  <a:close/>
                </a:path>
                <a:path w="2051685" h="1997710">
                  <a:moveTo>
                    <a:pt x="1642236" y="389763"/>
                  </a:moveTo>
                  <a:lnTo>
                    <a:pt x="1605787" y="425196"/>
                  </a:lnTo>
                  <a:lnTo>
                    <a:pt x="1614678" y="434340"/>
                  </a:lnTo>
                  <a:lnTo>
                    <a:pt x="1651127" y="398907"/>
                  </a:lnTo>
                  <a:lnTo>
                    <a:pt x="1642236" y="389763"/>
                  </a:lnTo>
                  <a:close/>
                </a:path>
                <a:path w="2051685" h="1997710">
                  <a:moveTo>
                    <a:pt x="1578483" y="451866"/>
                  </a:moveTo>
                  <a:lnTo>
                    <a:pt x="1569466" y="460629"/>
                  </a:lnTo>
                  <a:lnTo>
                    <a:pt x="1578356" y="469773"/>
                  </a:lnTo>
                  <a:lnTo>
                    <a:pt x="1587372" y="460883"/>
                  </a:lnTo>
                  <a:lnTo>
                    <a:pt x="1578483" y="451866"/>
                  </a:lnTo>
                  <a:close/>
                </a:path>
                <a:path w="2051685" h="1997710">
                  <a:moveTo>
                    <a:pt x="1542160" y="487299"/>
                  </a:moveTo>
                  <a:lnTo>
                    <a:pt x="1505711" y="522732"/>
                  </a:lnTo>
                  <a:lnTo>
                    <a:pt x="1514602" y="531749"/>
                  </a:lnTo>
                  <a:lnTo>
                    <a:pt x="1551050" y="496316"/>
                  </a:lnTo>
                  <a:lnTo>
                    <a:pt x="1542160" y="487299"/>
                  </a:lnTo>
                  <a:close/>
                </a:path>
                <a:path w="2051685" h="1997710">
                  <a:moveTo>
                    <a:pt x="1478407" y="549275"/>
                  </a:moveTo>
                  <a:lnTo>
                    <a:pt x="1469390" y="558165"/>
                  </a:lnTo>
                  <a:lnTo>
                    <a:pt x="1478153" y="567182"/>
                  </a:lnTo>
                  <a:lnTo>
                    <a:pt x="1487296" y="558419"/>
                  </a:lnTo>
                  <a:lnTo>
                    <a:pt x="1478407" y="549275"/>
                  </a:lnTo>
                  <a:close/>
                </a:path>
                <a:path w="2051685" h="1997710">
                  <a:moveTo>
                    <a:pt x="1442084" y="584708"/>
                  </a:moveTo>
                  <a:lnTo>
                    <a:pt x="1405635" y="620141"/>
                  </a:lnTo>
                  <a:lnTo>
                    <a:pt x="1414525" y="629285"/>
                  </a:lnTo>
                  <a:lnTo>
                    <a:pt x="1450847" y="593852"/>
                  </a:lnTo>
                  <a:lnTo>
                    <a:pt x="1442084" y="584708"/>
                  </a:lnTo>
                  <a:close/>
                </a:path>
                <a:path w="2051685" h="1997710">
                  <a:moveTo>
                    <a:pt x="1378331" y="646684"/>
                  </a:moveTo>
                  <a:lnTo>
                    <a:pt x="1369186" y="655574"/>
                  </a:lnTo>
                  <a:lnTo>
                    <a:pt x="1378077" y="664718"/>
                  </a:lnTo>
                  <a:lnTo>
                    <a:pt x="1387220" y="655828"/>
                  </a:lnTo>
                  <a:lnTo>
                    <a:pt x="1378331" y="646684"/>
                  </a:lnTo>
                  <a:close/>
                </a:path>
                <a:path w="2051685" h="1997710">
                  <a:moveTo>
                    <a:pt x="1341882" y="682117"/>
                  </a:moveTo>
                  <a:lnTo>
                    <a:pt x="1305559" y="717550"/>
                  </a:lnTo>
                  <a:lnTo>
                    <a:pt x="1314449" y="726694"/>
                  </a:lnTo>
                  <a:lnTo>
                    <a:pt x="1350771" y="691261"/>
                  </a:lnTo>
                  <a:lnTo>
                    <a:pt x="1341882" y="682117"/>
                  </a:lnTo>
                  <a:close/>
                </a:path>
                <a:path w="2051685" h="1997710">
                  <a:moveTo>
                    <a:pt x="1278255" y="744220"/>
                  </a:moveTo>
                  <a:lnTo>
                    <a:pt x="1269110" y="752983"/>
                  </a:lnTo>
                  <a:lnTo>
                    <a:pt x="1278000" y="762127"/>
                  </a:lnTo>
                  <a:lnTo>
                    <a:pt x="1287145" y="753237"/>
                  </a:lnTo>
                  <a:lnTo>
                    <a:pt x="1278255" y="744220"/>
                  </a:lnTo>
                  <a:close/>
                </a:path>
                <a:path w="2051685" h="1997710">
                  <a:moveTo>
                    <a:pt x="1241806" y="779653"/>
                  </a:moveTo>
                  <a:lnTo>
                    <a:pt x="1205483" y="815086"/>
                  </a:lnTo>
                  <a:lnTo>
                    <a:pt x="1214246" y="824103"/>
                  </a:lnTo>
                  <a:lnTo>
                    <a:pt x="1250695" y="788670"/>
                  </a:lnTo>
                  <a:lnTo>
                    <a:pt x="1241806" y="779653"/>
                  </a:lnTo>
                  <a:close/>
                </a:path>
                <a:path w="2051685" h="1997710">
                  <a:moveTo>
                    <a:pt x="1178179" y="841629"/>
                  </a:moveTo>
                  <a:lnTo>
                    <a:pt x="1169034" y="850519"/>
                  </a:lnTo>
                  <a:lnTo>
                    <a:pt x="1177924" y="859536"/>
                  </a:lnTo>
                  <a:lnTo>
                    <a:pt x="1186942" y="850773"/>
                  </a:lnTo>
                  <a:lnTo>
                    <a:pt x="1178179" y="841629"/>
                  </a:lnTo>
                  <a:close/>
                </a:path>
                <a:path w="2051685" h="1997710">
                  <a:moveTo>
                    <a:pt x="1141730" y="877062"/>
                  </a:moveTo>
                  <a:lnTo>
                    <a:pt x="1105281" y="912495"/>
                  </a:lnTo>
                  <a:lnTo>
                    <a:pt x="1114170" y="921639"/>
                  </a:lnTo>
                  <a:lnTo>
                    <a:pt x="1150620" y="886206"/>
                  </a:lnTo>
                  <a:lnTo>
                    <a:pt x="1141730" y="877062"/>
                  </a:lnTo>
                  <a:close/>
                </a:path>
                <a:path w="2051685" h="1997710">
                  <a:moveTo>
                    <a:pt x="1078103" y="939038"/>
                  </a:moveTo>
                  <a:lnTo>
                    <a:pt x="1068958" y="947928"/>
                  </a:lnTo>
                  <a:lnTo>
                    <a:pt x="1077848" y="957072"/>
                  </a:lnTo>
                  <a:lnTo>
                    <a:pt x="1086866" y="948182"/>
                  </a:lnTo>
                  <a:lnTo>
                    <a:pt x="1078103" y="939038"/>
                  </a:lnTo>
                  <a:close/>
                </a:path>
                <a:path w="2051685" h="1997710">
                  <a:moveTo>
                    <a:pt x="1041654" y="974471"/>
                  </a:moveTo>
                  <a:lnTo>
                    <a:pt x="1005205" y="1009904"/>
                  </a:lnTo>
                  <a:lnTo>
                    <a:pt x="1014094" y="1019048"/>
                  </a:lnTo>
                  <a:lnTo>
                    <a:pt x="1050544" y="983615"/>
                  </a:lnTo>
                  <a:lnTo>
                    <a:pt x="1041654" y="974471"/>
                  </a:lnTo>
                  <a:close/>
                </a:path>
                <a:path w="2051685" h="1997710">
                  <a:moveTo>
                    <a:pt x="977899" y="1036574"/>
                  </a:moveTo>
                  <a:lnTo>
                    <a:pt x="968882" y="1045337"/>
                  </a:lnTo>
                  <a:lnTo>
                    <a:pt x="977645" y="1054481"/>
                  </a:lnTo>
                  <a:lnTo>
                    <a:pt x="986790" y="1045591"/>
                  </a:lnTo>
                  <a:lnTo>
                    <a:pt x="977899" y="1036574"/>
                  </a:lnTo>
                  <a:close/>
                </a:path>
                <a:path w="2051685" h="1997710">
                  <a:moveTo>
                    <a:pt x="941577" y="1072007"/>
                  </a:moveTo>
                  <a:lnTo>
                    <a:pt x="905128" y="1107440"/>
                  </a:lnTo>
                  <a:lnTo>
                    <a:pt x="914019" y="1116457"/>
                  </a:lnTo>
                  <a:lnTo>
                    <a:pt x="950340" y="1081024"/>
                  </a:lnTo>
                  <a:lnTo>
                    <a:pt x="941577" y="1072007"/>
                  </a:lnTo>
                  <a:close/>
                </a:path>
                <a:path w="2051685" h="1997710">
                  <a:moveTo>
                    <a:pt x="877824" y="1133983"/>
                  </a:moveTo>
                  <a:lnTo>
                    <a:pt x="868680" y="1142873"/>
                  </a:lnTo>
                  <a:lnTo>
                    <a:pt x="877569" y="1151890"/>
                  </a:lnTo>
                  <a:lnTo>
                    <a:pt x="886713" y="1143127"/>
                  </a:lnTo>
                  <a:lnTo>
                    <a:pt x="877824" y="1133983"/>
                  </a:lnTo>
                  <a:close/>
                </a:path>
                <a:path w="2051685" h="1997710">
                  <a:moveTo>
                    <a:pt x="841501" y="1169416"/>
                  </a:moveTo>
                  <a:lnTo>
                    <a:pt x="805052" y="1204849"/>
                  </a:lnTo>
                  <a:lnTo>
                    <a:pt x="813943" y="1213993"/>
                  </a:lnTo>
                  <a:lnTo>
                    <a:pt x="850264" y="1178560"/>
                  </a:lnTo>
                  <a:lnTo>
                    <a:pt x="841501" y="1169416"/>
                  </a:lnTo>
                  <a:close/>
                </a:path>
                <a:path w="2051685" h="1997710">
                  <a:moveTo>
                    <a:pt x="777747" y="1231392"/>
                  </a:moveTo>
                  <a:lnTo>
                    <a:pt x="768603" y="1240282"/>
                  </a:lnTo>
                  <a:lnTo>
                    <a:pt x="777494" y="1249426"/>
                  </a:lnTo>
                  <a:lnTo>
                    <a:pt x="786638" y="1240536"/>
                  </a:lnTo>
                  <a:lnTo>
                    <a:pt x="777747" y="1231392"/>
                  </a:lnTo>
                  <a:close/>
                </a:path>
                <a:path w="2051685" h="1997710">
                  <a:moveTo>
                    <a:pt x="741299" y="1266825"/>
                  </a:moveTo>
                  <a:lnTo>
                    <a:pt x="704976" y="1302258"/>
                  </a:lnTo>
                  <a:lnTo>
                    <a:pt x="713867" y="1311402"/>
                  </a:lnTo>
                  <a:lnTo>
                    <a:pt x="750188" y="1275969"/>
                  </a:lnTo>
                  <a:lnTo>
                    <a:pt x="741299" y="1266825"/>
                  </a:lnTo>
                  <a:close/>
                </a:path>
                <a:path w="2051685" h="1997710">
                  <a:moveTo>
                    <a:pt x="677671" y="1328928"/>
                  </a:moveTo>
                  <a:lnTo>
                    <a:pt x="668527" y="1337691"/>
                  </a:lnTo>
                  <a:lnTo>
                    <a:pt x="677418" y="1346835"/>
                  </a:lnTo>
                  <a:lnTo>
                    <a:pt x="686562" y="1337945"/>
                  </a:lnTo>
                  <a:lnTo>
                    <a:pt x="677671" y="1328928"/>
                  </a:lnTo>
                  <a:close/>
                </a:path>
                <a:path w="2051685" h="1997710">
                  <a:moveTo>
                    <a:pt x="641222" y="1364361"/>
                  </a:moveTo>
                  <a:lnTo>
                    <a:pt x="604901" y="1399794"/>
                  </a:lnTo>
                  <a:lnTo>
                    <a:pt x="613663" y="1408811"/>
                  </a:lnTo>
                  <a:lnTo>
                    <a:pt x="650113" y="1373378"/>
                  </a:lnTo>
                  <a:lnTo>
                    <a:pt x="641222" y="1364361"/>
                  </a:lnTo>
                  <a:close/>
                </a:path>
                <a:path w="2051685" h="1997710">
                  <a:moveTo>
                    <a:pt x="577595" y="1426337"/>
                  </a:moveTo>
                  <a:lnTo>
                    <a:pt x="568451" y="1435227"/>
                  </a:lnTo>
                  <a:lnTo>
                    <a:pt x="577342" y="1444244"/>
                  </a:lnTo>
                  <a:lnTo>
                    <a:pt x="586358" y="1435481"/>
                  </a:lnTo>
                  <a:lnTo>
                    <a:pt x="577595" y="1426337"/>
                  </a:lnTo>
                  <a:close/>
                </a:path>
                <a:path w="2051685" h="1997710">
                  <a:moveTo>
                    <a:pt x="541146" y="1461770"/>
                  </a:moveTo>
                  <a:lnTo>
                    <a:pt x="504697" y="1497203"/>
                  </a:lnTo>
                  <a:lnTo>
                    <a:pt x="513588" y="1506347"/>
                  </a:lnTo>
                  <a:lnTo>
                    <a:pt x="550037" y="1470914"/>
                  </a:lnTo>
                  <a:lnTo>
                    <a:pt x="541146" y="1461770"/>
                  </a:lnTo>
                  <a:close/>
                </a:path>
                <a:path w="2051685" h="1997710">
                  <a:moveTo>
                    <a:pt x="477393" y="1523746"/>
                  </a:moveTo>
                  <a:lnTo>
                    <a:pt x="468375" y="1532636"/>
                  </a:lnTo>
                  <a:lnTo>
                    <a:pt x="477265" y="1541780"/>
                  </a:lnTo>
                  <a:lnTo>
                    <a:pt x="486282" y="1532890"/>
                  </a:lnTo>
                  <a:lnTo>
                    <a:pt x="477393" y="1523746"/>
                  </a:lnTo>
                  <a:close/>
                </a:path>
                <a:path w="2051685" h="1997710">
                  <a:moveTo>
                    <a:pt x="441070" y="1559179"/>
                  </a:moveTo>
                  <a:lnTo>
                    <a:pt x="404621" y="1594612"/>
                  </a:lnTo>
                  <a:lnTo>
                    <a:pt x="413512" y="1603756"/>
                  </a:lnTo>
                  <a:lnTo>
                    <a:pt x="449961" y="1568323"/>
                  </a:lnTo>
                  <a:lnTo>
                    <a:pt x="441070" y="1559179"/>
                  </a:lnTo>
                  <a:close/>
                </a:path>
                <a:path w="2051685" h="1997710">
                  <a:moveTo>
                    <a:pt x="377317" y="1621155"/>
                  </a:moveTo>
                  <a:lnTo>
                    <a:pt x="368300" y="1630045"/>
                  </a:lnTo>
                  <a:lnTo>
                    <a:pt x="377063" y="1639189"/>
                  </a:lnTo>
                  <a:lnTo>
                    <a:pt x="386206" y="1630299"/>
                  </a:lnTo>
                  <a:lnTo>
                    <a:pt x="377317" y="1621155"/>
                  </a:lnTo>
                  <a:close/>
                </a:path>
                <a:path w="2051685" h="1997710">
                  <a:moveTo>
                    <a:pt x="340994" y="1656715"/>
                  </a:moveTo>
                  <a:lnTo>
                    <a:pt x="304545" y="1692148"/>
                  </a:lnTo>
                  <a:lnTo>
                    <a:pt x="313436" y="1701165"/>
                  </a:lnTo>
                  <a:lnTo>
                    <a:pt x="349757" y="1665732"/>
                  </a:lnTo>
                  <a:lnTo>
                    <a:pt x="340994" y="1656715"/>
                  </a:lnTo>
                  <a:close/>
                </a:path>
                <a:path w="2051685" h="1997710">
                  <a:moveTo>
                    <a:pt x="277240" y="1718691"/>
                  </a:moveTo>
                  <a:lnTo>
                    <a:pt x="268096" y="1727581"/>
                  </a:lnTo>
                  <a:lnTo>
                    <a:pt x="276987" y="1736598"/>
                  </a:lnTo>
                  <a:lnTo>
                    <a:pt x="286131" y="1727708"/>
                  </a:lnTo>
                  <a:lnTo>
                    <a:pt x="277240" y="1718691"/>
                  </a:lnTo>
                  <a:close/>
                </a:path>
                <a:path w="2051685" h="1997710">
                  <a:moveTo>
                    <a:pt x="240792" y="1754124"/>
                  </a:moveTo>
                  <a:lnTo>
                    <a:pt x="204469" y="1789557"/>
                  </a:lnTo>
                  <a:lnTo>
                    <a:pt x="213359" y="1798701"/>
                  </a:lnTo>
                  <a:lnTo>
                    <a:pt x="249681" y="1763141"/>
                  </a:lnTo>
                  <a:lnTo>
                    <a:pt x="240792" y="1754124"/>
                  </a:lnTo>
                  <a:close/>
                </a:path>
                <a:path w="2051685" h="1997710">
                  <a:moveTo>
                    <a:pt x="177164" y="1816100"/>
                  </a:moveTo>
                  <a:lnTo>
                    <a:pt x="168020" y="1824990"/>
                  </a:lnTo>
                  <a:lnTo>
                    <a:pt x="176911" y="1834134"/>
                  </a:lnTo>
                  <a:lnTo>
                    <a:pt x="186055" y="1825244"/>
                  </a:lnTo>
                  <a:lnTo>
                    <a:pt x="177164" y="1816100"/>
                  </a:lnTo>
                  <a:close/>
                </a:path>
                <a:path w="2051685" h="1997710">
                  <a:moveTo>
                    <a:pt x="140715" y="1851533"/>
                  </a:moveTo>
                  <a:lnTo>
                    <a:pt x="104393" y="1886966"/>
                  </a:lnTo>
                  <a:lnTo>
                    <a:pt x="113156" y="1896110"/>
                  </a:lnTo>
                  <a:lnTo>
                    <a:pt x="149606" y="1860677"/>
                  </a:lnTo>
                  <a:lnTo>
                    <a:pt x="140715" y="1851533"/>
                  </a:lnTo>
                  <a:close/>
                </a:path>
                <a:path w="2051685" h="1997710">
                  <a:moveTo>
                    <a:pt x="30861" y="1896618"/>
                  </a:moveTo>
                  <a:lnTo>
                    <a:pt x="27431" y="1898650"/>
                  </a:lnTo>
                  <a:lnTo>
                    <a:pt x="26543" y="1901952"/>
                  </a:lnTo>
                  <a:lnTo>
                    <a:pt x="0" y="1997456"/>
                  </a:lnTo>
                  <a:lnTo>
                    <a:pt x="16875" y="1993265"/>
                  </a:lnTo>
                  <a:lnTo>
                    <a:pt x="13462" y="1993265"/>
                  </a:lnTo>
                  <a:lnTo>
                    <a:pt x="4571" y="1984121"/>
                  </a:lnTo>
                  <a:lnTo>
                    <a:pt x="21408" y="1967699"/>
                  </a:lnTo>
                  <a:lnTo>
                    <a:pt x="38734" y="1905381"/>
                  </a:lnTo>
                  <a:lnTo>
                    <a:pt x="39624" y="1901952"/>
                  </a:lnTo>
                  <a:lnTo>
                    <a:pt x="37718" y="1898523"/>
                  </a:lnTo>
                  <a:lnTo>
                    <a:pt x="34289" y="1897507"/>
                  </a:lnTo>
                  <a:lnTo>
                    <a:pt x="30861" y="1896618"/>
                  </a:lnTo>
                  <a:close/>
                </a:path>
                <a:path w="2051685" h="1997710">
                  <a:moveTo>
                    <a:pt x="21408" y="1967699"/>
                  </a:moveTo>
                  <a:lnTo>
                    <a:pt x="4571" y="1984121"/>
                  </a:lnTo>
                  <a:lnTo>
                    <a:pt x="13462" y="1993265"/>
                  </a:lnTo>
                  <a:lnTo>
                    <a:pt x="16456" y="1990344"/>
                  </a:lnTo>
                  <a:lnTo>
                    <a:pt x="15112" y="1990344"/>
                  </a:lnTo>
                  <a:lnTo>
                    <a:pt x="7493" y="1982470"/>
                  </a:lnTo>
                  <a:lnTo>
                    <a:pt x="18027" y="1979859"/>
                  </a:lnTo>
                  <a:lnTo>
                    <a:pt x="21408" y="1967699"/>
                  </a:lnTo>
                  <a:close/>
                </a:path>
                <a:path w="2051685" h="1997710">
                  <a:moveTo>
                    <a:pt x="96519" y="1960372"/>
                  </a:moveTo>
                  <a:lnTo>
                    <a:pt x="93090" y="1961261"/>
                  </a:lnTo>
                  <a:lnTo>
                    <a:pt x="30331" y="1976811"/>
                  </a:lnTo>
                  <a:lnTo>
                    <a:pt x="13462" y="1993265"/>
                  </a:lnTo>
                  <a:lnTo>
                    <a:pt x="16875" y="1993265"/>
                  </a:lnTo>
                  <a:lnTo>
                    <a:pt x="96138" y="1973580"/>
                  </a:lnTo>
                  <a:lnTo>
                    <a:pt x="99568" y="1972691"/>
                  </a:lnTo>
                  <a:lnTo>
                    <a:pt x="101600" y="1969262"/>
                  </a:lnTo>
                  <a:lnTo>
                    <a:pt x="100837" y="1965833"/>
                  </a:lnTo>
                  <a:lnTo>
                    <a:pt x="99949" y="1962404"/>
                  </a:lnTo>
                  <a:lnTo>
                    <a:pt x="96519" y="1960372"/>
                  </a:lnTo>
                  <a:close/>
                </a:path>
                <a:path w="2051685" h="1997710">
                  <a:moveTo>
                    <a:pt x="18027" y="1979859"/>
                  </a:moveTo>
                  <a:lnTo>
                    <a:pt x="7493" y="1982470"/>
                  </a:lnTo>
                  <a:lnTo>
                    <a:pt x="15112" y="1990344"/>
                  </a:lnTo>
                  <a:lnTo>
                    <a:pt x="18027" y="1979859"/>
                  </a:lnTo>
                  <a:close/>
                </a:path>
                <a:path w="2051685" h="1997710">
                  <a:moveTo>
                    <a:pt x="30331" y="1976811"/>
                  </a:moveTo>
                  <a:lnTo>
                    <a:pt x="18027" y="1979859"/>
                  </a:lnTo>
                  <a:lnTo>
                    <a:pt x="15112" y="1990344"/>
                  </a:lnTo>
                  <a:lnTo>
                    <a:pt x="16456" y="1990344"/>
                  </a:lnTo>
                  <a:lnTo>
                    <a:pt x="30331" y="1976811"/>
                  </a:lnTo>
                  <a:close/>
                </a:path>
                <a:path w="2051685" h="1997710">
                  <a:moveTo>
                    <a:pt x="40639" y="1948942"/>
                  </a:moveTo>
                  <a:lnTo>
                    <a:pt x="21408" y="1967699"/>
                  </a:lnTo>
                  <a:lnTo>
                    <a:pt x="18027" y="1979859"/>
                  </a:lnTo>
                  <a:lnTo>
                    <a:pt x="30331" y="1976811"/>
                  </a:lnTo>
                  <a:lnTo>
                    <a:pt x="49530" y="1958086"/>
                  </a:lnTo>
                  <a:lnTo>
                    <a:pt x="40639" y="1948942"/>
                  </a:lnTo>
                  <a:close/>
                </a:path>
                <a:path w="2051685" h="1997710">
                  <a:moveTo>
                    <a:pt x="77088" y="1913509"/>
                  </a:moveTo>
                  <a:lnTo>
                    <a:pt x="67944" y="1922399"/>
                  </a:lnTo>
                  <a:lnTo>
                    <a:pt x="76834" y="1931543"/>
                  </a:lnTo>
                  <a:lnTo>
                    <a:pt x="85851" y="1922653"/>
                  </a:lnTo>
                  <a:lnTo>
                    <a:pt x="77088" y="19135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1560" y="2829559"/>
              <a:ext cx="1742439" cy="2814320"/>
            </a:xfrm>
            <a:custGeom>
              <a:avLst/>
              <a:gdLst/>
              <a:ahLst/>
              <a:cxnLst/>
              <a:rect l="l" t="t" r="r" b="b"/>
              <a:pathLst>
                <a:path w="1742440" h="2814320">
                  <a:moveTo>
                    <a:pt x="218440" y="2595879"/>
                  </a:moveTo>
                  <a:lnTo>
                    <a:pt x="218440" y="109219"/>
                  </a:lnTo>
                  <a:lnTo>
                    <a:pt x="227022" y="66704"/>
                  </a:lnTo>
                  <a:lnTo>
                    <a:pt x="250428" y="31988"/>
                  </a:lnTo>
                  <a:lnTo>
                    <a:pt x="285144" y="8582"/>
                  </a:lnTo>
                  <a:lnTo>
                    <a:pt x="327660" y="0"/>
                  </a:lnTo>
                  <a:lnTo>
                    <a:pt x="1638300" y="0"/>
                  </a:lnTo>
                  <a:lnTo>
                    <a:pt x="1680815" y="8582"/>
                  </a:lnTo>
                  <a:lnTo>
                    <a:pt x="1715531" y="31988"/>
                  </a:lnTo>
                  <a:lnTo>
                    <a:pt x="1738937" y="66704"/>
                  </a:lnTo>
                  <a:lnTo>
                    <a:pt x="1742440" y="84054"/>
                  </a:lnTo>
                </a:path>
                <a:path w="1742440" h="2814320">
                  <a:moveTo>
                    <a:pt x="1742440" y="134385"/>
                  </a:moveTo>
                  <a:lnTo>
                    <a:pt x="1738937" y="151735"/>
                  </a:lnTo>
                  <a:lnTo>
                    <a:pt x="1715531" y="186451"/>
                  </a:lnTo>
                  <a:lnTo>
                    <a:pt x="1680815" y="209857"/>
                  </a:lnTo>
                  <a:lnTo>
                    <a:pt x="1638300" y="218439"/>
                  </a:lnTo>
                  <a:lnTo>
                    <a:pt x="1529080" y="218439"/>
                  </a:lnTo>
                  <a:lnTo>
                    <a:pt x="1529080" y="2705100"/>
                  </a:lnTo>
                  <a:lnTo>
                    <a:pt x="1520497" y="2747615"/>
                  </a:lnTo>
                  <a:lnTo>
                    <a:pt x="1497091" y="2782331"/>
                  </a:lnTo>
                  <a:lnTo>
                    <a:pt x="1462375" y="2805737"/>
                  </a:lnTo>
                  <a:lnTo>
                    <a:pt x="1419860" y="2814320"/>
                  </a:lnTo>
                  <a:lnTo>
                    <a:pt x="109220" y="2814320"/>
                  </a:lnTo>
                  <a:lnTo>
                    <a:pt x="66704" y="2805737"/>
                  </a:lnTo>
                  <a:lnTo>
                    <a:pt x="31988" y="2782331"/>
                  </a:lnTo>
                  <a:lnTo>
                    <a:pt x="8582" y="2747615"/>
                  </a:lnTo>
                  <a:lnTo>
                    <a:pt x="0" y="2705100"/>
                  </a:lnTo>
                  <a:lnTo>
                    <a:pt x="8582" y="2662584"/>
                  </a:lnTo>
                  <a:lnTo>
                    <a:pt x="31988" y="2627868"/>
                  </a:lnTo>
                  <a:lnTo>
                    <a:pt x="66704" y="2604462"/>
                  </a:lnTo>
                  <a:lnTo>
                    <a:pt x="109220" y="2595879"/>
                  </a:lnTo>
                  <a:lnTo>
                    <a:pt x="218440" y="2595879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1910" y="2816859"/>
              <a:ext cx="189230" cy="2438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29220" y="3047999"/>
              <a:ext cx="1201420" cy="0"/>
            </a:xfrm>
            <a:custGeom>
              <a:avLst/>
              <a:gdLst/>
              <a:ahLst/>
              <a:cxnLst/>
              <a:rect l="l" t="t" r="r" b="b"/>
              <a:pathLst>
                <a:path w="1201420">
                  <a:moveTo>
                    <a:pt x="12014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80" y="5412739"/>
              <a:ext cx="134620" cy="2438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221852" y="3076638"/>
            <a:ext cx="1147445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-Django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2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applications.</a:t>
            </a:r>
            <a:endParaRPr sz="1200">
              <a:latin typeface="Calibri"/>
              <a:cs typeface="Calibri"/>
            </a:endParaRPr>
          </a:p>
          <a:p>
            <a:pPr marL="12700" marR="102870">
              <a:spcBef>
                <a:spcPts val="10"/>
              </a:spcBef>
            </a:pPr>
            <a:r>
              <a:rPr sz="1200" spc="3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1200" spc="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pp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2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200" spc="1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200" spc="-3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od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s  your </a:t>
            </a:r>
            <a:r>
              <a:rPr sz="1200" spc="15" dirty="0">
                <a:solidFill>
                  <a:srgbClr val="006FC0"/>
                </a:solidFill>
                <a:latin typeface="Calibri"/>
                <a:cs typeface="Calibri"/>
              </a:rPr>
              <a:t>website </a:t>
            </a:r>
            <a:r>
              <a:rPr sz="1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marL="12700" marR="5080">
              <a:spcBef>
                <a:spcPts val="10"/>
              </a:spcBef>
            </a:pPr>
            <a:r>
              <a:rPr sz="1200" spc="-10" dirty="0">
                <a:solidFill>
                  <a:srgbClr val="006FC0"/>
                </a:solidFill>
                <a:latin typeface="Calibri"/>
                <a:cs typeface="Calibri"/>
              </a:rPr>
              <a:t>-Each</a:t>
            </a:r>
            <a:r>
              <a:rPr sz="1200" spc="2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project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 h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 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apps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2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app</a:t>
            </a:r>
            <a:r>
              <a:rPr sz="1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12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1200" spc="-10" dirty="0">
                <a:solidFill>
                  <a:srgbClr val="006FC0"/>
                </a:solidFill>
                <a:latin typeface="Calibri"/>
                <a:cs typeface="Calibri"/>
              </a:rPr>
              <a:t> part</a:t>
            </a:r>
            <a:r>
              <a:rPr sz="1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200" spc="-25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200" spc="30" dirty="0">
                <a:solidFill>
                  <a:srgbClr val="006FC0"/>
                </a:solidFill>
                <a:latin typeface="Calibri"/>
                <a:cs typeface="Calibri"/>
              </a:rPr>
              <a:t>j</a:t>
            </a:r>
            <a:r>
              <a:rPr sz="1200" spc="4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200" spc="-3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740" y="693546"/>
            <a:ext cx="8504555" cy="10452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536700" indent="-227965">
              <a:spcBef>
                <a:spcPts val="750"/>
              </a:spcBef>
              <a:buSzPct val="95000"/>
              <a:buFont typeface="Wingdings"/>
              <a:buChar char=""/>
              <a:tabLst>
                <a:tab pos="153733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Creating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b="1" u="heavy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  <a:spcBef>
                <a:spcPts val="595"/>
              </a:spcBef>
            </a:pPr>
            <a:r>
              <a:rPr sz="1850" spc="-30" dirty="0">
                <a:latin typeface="Calibri"/>
                <a:cs typeface="Calibri"/>
              </a:rPr>
              <a:t>When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new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application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-10" dirty="0">
                <a:latin typeface="Calibri"/>
                <a:cs typeface="Calibri"/>
              </a:rPr>
              <a:t> created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0" dirty="0">
                <a:latin typeface="Calibri"/>
                <a:cs typeface="Calibri"/>
              </a:rPr>
              <a:t> new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directory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for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application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-10" dirty="0">
                <a:latin typeface="Calibri"/>
                <a:cs typeface="Calibri"/>
              </a:rPr>
              <a:t> also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created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which</a:t>
            </a:r>
            <a:endParaRPr sz="1850">
              <a:latin typeface="Calibri"/>
              <a:cs typeface="Calibri"/>
            </a:endParaRPr>
          </a:p>
          <a:p>
            <a:pPr marL="63500">
              <a:lnSpc>
                <a:spcPts val="2195"/>
              </a:lnSpc>
            </a:pP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nu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b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f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as,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0079" y="2590800"/>
            <a:ext cx="3322320" cy="1168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079" y="3891279"/>
            <a:ext cx="2133600" cy="1127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0079" y="5029200"/>
            <a:ext cx="3423920" cy="13411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910079" y="1676400"/>
            <a:ext cx="8534400" cy="3271520"/>
            <a:chOff x="386079" y="1676400"/>
            <a:chExt cx="8534400" cy="327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79" y="1676400"/>
              <a:ext cx="4226560" cy="853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5679" y="2133600"/>
              <a:ext cx="4114800" cy="2814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43581" y="1677161"/>
              <a:ext cx="2443480" cy="2671445"/>
            </a:xfrm>
            <a:custGeom>
              <a:avLst/>
              <a:gdLst/>
              <a:ahLst/>
              <a:cxnLst/>
              <a:rect l="l" t="t" r="r" b="b"/>
              <a:pathLst>
                <a:path w="2443479" h="2671445">
                  <a:moveTo>
                    <a:pt x="9398" y="0"/>
                  </a:moveTo>
                  <a:lnTo>
                    <a:pt x="0" y="8636"/>
                  </a:lnTo>
                  <a:lnTo>
                    <a:pt x="34289" y="46100"/>
                  </a:lnTo>
                  <a:lnTo>
                    <a:pt x="43687" y="37464"/>
                  </a:lnTo>
                  <a:lnTo>
                    <a:pt x="9398" y="0"/>
                  </a:lnTo>
                  <a:close/>
                </a:path>
                <a:path w="2443479" h="2671445">
                  <a:moveTo>
                    <a:pt x="69342" y="65659"/>
                  </a:moveTo>
                  <a:lnTo>
                    <a:pt x="59943" y="74167"/>
                  </a:lnTo>
                  <a:lnTo>
                    <a:pt x="94233" y="111760"/>
                  </a:lnTo>
                  <a:lnTo>
                    <a:pt x="103631" y="103124"/>
                  </a:lnTo>
                  <a:lnTo>
                    <a:pt x="69342" y="65659"/>
                  </a:lnTo>
                  <a:close/>
                </a:path>
                <a:path w="2443479" h="2671445">
                  <a:moveTo>
                    <a:pt x="129412" y="131190"/>
                  </a:moveTo>
                  <a:lnTo>
                    <a:pt x="120014" y="139826"/>
                  </a:lnTo>
                  <a:lnTo>
                    <a:pt x="154305" y="177291"/>
                  </a:lnTo>
                  <a:lnTo>
                    <a:pt x="163575" y="168783"/>
                  </a:lnTo>
                  <a:lnTo>
                    <a:pt x="129412" y="131190"/>
                  </a:lnTo>
                  <a:close/>
                </a:path>
                <a:path w="2443479" h="2671445">
                  <a:moveTo>
                    <a:pt x="189356" y="196850"/>
                  </a:moveTo>
                  <a:lnTo>
                    <a:pt x="179958" y="205486"/>
                  </a:lnTo>
                  <a:lnTo>
                    <a:pt x="214249" y="242950"/>
                  </a:lnTo>
                  <a:lnTo>
                    <a:pt x="223646" y="234314"/>
                  </a:lnTo>
                  <a:lnTo>
                    <a:pt x="189356" y="196850"/>
                  </a:lnTo>
                  <a:close/>
                </a:path>
                <a:path w="2443479" h="2671445">
                  <a:moveTo>
                    <a:pt x="249300" y="262509"/>
                  </a:moveTo>
                  <a:lnTo>
                    <a:pt x="239902" y="271017"/>
                  </a:lnTo>
                  <a:lnTo>
                    <a:pt x="274193" y="308483"/>
                  </a:lnTo>
                  <a:lnTo>
                    <a:pt x="283591" y="299974"/>
                  </a:lnTo>
                  <a:lnTo>
                    <a:pt x="249300" y="262509"/>
                  </a:lnTo>
                  <a:close/>
                </a:path>
                <a:path w="2443479" h="2671445">
                  <a:moveTo>
                    <a:pt x="309371" y="328040"/>
                  </a:moveTo>
                  <a:lnTo>
                    <a:pt x="299974" y="336676"/>
                  </a:lnTo>
                  <a:lnTo>
                    <a:pt x="334263" y="374141"/>
                  </a:lnTo>
                  <a:lnTo>
                    <a:pt x="343535" y="365633"/>
                  </a:lnTo>
                  <a:lnTo>
                    <a:pt x="309371" y="328040"/>
                  </a:lnTo>
                  <a:close/>
                </a:path>
                <a:path w="2443479" h="2671445">
                  <a:moveTo>
                    <a:pt x="369316" y="393700"/>
                  </a:moveTo>
                  <a:lnTo>
                    <a:pt x="359918" y="402209"/>
                  </a:lnTo>
                  <a:lnTo>
                    <a:pt x="394207" y="439800"/>
                  </a:lnTo>
                  <a:lnTo>
                    <a:pt x="403606" y="431164"/>
                  </a:lnTo>
                  <a:lnTo>
                    <a:pt x="369316" y="393700"/>
                  </a:lnTo>
                  <a:close/>
                </a:path>
                <a:path w="2443479" h="2671445">
                  <a:moveTo>
                    <a:pt x="429260" y="459359"/>
                  </a:moveTo>
                  <a:lnTo>
                    <a:pt x="419862" y="467867"/>
                  </a:lnTo>
                  <a:lnTo>
                    <a:pt x="454151" y="505333"/>
                  </a:lnTo>
                  <a:lnTo>
                    <a:pt x="463550" y="496824"/>
                  </a:lnTo>
                  <a:lnTo>
                    <a:pt x="429260" y="459359"/>
                  </a:lnTo>
                  <a:close/>
                </a:path>
                <a:path w="2443479" h="2671445">
                  <a:moveTo>
                    <a:pt x="489331" y="524890"/>
                  </a:moveTo>
                  <a:lnTo>
                    <a:pt x="479932" y="533526"/>
                  </a:lnTo>
                  <a:lnTo>
                    <a:pt x="514222" y="570991"/>
                  </a:lnTo>
                  <a:lnTo>
                    <a:pt x="523620" y="562355"/>
                  </a:lnTo>
                  <a:lnTo>
                    <a:pt x="489331" y="524890"/>
                  </a:lnTo>
                  <a:close/>
                </a:path>
                <a:path w="2443479" h="2671445">
                  <a:moveTo>
                    <a:pt x="549274" y="590550"/>
                  </a:moveTo>
                  <a:lnTo>
                    <a:pt x="539877" y="599059"/>
                  </a:lnTo>
                  <a:lnTo>
                    <a:pt x="574167" y="636651"/>
                  </a:lnTo>
                  <a:lnTo>
                    <a:pt x="583565" y="628014"/>
                  </a:lnTo>
                  <a:lnTo>
                    <a:pt x="549274" y="590550"/>
                  </a:lnTo>
                  <a:close/>
                </a:path>
                <a:path w="2443479" h="2671445">
                  <a:moveTo>
                    <a:pt x="609219" y="656082"/>
                  </a:moveTo>
                  <a:lnTo>
                    <a:pt x="599820" y="664717"/>
                  </a:lnTo>
                  <a:lnTo>
                    <a:pt x="634110" y="702183"/>
                  </a:lnTo>
                  <a:lnTo>
                    <a:pt x="643508" y="693674"/>
                  </a:lnTo>
                  <a:lnTo>
                    <a:pt x="609219" y="656082"/>
                  </a:lnTo>
                  <a:close/>
                </a:path>
                <a:path w="2443479" h="2671445">
                  <a:moveTo>
                    <a:pt x="669290" y="721740"/>
                  </a:moveTo>
                  <a:lnTo>
                    <a:pt x="659892" y="730376"/>
                  </a:lnTo>
                  <a:lnTo>
                    <a:pt x="694182" y="767841"/>
                  </a:lnTo>
                  <a:lnTo>
                    <a:pt x="703580" y="759205"/>
                  </a:lnTo>
                  <a:lnTo>
                    <a:pt x="669290" y="721740"/>
                  </a:lnTo>
                  <a:close/>
                </a:path>
                <a:path w="2443479" h="2671445">
                  <a:moveTo>
                    <a:pt x="729233" y="787400"/>
                  </a:moveTo>
                  <a:lnTo>
                    <a:pt x="719835" y="795909"/>
                  </a:lnTo>
                  <a:lnTo>
                    <a:pt x="754126" y="833374"/>
                  </a:lnTo>
                  <a:lnTo>
                    <a:pt x="763523" y="824864"/>
                  </a:lnTo>
                  <a:lnTo>
                    <a:pt x="729233" y="787400"/>
                  </a:lnTo>
                  <a:close/>
                </a:path>
                <a:path w="2443479" h="2671445">
                  <a:moveTo>
                    <a:pt x="789178" y="852932"/>
                  </a:moveTo>
                  <a:lnTo>
                    <a:pt x="779780" y="861567"/>
                  </a:lnTo>
                  <a:lnTo>
                    <a:pt x="814069" y="899033"/>
                  </a:lnTo>
                  <a:lnTo>
                    <a:pt x="823468" y="890524"/>
                  </a:lnTo>
                  <a:lnTo>
                    <a:pt x="789178" y="852932"/>
                  </a:lnTo>
                  <a:close/>
                </a:path>
                <a:path w="2443479" h="2671445">
                  <a:moveTo>
                    <a:pt x="849248" y="918590"/>
                  </a:moveTo>
                  <a:lnTo>
                    <a:pt x="839851" y="927100"/>
                  </a:lnTo>
                  <a:lnTo>
                    <a:pt x="874141" y="964691"/>
                  </a:lnTo>
                  <a:lnTo>
                    <a:pt x="883539" y="956055"/>
                  </a:lnTo>
                  <a:lnTo>
                    <a:pt x="849248" y="918590"/>
                  </a:lnTo>
                  <a:close/>
                </a:path>
                <a:path w="2443479" h="2671445">
                  <a:moveTo>
                    <a:pt x="909193" y="984250"/>
                  </a:moveTo>
                  <a:lnTo>
                    <a:pt x="899794" y="992759"/>
                  </a:lnTo>
                  <a:lnTo>
                    <a:pt x="934084" y="1030224"/>
                  </a:lnTo>
                  <a:lnTo>
                    <a:pt x="943482" y="1021714"/>
                  </a:lnTo>
                  <a:lnTo>
                    <a:pt x="909193" y="984250"/>
                  </a:lnTo>
                  <a:close/>
                </a:path>
                <a:path w="2443479" h="2671445">
                  <a:moveTo>
                    <a:pt x="969136" y="1049782"/>
                  </a:moveTo>
                  <a:lnTo>
                    <a:pt x="959866" y="1058417"/>
                  </a:lnTo>
                  <a:lnTo>
                    <a:pt x="994029" y="1095883"/>
                  </a:lnTo>
                  <a:lnTo>
                    <a:pt x="1003427" y="1087247"/>
                  </a:lnTo>
                  <a:lnTo>
                    <a:pt x="969136" y="1049782"/>
                  </a:lnTo>
                  <a:close/>
                </a:path>
                <a:path w="2443479" h="2671445">
                  <a:moveTo>
                    <a:pt x="1029207" y="1115440"/>
                  </a:moveTo>
                  <a:lnTo>
                    <a:pt x="1019809" y="1123950"/>
                  </a:lnTo>
                  <a:lnTo>
                    <a:pt x="1054099" y="1161414"/>
                  </a:lnTo>
                  <a:lnTo>
                    <a:pt x="1063497" y="1152905"/>
                  </a:lnTo>
                  <a:lnTo>
                    <a:pt x="1029207" y="1115440"/>
                  </a:lnTo>
                  <a:close/>
                </a:path>
                <a:path w="2443479" h="2671445">
                  <a:moveTo>
                    <a:pt x="1089152" y="1180973"/>
                  </a:moveTo>
                  <a:lnTo>
                    <a:pt x="1079754" y="1189609"/>
                  </a:lnTo>
                  <a:lnTo>
                    <a:pt x="1114044" y="1227074"/>
                  </a:lnTo>
                  <a:lnTo>
                    <a:pt x="1123442" y="1218564"/>
                  </a:lnTo>
                  <a:lnTo>
                    <a:pt x="1089152" y="1180973"/>
                  </a:lnTo>
                  <a:close/>
                </a:path>
                <a:path w="2443479" h="2671445">
                  <a:moveTo>
                    <a:pt x="1149095" y="1246632"/>
                  </a:moveTo>
                  <a:lnTo>
                    <a:pt x="1139824" y="1255267"/>
                  </a:lnTo>
                  <a:lnTo>
                    <a:pt x="1173988" y="1292733"/>
                  </a:lnTo>
                  <a:lnTo>
                    <a:pt x="1183385" y="1284097"/>
                  </a:lnTo>
                  <a:lnTo>
                    <a:pt x="1149095" y="1246632"/>
                  </a:lnTo>
                  <a:close/>
                </a:path>
                <a:path w="2443479" h="2671445">
                  <a:moveTo>
                    <a:pt x="1209167" y="1312290"/>
                  </a:moveTo>
                  <a:lnTo>
                    <a:pt x="1199769" y="1320800"/>
                  </a:lnTo>
                  <a:lnTo>
                    <a:pt x="1234058" y="1358264"/>
                  </a:lnTo>
                  <a:lnTo>
                    <a:pt x="1243457" y="1349755"/>
                  </a:lnTo>
                  <a:lnTo>
                    <a:pt x="1209167" y="1312290"/>
                  </a:lnTo>
                  <a:close/>
                </a:path>
                <a:path w="2443479" h="2671445">
                  <a:moveTo>
                    <a:pt x="1269110" y="1377823"/>
                  </a:moveTo>
                  <a:lnTo>
                    <a:pt x="1259713" y="1386459"/>
                  </a:lnTo>
                  <a:lnTo>
                    <a:pt x="1294003" y="1423924"/>
                  </a:lnTo>
                  <a:lnTo>
                    <a:pt x="1303401" y="1415288"/>
                  </a:lnTo>
                  <a:lnTo>
                    <a:pt x="1269110" y="1377823"/>
                  </a:lnTo>
                  <a:close/>
                </a:path>
                <a:path w="2443479" h="2671445">
                  <a:moveTo>
                    <a:pt x="1329055" y="1443482"/>
                  </a:moveTo>
                  <a:lnTo>
                    <a:pt x="1319783" y="1451990"/>
                  </a:lnTo>
                  <a:lnTo>
                    <a:pt x="1353946" y="1489583"/>
                  </a:lnTo>
                  <a:lnTo>
                    <a:pt x="1363345" y="1480947"/>
                  </a:lnTo>
                  <a:lnTo>
                    <a:pt x="1329055" y="1443482"/>
                  </a:lnTo>
                  <a:close/>
                </a:path>
                <a:path w="2443479" h="2671445">
                  <a:moveTo>
                    <a:pt x="1389126" y="1509140"/>
                  </a:moveTo>
                  <a:lnTo>
                    <a:pt x="1379728" y="1517650"/>
                  </a:lnTo>
                  <a:lnTo>
                    <a:pt x="1414018" y="1555114"/>
                  </a:lnTo>
                  <a:lnTo>
                    <a:pt x="1423416" y="1546605"/>
                  </a:lnTo>
                  <a:lnTo>
                    <a:pt x="1389126" y="1509140"/>
                  </a:lnTo>
                  <a:close/>
                </a:path>
                <a:path w="2443479" h="2671445">
                  <a:moveTo>
                    <a:pt x="1449070" y="1574673"/>
                  </a:moveTo>
                  <a:lnTo>
                    <a:pt x="1439671" y="1583309"/>
                  </a:lnTo>
                  <a:lnTo>
                    <a:pt x="1473961" y="1620774"/>
                  </a:lnTo>
                  <a:lnTo>
                    <a:pt x="1483359" y="1612138"/>
                  </a:lnTo>
                  <a:lnTo>
                    <a:pt x="1449070" y="1574673"/>
                  </a:lnTo>
                  <a:close/>
                </a:path>
                <a:path w="2443479" h="2671445">
                  <a:moveTo>
                    <a:pt x="1509014" y="1640332"/>
                  </a:moveTo>
                  <a:lnTo>
                    <a:pt x="1499743" y="1648840"/>
                  </a:lnTo>
                  <a:lnTo>
                    <a:pt x="1533906" y="1686305"/>
                  </a:lnTo>
                  <a:lnTo>
                    <a:pt x="1543304" y="1677797"/>
                  </a:lnTo>
                  <a:lnTo>
                    <a:pt x="1509014" y="1640332"/>
                  </a:lnTo>
                  <a:close/>
                </a:path>
                <a:path w="2443479" h="2671445">
                  <a:moveTo>
                    <a:pt x="1569084" y="1705864"/>
                  </a:moveTo>
                  <a:lnTo>
                    <a:pt x="1559686" y="1714500"/>
                  </a:lnTo>
                  <a:lnTo>
                    <a:pt x="1593977" y="1751964"/>
                  </a:lnTo>
                  <a:lnTo>
                    <a:pt x="1603374" y="1743455"/>
                  </a:lnTo>
                  <a:lnTo>
                    <a:pt x="1569084" y="1705864"/>
                  </a:lnTo>
                  <a:close/>
                </a:path>
                <a:path w="2443479" h="2671445">
                  <a:moveTo>
                    <a:pt x="1629029" y="1771523"/>
                  </a:moveTo>
                  <a:lnTo>
                    <a:pt x="1619631" y="1780032"/>
                  </a:lnTo>
                  <a:lnTo>
                    <a:pt x="1653920" y="1817624"/>
                  </a:lnTo>
                  <a:lnTo>
                    <a:pt x="1663319" y="1808988"/>
                  </a:lnTo>
                  <a:lnTo>
                    <a:pt x="1629029" y="1771523"/>
                  </a:lnTo>
                  <a:close/>
                </a:path>
                <a:path w="2443479" h="2671445">
                  <a:moveTo>
                    <a:pt x="1688972" y="1837182"/>
                  </a:moveTo>
                  <a:lnTo>
                    <a:pt x="1679702" y="1845690"/>
                  </a:lnTo>
                  <a:lnTo>
                    <a:pt x="1713865" y="1883155"/>
                  </a:lnTo>
                  <a:lnTo>
                    <a:pt x="1723263" y="1874647"/>
                  </a:lnTo>
                  <a:lnTo>
                    <a:pt x="1688972" y="1837182"/>
                  </a:lnTo>
                  <a:close/>
                </a:path>
                <a:path w="2443479" h="2671445">
                  <a:moveTo>
                    <a:pt x="1749044" y="1902714"/>
                  </a:moveTo>
                  <a:lnTo>
                    <a:pt x="1739645" y="1911350"/>
                  </a:lnTo>
                  <a:lnTo>
                    <a:pt x="1773935" y="1948814"/>
                  </a:lnTo>
                  <a:lnTo>
                    <a:pt x="1783333" y="1940179"/>
                  </a:lnTo>
                  <a:lnTo>
                    <a:pt x="1749044" y="1902714"/>
                  </a:lnTo>
                  <a:close/>
                </a:path>
                <a:path w="2443479" h="2671445">
                  <a:moveTo>
                    <a:pt x="1808988" y="1968373"/>
                  </a:moveTo>
                  <a:lnTo>
                    <a:pt x="1799590" y="1976882"/>
                  </a:lnTo>
                  <a:lnTo>
                    <a:pt x="1833880" y="2014474"/>
                  </a:lnTo>
                  <a:lnTo>
                    <a:pt x="1843278" y="2005838"/>
                  </a:lnTo>
                  <a:lnTo>
                    <a:pt x="1808988" y="1968373"/>
                  </a:lnTo>
                  <a:close/>
                </a:path>
                <a:path w="2443479" h="2671445">
                  <a:moveTo>
                    <a:pt x="1868932" y="2033905"/>
                  </a:moveTo>
                  <a:lnTo>
                    <a:pt x="1859660" y="2042540"/>
                  </a:lnTo>
                  <a:lnTo>
                    <a:pt x="1893823" y="2080006"/>
                  </a:lnTo>
                  <a:lnTo>
                    <a:pt x="1903221" y="2071496"/>
                  </a:lnTo>
                  <a:lnTo>
                    <a:pt x="1868932" y="2033905"/>
                  </a:lnTo>
                  <a:close/>
                </a:path>
                <a:path w="2443479" h="2671445">
                  <a:moveTo>
                    <a:pt x="1929003" y="2099564"/>
                  </a:moveTo>
                  <a:lnTo>
                    <a:pt x="1919605" y="2108200"/>
                  </a:lnTo>
                  <a:lnTo>
                    <a:pt x="1953895" y="2145665"/>
                  </a:lnTo>
                  <a:lnTo>
                    <a:pt x="1963293" y="2137029"/>
                  </a:lnTo>
                  <a:lnTo>
                    <a:pt x="1929003" y="2099564"/>
                  </a:lnTo>
                  <a:close/>
                </a:path>
                <a:path w="2443479" h="2671445">
                  <a:moveTo>
                    <a:pt x="1988946" y="2165223"/>
                  </a:moveTo>
                  <a:lnTo>
                    <a:pt x="1979548" y="2173732"/>
                  </a:lnTo>
                  <a:lnTo>
                    <a:pt x="2013839" y="2211197"/>
                  </a:lnTo>
                  <a:lnTo>
                    <a:pt x="2023236" y="2202688"/>
                  </a:lnTo>
                  <a:lnTo>
                    <a:pt x="1988946" y="2165223"/>
                  </a:lnTo>
                  <a:close/>
                </a:path>
                <a:path w="2443479" h="2671445">
                  <a:moveTo>
                    <a:pt x="2048891" y="2230755"/>
                  </a:moveTo>
                  <a:lnTo>
                    <a:pt x="2039620" y="2239391"/>
                  </a:lnTo>
                  <a:lnTo>
                    <a:pt x="2073783" y="2276856"/>
                  </a:lnTo>
                  <a:lnTo>
                    <a:pt x="2083181" y="2268347"/>
                  </a:lnTo>
                  <a:lnTo>
                    <a:pt x="2048891" y="2230755"/>
                  </a:lnTo>
                  <a:close/>
                </a:path>
                <a:path w="2443479" h="2671445">
                  <a:moveTo>
                    <a:pt x="2108961" y="2296414"/>
                  </a:moveTo>
                  <a:lnTo>
                    <a:pt x="2099564" y="2304923"/>
                  </a:lnTo>
                  <a:lnTo>
                    <a:pt x="2133854" y="2342515"/>
                  </a:lnTo>
                  <a:lnTo>
                    <a:pt x="2143252" y="2333879"/>
                  </a:lnTo>
                  <a:lnTo>
                    <a:pt x="2108961" y="2296414"/>
                  </a:lnTo>
                  <a:close/>
                </a:path>
                <a:path w="2443479" h="2671445">
                  <a:moveTo>
                    <a:pt x="2168906" y="2362073"/>
                  </a:moveTo>
                  <a:lnTo>
                    <a:pt x="2159508" y="2370582"/>
                  </a:lnTo>
                  <a:lnTo>
                    <a:pt x="2193797" y="2408047"/>
                  </a:lnTo>
                  <a:lnTo>
                    <a:pt x="2203196" y="2399538"/>
                  </a:lnTo>
                  <a:lnTo>
                    <a:pt x="2168906" y="2362073"/>
                  </a:lnTo>
                  <a:close/>
                </a:path>
                <a:path w="2443479" h="2671445">
                  <a:moveTo>
                    <a:pt x="2228849" y="2427605"/>
                  </a:moveTo>
                  <a:lnTo>
                    <a:pt x="2219579" y="2436241"/>
                  </a:lnTo>
                  <a:lnTo>
                    <a:pt x="2253869" y="2473706"/>
                  </a:lnTo>
                  <a:lnTo>
                    <a:pt x="2263140" y="2465070"/>
                  </a:lnTo>
                  <a:lnTo>
                    <a:pt x="2228849" y="2427605"/>
                  </a:lnTo>
                  <a:close/>
                </a:path>
                <a:path w="2443479" h="2671445">
                  <a:moveTo>
                    <a:pt x="2288921" y="2493264"/>
                  </a:moveTo>
                  <a:lnTo>
                    <a:pt x="2279522" y="2501773"/>
                  </a:lnTo>
                  <a:lnTo>
                    <a:pt x="2313813" y="2539238"/>
                  </a:lnTo>
                  <a:lnTo>
                    <a:pt x="2323210" y="2530729"/>
                  </a:lnTo>
                  <a:lnTo>
                    <a:pt x="2288921" y="2493264"/>
                  </a:lnTo>
                  <a:close/>
                </a:path>
                <a:path w="2443479" h="2671445">
                  <a:moveTo>
                    <a:pt x="2348992" y="2628646"/>
                  </a:moveTo>
                  <a:lnTo>
                    <a:pt x="2345309" y="2630551"/>
                  </a:lnTo>
                  <a:lnTo>
                    <a:pt x="2344293" y="2633853"/>
                  </a:lnTo>
                  <a:lnTo>
                    <a:pt x="2343277" y="2637282"/>
                  </a:lnTo>
                  <a:lnTo>
                    <a:pt x="2345182" y="2640838"/>
                  </a:lnTo>
                  <a:lnTo>
                    <a:pt x="2443098" y="2671318"/>
                  </a:lnTo>
                  <a:lnTo>
                    <a:pt x="2442034" y="2666365"/>
                  </a:lnTo>
                  <a:lnTo>
                    <a:pt x="2430018" y="2666365"/>
                  </a:lnTo>
                  <a:lnTo>
                    <a:pt x="2414106" y="2648994"/>
                  </a:lnTo>
                  <a:lnTo>
                    <a:pt x="2352294" y="2629789"/>
                  </a:lnTo>
                  <a:lnTo>
                    <a:pt x="2348992" y="2628646"/>
                  </a:lnTo>
                  <a:close/>
                </a:path>
                <a:path w="2443479" h="2671445">
                  <a:moveTo>
                    <a:pt x="2414106" y="2648994"/>
                  </a:moveTo>
                  <a:lnTo>
                    <a:pt x="2430018" y="2666365"/>
                  </a:lnTo>
                  <a:lnTo>
                    <a:pt x="2433290" y="2663317"/>
                  </a:lnTo>
                  <a:lnTo>
                    <a:pt x="2428367" y="2663317"/>
                  </a:lnTo>
                  <a:lnTo>
                    <a:pt x="2426087" y="2652717"/>
                  </a:lnTo>
                  <a:lnTo>
                    <a:pt x="2414106" y="2648994"/>
                  </a:lnTo>
                  <a:close/>
                </a:path>
                <a:path w="2443479" h="2671445">
                  <a:moveTo>
                    <a:pt x="2418080" y="2568829"/>
                  </a:moveTo>
                  <a:lnTo>
                    <a:pt x="2411222" y="2570353"/>
                  </a:lnTo>
                  <a:lnTo>
                    <a:pt x="2409063" y="2573655"/>
                  </a:lnTo>
                  <a:lnTo>
                    <a:pt x="2409824" y="2577084"/>
                  </a:lnTo>
                  <a:lnTo>
                    <a:pt x="2423446" y="2640434"/>
                  </a:lnTo>
                  <a:lnTo>
                    <a:pt x="2439289" y="2657729"/>
                  </a:lnTo>
                  <a:lnTo>
                    <a:pt x="2430018" y="2666365"/>
                  </a:lnTo>
                  <a:lnTo>
                    <a:pt x="2442034" y="2666365"/>
                  </a:lnTo>
                  <a:lnTo>
                    <a:pt x="2422271" y="2574417"/>
                  </a:lnTo>
                  <a:lnTo>
                    <a:pt x="2421509" y="2570988"/>
                  </a:lnTo>
                  <a:lnTo>
                    <a:pt x="2418080" y="2568829"/>
                  </a:lnTo>
                  <a:close/>
                </a:path>
                <a:path w="2443479" h="2671445">
                  <a:moveTo>
                    <a:pt x="2426087" y="2652717"/>
                  </a:moveTo>
                  <a:lnTo>
                    <a:pt x="2428367" y="2663317"/>
                  </a:lnTo>
                  <a:lnTo>
                    <a:pt x="2436495" y="2655951"/>
                  </a:lnTo>
                  <a:lnTo>
                    <a:pt x="2426087" y="2652717"/>
                  </a:lnTo>
                  <a:close/>
                </a:path>
                <a:path w="2443479" h="2671445">
                  <a:moveTo>
                    <a:pt x="2423446" y="2640434"/>
                  </a:moveTo>
                  <a:lnTo>
                    <a:pt x="2426087" y="2652717"/>
                  </a:lnTo>
                  <a:lnTo>
                    <a:pt x="2436495" y="2655951"/>
                  </a:lnTo>
                  <a:lnTo>
                    <a:pt x="2428367" y="2663317"/>
                  </a:lnTo>
                  <a:lnTo>
                    <a:pt x="2433290" y="2663317"/>
                  </a:lnTo>
                  <a:lnTo>
                    <a:pt x="2439289" y="2657729"/>
                  </a:lnTo>
                  <a:lnTo>
                    <a:pt x="2423446" y="2640434"/>
                  </a:lnTo>
                  <a:close/>
                </a:path>
                <a:path w="2443479" h="2671445">
                  <a:moveTo>
                    <a:pt x="2408809" y="2624455"/>
                  </a:moveTo>
                  <a:lnTo>
                    <a:pt x="2399538" y="2633091"/>
                  </a:lnTo>
                  <a:lnTo>
                    <a:pt x="2414106" y="2648994"/>
                  </a:lnTo>
                  <a:lnTo>
                    <a:pt x="2426087" y="2652717"/>
                  </a:lnTo>
                  <a:lnTo>
                    <a:pt x="2423446" y="2640434"/>
                  </a:lnTo>
                  <a:lnTo>
                    <a:pt x="2408809" y="2624455"/>
                  </a:lnTo>
                  <a:close/>
                </a:path>
                <a:path w="2443479" h="2671445">
                  <a:moveTo>
                    <a:pt x="2348865" y="2558796"/>
                  </a:moveTo>
                  <a:lnTo>
                    <a:pt x="2339467" y="2567432"/>
                  </a:lnTo>
                  <a:lnTo>
                    <a:pt x="2373757" y="2604897"/>
                  </a:lnTo>
                  <a:lnTo>
                    <a:pt x="2383155" y="2596388"/>
                  </a:lnTo>
                  <a:lnTo>
                    <a:pt x="2348865" y="25587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7493" y="1761172"/>
          <a:ext cx="4724400" cy="464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833879" y="3286759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6879" y="5567680"/>
            <a:ext cx="2235200" cy="264159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56693" y="5486718"/>
          <a:ext cx="2519680" cy="76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00"/>
                      </a:solidFill>
                      <a:prstDash val="solid"/>
                    </a:lnR>
                    <a:lnB w="31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5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http://localhost:8000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9525">
                      <a:solidFill>
                        <a:srgbClr val="FFFF00"/>
                      </a:solidFill>
                      <a:prstDash val="solid"/>
                    </a:lnL>
                    <a:lnR w="9525">
                      <a:solidFill>
                        <a:srgbClr val="FFFF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00"/>
                      </a:solidFill>
                      <a:prstDash val="solid"/>
                    </a:lnL>
                    <a:lnR w="3175">
                      <a:solidFill>
                        <a:srgbClr val="FF0000"/>
                      </a:solidFill>
                      <a:prstDash val="solid"/>
                    </a:lnR>
                    <a:lnB w="31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480809" y="1679892"/>
          <a:ext cx="3962399" cy="465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9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9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4615" indent="-85090">
                        <a:lnSpc>
                          <a:spcPct val="100000"/>
                        </a:lnSpc>
                        <a:buSzPct val="93103"/>
                        <a:buFont typeface="Wingdings"/>
                        <a:buChar char=""/>
                        <a:tabLst>
                          <a:tab pos="95250" algn="l"/>
                        </a:tabLst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Django</a:t>
                      </a:r>
                      <a:r>
                        <a:rPr sz="14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4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5" dirty="0">
                          <a:latin typeface="Calibri"/>
                          <a:cs typeface="Calibri"/>
                        </a:rPr>
                        <a:t>8000</a:t>
                      </a:r>
                      <a:r>
                        <a:rPr sz="145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default.</a:t>
                      </a:r>
                      <a:r>
                        <a:rPr sz="145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8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4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project,</a:t>
                      </a:r>
                      <a:r>
                        <a:rPr sz="145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do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950594" algn="r">
                        <a:lnSpc>
                          <a:spcPct val="100000"/>
                        </a:lnSpc>
                      </a:pPr>
                      <a:r>
                        <a:rPr sz="1450" spc="30" dirty="0">
                          <a:latin typeface="Calibri"/>
                          <a:cs typeface="Calibri"/>
                        </a:rPr>
                        <a:t>or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R="21018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63725" y="238759"/>
            <a:ext cx="8504555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87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52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1479" y="1376680"/>
            <a:ext cx="8986520" cy="3698240"/>
          </a:xfrm>
          <a:custGeom>
            <a:avLst/>
            <a:gdLst/>
            <a:ahLst/>
            <a:cxnLst/>
            <a:rect l="l" t="t" r="r" b="b"/>
            <a:pathLst>
              <a:path w="8986520" h="3698240">
                <a:moveTo>
                  <a:pt x="0" y="3698240"/>
                </a:moveTo>
                <a:lnTo>
                  <a:pt x="8986520" y="3698240"/>
                </a:lnTo>
              </a:path>
              <a:path w="8986520" h="3698240">
                <a:moveTo>
                  <a:pt x="8986520" y="0"/>
                </a:moveTo>
                <a:lnTo>
                  <a:pt x="0" y="0"/>
                </a:lnTo>
                <a:lnTo>
                  <a:pt x="0" y="369824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457" y="677482"/>
            <a:ext cx="8765540" cy="431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indent="-227329">
              <a:spcBef>
                <a:spcPts val="100"/>
              </a:spcBef>
              <a:buSzPct val="95000"/>
              <a:buFont typeface="Wingdings"/>
              <a:buChar char=""/>
              <a:tabLst>
                <a:tab pos="1384300" algn="l"/>
              </a:tabLst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Configuring</a:t>
            </a:r>
            <a:r>
              <a:rPr sz="2000" b="1" u="heavy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Database: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0014" indent="-107950"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85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ap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li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5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ha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850" spc="1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abase</a:t>
            </a:r>
            <a:r>
              <a:rPr sz="1850" spc="-2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ba</a:t>
            </a:r>
            <a:r>
              <a:rPr sz="185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1850" spc="-4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>
              <a:latin typeface="Calibri"/>
              <a:cs typeface="Calibri"/>
            </a:endParaRPr>
          </a:p>
          <a:p>
            <a:pPr marL="114300" marR="105410" indent="-101600">
              <a:lnSpc>
                <a:spcPts val="2160"/>
              </a:lnSpc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185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wide</a:t>
            </a:r>
            <a:r>
              <a:rPr sz="18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r>
              <a:rPr sz="185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185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185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185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applications</a:t>
            </a:r>
            <a:r>
              <a:rPr sz="185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including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both</a:t>
            </a:r>
            <a:r>
              <a:rPr sz="185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relational</a:t>
            </a:r>
            <a:r>
              <a:rPr sz="185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non-relational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databases.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5"/>
              </a:spcBef>
              <a:buClr>
                <a:srgbClr val="006FC0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165100" marR="5080" indent="-152400">
              <a:lnSpc>
                <a:spcPts val="2160"/>
              </a:lnSpc>
              <a:buSzPct val="94594"/>
              <a:buFont typeface="Wingdings"/>
              <a:buChar char=""/>
              <a:tabLst>
                <a:tab pos="165100" algn="l"/>
              </a:tabLst>
            </a:pP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185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unified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API</a:t>
            </a:r>
            <a:r>
              <a:rPr sz="185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1850" spc="-2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backbends</a:t>
            </a: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thus</a:t>
            </a:r>
            <a:r>
              <a:rPr sz="185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giving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freedom</a:t>
            </a:r>
            <a:r>
              <a:rPr sz="185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5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choose</a:t>
            </a:r>
            <a:r>
              <a:rPr sz="185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114300" marR="875030" indent="-101600">
              <a:lnSpc>
                <a:spcPts val="2160"/>
              </a:lnSpc>
              <a:buSzPct val="94594"/>
              <a:buFont typeface="Wingdings"/>
              <a:buChar char=""/>
              <a:tabLst>
                <a:tab pos="165100" algn="l"/>
              </a:tabLst>
            </a:pP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supports</a:t>
            </a:r>
            <a:r>
              <a:rPr sz="185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various</a:t>
            </a: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relational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1850" spc="-2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engines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including</a:t>
            </a:r>
            <a:r>
              <a:rPr sz="185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MySQL,</a:t>
            </a:r>
            <a:r>
              <a:rPr sz="1850" spc="-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PostgreSQL,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Oracle</a:t>
            </a:r>
            <a:r>
              <a:rPr sz="1850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SQLite3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006FC0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165100" marR="387350" indent="-152400">
              <a:lnSpc>
                <a:spcPts val="2160"/>
              </a:lnSpc>
              <a:spcBef>
                <a:spcPts val="5"/>
              </a:spcBef>
              <a:buSzPct val="94594"/>
              <a:buFont typeface="Wingdings"/>
              <a:buChar char=""/>
              <a:tabLst>
                <a:tab pos="165100" algn="l"/>
              </a:tabLst>
            </a:pP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Django</a:t>
            </a:r>
            <a:r>
              <a:rPr sz="185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supports</a:t>
            </a:r>
            <a:r>
              <a:rPr sz="185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non</a:t>
            </a:r>
            <a:r>
              <a:rPr sz="18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relational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1850" spc="-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185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18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r>
              <a:rPr sz="1850" spc="-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6FC0"/>
                </a:solidFill>
                <a:latin typeface="Calibri"/>
                <a:cs typeface="Calibri"/>
              </a:rPr>
              <a:t>MongoDBcan</a:t>
            </a:r>
            <a:r>
              <a:rPr sz="185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18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added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1850" spc="-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installing</a:t>
            </a:r>
            <a:r>
              <a:rPr sz="185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185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Calibri"/>
                <a:cs typeface="Calibri"/>
              </a:rPr>
              <a:t>engines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457" y="238759"/>
            <a:ext cx="861282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739" y="5517197"/>
            <a:ext cx="78943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References: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https://dev.mysql.com/doc/workbench/en/wb-getting-started-tutorial-create-connection.html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https://medium.com/@sostomc011/https-medium-com-sostomc011-getting-started-with-django-mysql-and-react-js-backend-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b962a7691486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7679" y="2032000"/>
            <a:ext cx="6096000" cy="2357120"/>
            <a:chOff x="233679" y="2032000"/>
            <a:chExt cx="6096000" cy="23571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879" y="2032000"/>
              <a:ext cx="5638800" cy="1117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7268" y="2329306"/>
              <a:ext cx="478155" cy="1143000"/>
            </a:xfrm>
            <a:custGeom>
              <a:avLst/>
              <a:gdLst/>
              <a:ahLst/>
              <a:cxnLst/>
              <a:rect l="l" t="t" r="r" b="b"/>
              <a:pathLst>
                <a:path w="478155" h="1143000">
                  <a:moveTo>
                    <a:pt x="9334" y="1037081"/>
                  </a:moveTo>
                  <a:lnTo>
                    <a:pt x="2387" y="1038097"/>
                  </a:lnTo>
                  <a:lnTo>
                    <a:pt x="0" y="1041272"/>
                  </a:lnTo>
                  <a:lnTo>
                    <a:pt x="14998" y="1142745"/>
                  </a:lnTo>
                  <a:lnTo>
                    <a:pt x="26916" y="1133475"/>
                  </a:lnTo>
                  <a:lnTo>
                    <a:pt x="25577" y="1133475"/>
                  </a:lnTo>
                  <a:lnTo>
                    <a:pt x="13792" y="1128776"/>
                  </a:lnTo>
                  <a:lnTo>
                    <a:pt x="22538" y="1106959"/>
                  </a:lnTo>
                  <a:lnTo>
                    <a:pt x="13068" y="1042923"/>
                  </a:lnTo>
                  <a:lnTo>
                    <a:pt x="12560" y="1039367"/>
                  </a:lnTo>
                  <a:lnTo>
                    <a:pt x="9334" y="1037081"/>
                  </a:lnTo>
                  <a:close/>
                </a:path>
                <a:path w="478155" h="1143000">
                  <a:moveTo>
                    <a:pt x="22538" y="1106959"/>
                  </a:moveTo>
                  <a:lnTo>
                    <a:pt x="13792" y="1128776"/>
                  </a:lnTo>
                  <a:lnTo>
                    <a:pt x="25577" y="1133475"/>
                  </a:lnTo>
                  <a:lnTo>
                    <a:pt x="26901" y="1130172"/>
                  </a:lnTo>
                  <a:lnTo>
                    <a:pt x="25971" y="1130172"/>
                  </a:lnTo>
                  <a:lnTo>
                    <a:pt x="15786" y="1126108"/>
                  </a:lnTo>
                  <a:lnTo>
                    <a:pt x="24380" y="1119414"/>
                  </a:lnTo>
                  <a:lnTo>
                    <a:pt x="22538" y="1106959"/>
                  </a:lnTo>
                  <a:close/>
                </a:path>
                <a:path w="478155" h="1143000">
                  <a:moveTo>
                    <a:pt x="88176" y="1069720"/>
                  </a:moveTo>
                  <a:lnTo>
                    <a:pt x="34319" y="1111672"/>
                  </a:lnTo>
                  <a:lnTo>
                    <a:pt x="25577" y="1133475"/>
                  </a:lnTo>
                  <a:lnTo>
                    <a:pt x="26916" y="1133475"/>
                  </a:lnTo>
                  <a:lnTo>
                    <a:pt x="95973" y="1079753"/>
                  </a:lnTo>
                  <a:lnTo>
                    <a:pt x="96469" y="1075816"/>
                  </a:lnTo>
                  <a:lnTo>
                    <a:pt x="92163" y="1070228"/>
                  </a:lnTo>
                  <a:lnTo>
                    <a:pt x="88176" y="1069720"/>
                  </a:lnTo>
                  <a:close/>
                </a:path>
                <a:path w="478155" h="1143000">
                  <a:moveTo>
                    <a:pt x="24380" y="1119414"/>
                  </a:moveTo>
                  <a:lnTo>
                    <a:pt x="15786" y="1126108"/>
                  </a:lnTo>
                  <a:lnTo>
                    <a:pt x="25971" y="1130172"/>
                  </a:lnTo>
                  <a:lnTo>
                    <a:pt x="24380" y="1119414"/>
                  </a:lnTo>
                  <a:close/>
                </a:path>
                <a:path w="478155" h="1143000">
                  <a:moveTo>
                    <a:pt x="34319" y="1111672"/>
                  </a:moveTo>
                  <a:lnTo>
                    <a:pt x="24380" y="1119414"/>
                  </a:lnTo>
                  <a:lnTo>
                    <a:pt x="25971" y="1130172"/>
                  </a:lnTo>
                  <a:lnTo>
                    <a:pt x="26901" y="1130172"/>
                  </a:lnTo>
                  <a:lnTo>
                    <a:pt x="34319" y="1111672"/>
                  </a:lnTo>
                  <a:close/>
                </a:path>
                <a:path w="478155" h="1143000">
                  <a:moveTo>
                    <a:pt x="466318" y="0"/>
                  </a:moveTo>
                  <a:lnTo>
                    <a:pt x="22538" y="1106959"/>
                  </a:lnTo>
                  <a:lnTo>
                    <a:pt x="24380" y="1119414"/>
                  </a:lnTo>
                  <a:lnTo>
                    <a:pt x="34319" y="1111672"/>
                  </a:lnTo>
                  <a:lnTo>
                    <a:pt x="478104" y="4825"/>
                  </a:lnTo>
                  <a:lnTo>
                    <a:pt x="46631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79" y="3403600"/>
              <a:ext cx="6075680" cy="9855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62759" y="1417320"/>
            <a:ext cx="8686800" cy="1872307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7210" indent="-227329">
              <a:lnSpc>
                <a:spcPts val="2260"/>
              </a:lnSpc>
              <a:buSzPct val="95000"/>
              <a:buFont typeface="Wingdings"/>
              <a:buChar char=""/>
              <a:tabLst>
                <a:tab pos="537845" algn="l"/>
              </a:tabLst>
            </a:pP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tt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000" b="1" u="heavy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My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000" b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462915"/>
            <a:r>
              <a:rPr sz="1100" dirty="0">
                <a:latin typeface="Calibri"/>
                <a:cs typeface="Calibri"/>
              </a:rPr>
              <a:t>example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0837" y="238759"/>
            <a:ext cx="8947443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95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6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740" y="6199504"/>
            <a:ext cx="50145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https://stackoverflow.com/questions/19189813/setting-django-up-to-use-mysql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8773" y="1070293"/>
            <a:ext cx="8913495" cy="5103495"/>
            <a:chOff x="84772" y="1070292"/>
            <a:chExt cx="8913495" cy="5103495"/>
          </a:xfrm>
        </p:grpSpPr>
        <p:sp>
          <p:nvSpPr>
            <p:cNvPr id="5" name="object 5"/>
            <p:cNvSpPr/>
            <p:nvPr/>
          </p:nvSpPr>
          <p:spPr>
            <a:xfrm>
              <a:off x="86360" y="1071880"/>
              <a:ext cx="8910320" cy="5100320"/>
            </a:xfrm>
            <a:custGeom>
              <a:avLst/>
              <a:gdLst/>
              <a:ahLst/>
              <a:cxnLst/>
              <a:rect l="l" t="t" r="r" b="b"/>
              <a:pathLst>
                <a:path w="8910320" h="5100320">
                  <a:moveTo>
                    <a:pt x="0" y="5100320"/>
                  </a:moveTo>
                  <a:lnTo>
                    <a:pt x="8910320" y="5100320"/>
                  </a:lnTo>
                  <a:lnTo>
                    <a:pt x="8910320" y="0"/>
                  </a:lnTo>
                  <a:lnTo>
                    <a:pt x="0" y="0"/>
                  </a:lnTo>
                  <a:lnTo>
                    <a:pt x="0" y="510032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4320" y="1178560"/>
              <a:ext cx="5852159" cy="4917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02740" y="547052"/>
            <a:ext cx="7395845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 indent="-227965">
              <a:spcBef>
                <a:spcPts val="100"/>
              </a:spcBef>
              <a:buSzPct val="95000"/>
              <a:buFont typeface="Wingdings"/>
              <a:buChar char=""/>
              <a:tabLst>
                <a:tab pos="1613535" algn="l"/>
              </a:tabLst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Configuring</a:t>
            </a:r>
            <a:r>
              <a:rPr sz="2000" b="1" u="heavy" spc="1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MySQL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database</a:t>
            </a:r>
            <a:r>
              <a:rPr sz="2000" b="1" u="heavy" spc="1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Django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settings.py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ts val="1710"/>
              </a:lnSpc>
            </a:pPr>
            <a:r>
              <a:rPr sz="1450" spc="-35" dirty="0">
                <a:latin typeface="Calibri"/>
                <a:cs typeface="Calibri"/>
              </a:rPr>
              <a:t>@DATABASE</a:t>
            </a:r>
            <a:endParaRPr sz="1450">
              <a:latin typeface="Calibri"/>
              <a:cs typeface="Calibri"/>
            </a:endParaRPr>
          </a:p>
          <a:p>
            <a:pPr marL="53340">
              <a:lnSpc>
                <a:spcPts val="1710"/>
              </a:lnSpc>
            </a:pPr>
            <a:r>
              <a:rPr sz="1450" spc="-10" dirty="0">
                <a:latin typeface="Calibri"/>
                <a:cs typeface="Calibri"/>
              </a:rPr>
              <a:t>dictionary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739" y="86360"/>
            <a:ext cx="8765541" cy="3853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 anchor="t">
            <a:spAutoFit/>
          </a:bodyPr>
          <a:lstStyle/>
          <a:p>
            <a:pPr marL="82550">
              <a:spcBef>
                <a:spcPts val="125"/>
              </a:spcBef>
              <a:tabLst>
                <a:tab pos="2752090" algn="l"/>
              </a:tabLst>
            </a:pPr>
            <a:r>
              <a:rPr spc="-30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Django</a:t>
            </a:r>
            <a:r>
              <a:rPr spc="187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52" baseline="-2314" dirty="0">
                <a:solidFill>
                  <a:srgbClr val="0000FF"/>
                </a:solidFill>
                <a:latin typeface="Times New Roman"/>
                <a:cs typeface="Times New Roman"/>
              </a:rPr>
              <a:t>Framework	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:Starting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Development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with</a:t>
            </a:r>
            <a:r>
              <a:rPr sz="2400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Django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5439" y="6578600"/>
            <a:ext cx="7355840" cy="10160"/>
          </a:xfrm>
          <a:custGeom>
            <a:avLst/>
            <a:gdLst/>
            <a:ahLst/>
            <a:cxnLst/>
            <a:rect l="l" t="t" r="r" b="b"/>
            <a:pathLst>
              <a:path w="7355840" h="10159">
                <a:moveTo>
                  <a:pt x="7355839" y="0"/>
                </a:moveTo>
                <a:lnTo>
                  <a:pt x="0" y="0"/>
                </a:lnTo>
                <a:lnTo>
                  <a:pt x="0" y="10160"/>
                </a:lnTo>
                <a:lnTo>
                  <a:pt x="7355839" y="10160"/>
                </a:lnTo>
                <a:lnTo>
                  <a:pt x="73558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4291" y="6471999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135</TotalTime>
  <Words>1827</Words>
  <Application>Microsoft Office PowerPoint</Application>
  <PresentationFormat>Widescreen</PresentationFormat>
  <Paragraphs>292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Tiếp theo Chương 2 - phần 2.5_3</vt:lpstr>
      <vt:lpstr>Django Framework</vt:lpstr>
      <vt:lpstr>Django Framework</vt:lpstr>
      <vt:lpstr>Django Framework</vt:lpstr>
      <vt:lpstr>Django Framework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:Starting Development with Django</vt:lpstr>
      <vt:lpstr>Django Framework :Running a Django Application</vt:lpstr>
      <vt:lpstr>Django Framework :Starting Development with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49</cp:revision>
  <dcterms:created xsi:type="dcterms:W3CDTF">2022-07-13T13:13:13Z</dcterms:created>
  <dcterms:modified xsi:type="dcterms:W3CDTF">2022-07-14T04:28:39Z</dcterms:modified>
</cp:coreProperties>
</file>