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C3D4-6346-4AC9-96FB-B423C4B37AA6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D4F9-6844-4BB3-B329-4B646A76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3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indow"/>
          <p:cNvGrpSpPr/>
          <p:nvPr/>
        </p:nvGrpSpPr>
        <p:grpSpPr>
          <a:xfrm>
            <a:off x="932245" y="1734306"/>
            <a:ext cx="7267538" cy="4865277"/>
            <a:chOff x="0" y="0"/>
            <a:chExt cx="9144000" cy="685800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4" name="WindowTitle"/>
              <p:cNvSpPr txBox="1"/>
              <p:nvPr/>
            </p:nvSpPr>
            <p:spPr>
              <a:xfrm>
                <a:off x="240976" y="13903"/>
                <a:ext cx="1722491" cy="28850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Radix Converter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Group"/>
          <p:cNvGrpSpPr/>
          <p:nvPr>
            <p:custDataLst>
              <p:custData r:id="rId1"/>
            </p:custDataLst>
          </p:nvPr>
        </p:nvGrpSpPr>
        <p:grpSpPr>
          <a:xfrm>
            <a:off x="1114261" y="1979816"/>
            <a:ext cx="3378226" cy="3855565"/>
            <a:chOff x="3168650" y="2419758"/>
            <a:chExt cx="2616200" cy="1326742"/>
          </a:xfrm>
        </p:grpSpPr>
        <p:sp useBgFill="1">
          <p:nvSpPr>
            <p:cNvPr id="51" name="Container"/>
            <p:cNvSpPr>
              <a:spLocks/>
            </p:cNvSpPr>
            <p:nvPr/>
          </p:nvSpPr>
          <p:spPr>
            <a:xfrm>
              <a:off x="3168650" y="2469875"/>
              <a:ext cx="2616200" cy="1276625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2" name="Content"/>
            <p:cNvSpPr txBox="1">
              <a:spLocks/>
            </p:cNvSpPr>
            <p:nvPr/>
          </p:nvSpPr>
          <p:spPr>
            <a:xfrm>
              <a:off x="3282982" y="2419758"/>
              <a:ext cx="340694" cy="9531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Converter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</a:t>
            </a:r>
            <a:endParaRPr lang="en-US" dirty="0"/>
          </a:p>
        </p:txBody>
      </p:sp>
      <p:sp>
        <p:nvSpPr>
          <p:cNvPr id="12" name="Content"/>
          <p:cNvSpPr/>
          <p:nvPr/>
        </p:nvSpPr>
        <p:spPr>
          <a:xfrm>
            <a:off x="1605145" y="2837401"/>
            <a:ext cx="2549484" cy="4323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-321.234e+98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2"/>
            </p:custDataLst>
          </p:nvPr>
        </p:nvSpPr>
        <p:spPr>
          <a:xfrm>
            <a:off x="1162395" y="2938161"/>
            <a:ext cx="4427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/>
        </p:nvSpPr>
        <p:spPr>
          <a:xfrm>
            <a:off x="1601181" y="3388943"/>
            <a:ext cx="2549484" cy="4323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FAF00B5C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1158431" y="3489703"/>
            <a:ext cx="444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Hex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/>
        </p:nvSpPr>
        <p:spPr>
          <a:xfrm>
            <a:off x="1601181" y="3940485"/>
            <a:ext cx="2549484" cy="7677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10001101001010010101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101010101100110000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4"/>
            </p:custDataLst>
          </p:nvPr>
        </p:nvSpPr>
        <p:spPr>
          <a:xfrm>
            <a:off x="1160194" y="4208928"/>
            <a:ext cx="396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1181" y="4852287"/>
            <a:ext cx="2549484" cy="78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RadioButtonSelected"/>
          <p:cNvGrpSpPr/>
          <p:nvPr/>
        </p:nvGrpSpPr>
        <p:grpSpPr>
          <a:xfrm>
            <a:off x="1556456" y="2442102"/>
            <a:ext cx="1219436" cy="230832"/>
            <a:chOff x="4356895" y="3334651"/>
            <a:chExt cx="1219436" cy="230832"/>
          </a:xfrm>
        </p:grpSpPr>
        <p:sp>
          <p:nvSpPr>
            <p:cNvPr id="22" name="Content"/>
            <p:cNvSpPr txBox="1"/>
            <p:nvPr/>
          </p:nvSpPr>
          <p:spPr>
            <a:xfrm>
              <a:off x="4356895" y="3334651"/>
              <a:ext cx="121943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Integer (32 bit)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4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RadioButtonSelected"/>
          <p:cNvGrpSpPr/>
          <p:nvPr/>
        </p:nvGrpSpPr>
        <p:grpSpPr>
          <a:xfrm>
            <a:off x="2931229" y="2448570"/>
            <a:ext cx="1225464" cy="230832"/>
            <a:chOff x="4356895" y="3360357"/>
            <a:chExt cx="1225464" cy="230832"/>
          </a:xfrm>
        </p:grpSpPr>
        <p:sp>
          <p:nvSpPr>
            <p:cNvPr id="28" name="Content"/>
            <p:cNvSpPr txBox="1"/>
            <p:nvPr/>
          </p:nvSpPr>
          <p:spPr>
            <a:xfrm>
              <a:off x="4356895" y="3360357"/>
              <a:ext cx="122546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Double (64 bit)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3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" name="Content"/>
          <p:cNvSpPr/>
          <p:nvPr>
            <p:custDataLst>
              <p:custData r:id="rId5"/>
            </p:custDataLst>
          </p:nvPr>
        </p:nvSpPr>
        <p:spPr>
          <a:xfrm>
            <a:off x="3299791" y="5913974"/>
            <a:ext cx="1192696" cy="37727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Result &gt;&gt;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6"/>
            </p:custDataLst>
          </p:nvPr>
        </p:nvSpPr>
        <p:spPr>
          <a:xfrm>
            <a:off x="4647824" y="2129861"/>
            <a:ext cx="3217950" cy="41613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&gt;&gt; At 17:28 - Double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-321.234e+98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FAF00B5C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10001101001010010101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101010101100110000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&gt;&gt; At 17:29 - Integer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-321.234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FAF00B5C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10001101001010010101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101010101100110000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3" name="Picture 2" descr="C:\Users\t-dantay\Documents\First24\question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31" y="603825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Props1.xml><?xml version="1.0" encoding="utf-8"?>
<ds:datastoreItem xmlns:ds="http://schemas.openxmlformats.org/officeDocument/2006/customXml" ds:itemID="{F0AE8188-3A4D-4A0C-AC4D-9052ADBFAD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7682139-C401-4460-B91A-E7370D9D72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CB8BC1-6EBF-4316-ADB2-A6F7BB71FD4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D98D86-70EA-4F0F-B94E-45B03BDD793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80A9289-4DE4-4E4D-8FA3-3105891C1EC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13D6348-1AB4-47D1-AA8C-37A42ED1DEE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2A11E8-6146-4E1D-A7D1-F4DED1EC06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Workshop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 Hiep Duong</dc:creator>
  <cp:lastModifiedBy>Phu Hiep Duong</cp:lastModifiedBy>
  <cp:revision>5</cp:revision>
  <dcterms:created xsi:type="dcterms:W3CDTF">2013-12-01T16:16:08Z</dcterms:created>
  <dcterms:modified xsi:type="dcterms:W3CDTF">2013-12-01T16:44:13Z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