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6416" autoAdjust="0"/>
  </p:normalViewPr>
  <p:slideViewPr>
    <p:cSldViewPr snapToGrid="0">
      <p:cViewPr varScale="1">
        <p:scale>
          <a:sx n="94" d="100"/>
          <a:sy n="94" d="100"/>
        </p:scale>
        <p:origin x="114" y="3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9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2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17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599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1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6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5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0"/>
            <a:ext cx="11525250" cy="485775"/>
          </a:xfrm>
        </p:spPr>
        <p:txBody>
          <a:bodyPr/>
          <a:lstStyle>
            <a:lvl1pPr>
              <a:defRPr cap="none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2900" y="552450"/>
            <a:ext cx="11525250" cy="5753100"/>
          </a:xfrm>
        </p:spPr>
        <p:txBody>
          <a:bodyPr/>
          <a:lstStyle>
            <a:lvl1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4275" y="6492875"/>
            <a:ext cx="2887661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199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6311" y="6492875"/>
            <a:ext cx="10556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2763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7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2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91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2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0"/>
            <a:ext cx="1152525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561975"/>
            <a:ext cx="11525250" cy="574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5862" y="6480175"/>
            <a:ext cx="2894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9225"/>
            <a:ext cx="6831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4725" y="6499225"/>
            <a:ext cx="1057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HCQH</a:t>
            </a:r>
            <a:r>
              <a:rPr lang="en-US" dirty="0"/>
              <a:t> </a:t>
            </a:r>
            <a:r>
              <a:rPr lang="en-US" dirty="0" smtClean="0"/>
              <a:t>Admin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6750" y="0"/>
            <a:ext cx="11525250" cy="485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66750" y="552450"/>
            <a:ext cx="11525250" cy="5753100"/>
          </a:xfrm>
        </p:spPr>
        <p:txBody>
          <a:bodyPr/>
          <a:lstStyle/>
          <a:p>
            <a:r>
              <a:rPr lang="en-US" dirty="0" smtClean="0"/>
              <a:t>HCQH Admin web application is use to manage the </a:t>
            </a:r>
            <a:r>
              <a:rPr lang="en-US" dirty="0" err="1" smtClean="0"/>
              <a:t>hcqh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smtClean="0"/>
              <a:t>CRUD blog post</a:t>
            </a:r>
          </a:p>
          <a:p>
            <a:pPr lvl="1"/>
            <a:r>
              <a:rPr lang="en-US" dirty="0" smtClean="0"/>
              <a:t>Manage Banner</a:t>
            </a:r>
          </a:p>
          <a:p>
            <a:pPr lvl="1"/>
            <a:r>
              <a:rPr lang="en-US" dirty="0" smtClean="0"/>
              <a:t>Manage Members</a:t>
            </a:r>
          </a:p>
          <a:p>
            <a:r>
              <a:rPr lang="en-US" dirty="0" smtClean="0"/>
              <a:t>This document is used to </a:t>
            </a:r>
          </a:p>
          <a:p>
            <a:pPr lvl="1"/>
            <a:r>
              <a:rPr lang="en-US" dirty="0" smtClean="0"/>
              <a:t>Brain storming on design</a:t>
            </a:r>
          </a:p>
          <a:p>
            <a:pPr lvl="1"/>
            <a:r>
              <a:rPr lang="en-US" dirty="0" smtClean="0"/>
              <a:t>Elements map, naming</a:t>
            </a:r>
          </a:p>
          <a:p>
            <a:pPr lvl="1"/>
            <a:r>
              <a:rPr lang="en-US" dirty="0" smtClean="0"/>
              <a:t>Drawing 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6847" y="3695759"/>
            <a:ext cx="3145622" cy="3041204"/>
            <a:chOff x="4090063" y="3881558"/>
            <a:chExt cx="609511" cy="7081062"/>
          </a:xfrm>
        </p:grpSpPr>
        <p:sp>
          <p:nvSpPr>
            <p:cNvPr id="33" name="Rectangle 32"/>
            <p:cNvSpPr/>
            <p:nvPr/>
          </p:nvSpPr>
          <p:spPr>
            <a:xfrm>
              <a:off x="4090064" y="3881558"/>
              <a:ext cx="609510" cy="7081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90063" y="3915555"/>
              <a:ext cx="297694" cy="859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iron-selector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2671" y="1026160"/>
            <a:ext cx="3145622" cy="2546280"/>
            <a:chOff x="4090063" y="3881558"/>
            <a:chExt cx="609511" cy="5928693"/>
          </a:xfrm>
        </p:grpSpPr>
        <p:sp>
          <p:nvSpPr>
            <p:cNvPr id="21" name="Rectangle 20"/>
            <p:cNvSpPr/>
            <p:nvPr/>
          </p:nvSpPr>
          <p:spPr>
            <a:xfrm>
              <a:off x="4090064" y="3881558"/>
              <a:ext cx="609510" cy="5928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0063" y="3915554"/>
              <a:ext cx="297694" cy="383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item-list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537006" y="1026159"/>
            <a:ext cx="8167314" cy="5710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4382" y="1582105"/>
            <a:ext cx="2438400" cy="692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item-title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99999" y="1617526"/>
            <a:ext cx="7835570" cy="2245142"/>
            <a:chOff x="3675710" y="1178778"/>
            <a:chExt cx="7835570" cy="2245142"/>
          </a:xfrm>
        </p:grpSpPr>
        <p:grpSp>
          <p:nvGrpSpPr>
            <p:cNvPr id="14" name="Group 13"/>
            <p:cNvGrpSpPr/>
            <p:nvPr/>
          </p:nvGrpSpPr>
          <p:grpSpPr>
            <a:xfrm>
              <a:off x="3675710" y="1178778"/>
              <a:ext cx="7835570" cy="2245142"/>
              <a:chOff x="4090063" y="3881559"/>
              <a:chExt cx="1518258" cy="224514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090064" y="3881559"/>
                <a:ext cx="1518257" cy="2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90063" y="3915554"/>
                <a:ext cx="29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item-list</a:t>
                </a:r>
                <a:endParaRPr lang="en-US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564141" y="1283893"/>
              <a:ext cx="5672819" cy="403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file-uploader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1134" y="1878254"/>
              <a:ext cx="2438400" cy="13512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item-title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88243" y="1878254"/>
              <a:ext cx="2438400" cy="13512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item-title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54382" y="2463850"/>
            <a:ext cx="2438400" cy="734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item-title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999" y="4107935"/>
            <a:ext cx="7835570" cy="2465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item-content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37006" y="1052119"/>
            <a:ext cx="266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folder-content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9838" y="4136484"/>
            <a:ext cx="2438400" cy="70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item-title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9838" y="5020131"/>
            <a:ext cx="2438400" cy="70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item-title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126303" y="3871747"/>
            <a:ext cx="1136609" cy="378976"/>
          </a:xfrm>
          <a:prstGeom prst="wedgeRoundRectCallout">
            <a:avLst>
              <a:gd name="adj1" fmla="val -19363"/>
              <a:gd name="adj2" fmla="val 7679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content/home/banner</a:t>
            </a:r>
            <a:endParaRPr lang="en-US" sz="12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1988493" y="4904926"/>
            <a:ext cx="1282810" cy="227971"/>
          </a:xfrm>
          <a:prstGeom prst="wedgeRoundRectCallout">
            <a:avLst>
              <a:gd name="adj1" fmla="val 3938"/>
              <a:gd name="adj2" fmla="val 1075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content/member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54382" y="5903778"/>
            <a:ext cx="2438400" cy="70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item-title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2062477" y="5851551"/>
            <a:ext cx="1134842" cy="166758"/>
          </a:xfrm>
          <a:prstGeom prst="wedgeRoundRectCallout">
            <a:avLst>
              <a:gd name="adj1" fmla="val -27126"/>
              <a:gd name="adj2" fmla="val 954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content/locals</a:t>
            </a:r>
            <a:endParaRPr lang="en-US" sz="12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176785" y="664092"/>
            <a:ext cx="1224506" cy="212841"/>
          </a:xfrm>
          <a:prstGeom prst="wedgeRoundRectCallout">
            <a:avLst>
              <a:gd name="adj1" fmla="val -14325"/>
              <a:gd name="adj2" fmla="val 1458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content/blog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19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2677" y="548641"/>
            <a:ext cx="3145617" cy="6188322"/>
            <a:chOff x="4090064" y="3385819"/>
            <a:chExt cx="609510" cy="6424432"/>
          </a:xfrm>
          <a:solidFill>
            <a:schemeClr val="bg1">
              <a:lumMod val="5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4090064" y="3385819"/>
              <a:ext cx="609510" cy="642443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48524" y="3538843"/>
              <a:ext cx="297694" cy="3834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Tiroir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537006" y="1391919"/>
            <a:ext cx="8167314" cy="53450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4382" y="1582105"/>
            <a:ext cx="2438400" cy="6929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Répertoire (CR)</a:t>
            </a:r>
            <a:endParaRPr lang="fr-FR" dirty="0"/>
          </a:p>
        </p:txBody>
      </p:sp>
      <p:grpSp>
        <p:nvGrpSpPr>
          <p:cNvPr id="10" name="Group 9"/>
          <p:cNvGrpSpPr/>
          <p:nvPr/>
        </p:nvGrpSpPr>
        <p:grpSpPr>
          <a:xfrm>
            <a:off x="3700005" y="1868013"/>
            <a:ext cx="7835565" cy="1994655"/>
            <a:chOff x="3675716" y="1429265"/>
            <a:chExt cx="7835565" cy="1994655"/>
          </a:xfrm>
          <a:solidFill>
            <a:schemeClr val="accent6">
              <a:lumMod val="75000"/>
            </a:scheme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3675716" y="1429265"/>
              <a:ext cx="7835565" cy="1994655"/>
              <a:chOff x="4090064" y="4132046"/>
              <a:chExt cx="1518257" cy="1994655"/>
            </a:xfrm>
            <a:grpFill/>
          </p:grpSpPr>
          <p:sp>
            <p:nvSpPr>
              <p:cNvPr id="15" name="Rectangle 14"/>
              <p:cNvSpPr/>
              <p:nvPr/>
            </p:nvSpPr>
            <p:spPr>
              <a:xfrm>
                <a:off x="4090064" y="4132046"/>
                <a:ext cx="1518257" cy="1994655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95970" y="4163513"/>
                <a:ext cx="66112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Contenu du Répertoire (COR)</a:t>
                </a:r>
                <a:endParaRPr lang="fr-FR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511134" y="2539935"/>
              <a:ext cx="2438400" cy="68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Carte Fichier (CF)</a:t>
              </a:r>
              <a:endParaRPr lang="fr-F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88243" y="2539935"/>
              <a:ext cx="2438400" cy="68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Carte Fichier (CF)</a:t>
              </a:r>
              <a:endParaRPr lang="fr-FR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54382" y="2463850"/>
            <a:ext cx="2438400" cy="7342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</a:t>
            </a:r>
            <a:r>
              <a:rPr lang="fr-FR" dirty="0" smtClean="0"/>
              <a:t>Répertoire (CR)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699999" y="4107935"/>
            <a:ext cx="7835570" cy="2465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Contenu du Fichier (COF)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3537006" y="1418139"/>
            <a:ext cx="266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Bureau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537006" y="534253"/>
            <a:ext cx="8167314" cy="6929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Navbar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35423" y="2439498"/>
            <a:ext cx="5015509" cy="34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Boite Outils Répertoire (BOR)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5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5422" y="1463040"/>
            <a:ext cx="3395217" cy="2225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614062" y="2804161"/>
            <a:ext cx="912212" cy="771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 smtClean="0"/>
              <a:t>Xóa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6187440" y="1948935"/>
            <a:ext cx="20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Tên </a:t>
            </a:r>
            <a:r>
              <a:rPr lang="vi-VN" dirty="0" err="1" smtClean="0"/>
              <a:t>gọi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6717105" y="2804161"/>
            <a:ext cx="955903" cy="771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 smtClean="0"/>
              <a:t>Đổi</a:t>
            </a:r>
            <a:r>
              <a:rPr lang="vi-VN" dirty="0" smtClean="0"/>
              <a:t> tên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7863840" y="2804161"/>
            <a:ext cx="969616" cy="771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Thăm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322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E9093C5-5749-4206-950B-24E84383A076}" vid="{8D93186B-64D9-4BDB-B6AE-7909397F03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white16x9</Template>
  <TotalTime>2972</TotalTime>
  <Words>104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Tahoma</vt:lpstr>
      <vt:lpstr>Tw Cen MT</vt:lpstr>
      <vt:lpstr>Droplet</vt:lpstr>
      <vt:lpstr>HCQH Admin application</vt:lpstr>
      <vt:lpstr>Context and Purpose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HCQH Admin application</dc:title>
  <dc:creator>Phu Hiep Duong</dc:creator>
  <cp:lastModifiedBy>Phu Hiep Duong</cp:lastModifiedBy>
  <cp:revision>29</cp:revision>
  <dcterms:created xsi:type="dcterms:W3CDTF">2015-09-30T14:23:29Z</dcterms:created>
  <dcterms:modified xsi:type="dcterms:W3CDTF">2015-10-13T02:39:04Z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