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6416" autoAdjust="0"/>
  </p:normalViewPr>
  <p:slideViewPr>
    <p:cSldViewPr snapToGrid="0">
      <p:cViewPr varScale="1">
        <p:scale>
          <a:sx n="94" d="100"/>
          <a:sy n="94" d="100"/>
        </p:scale>
        <p:origin x="114" y="39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94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2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17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599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15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6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59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13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41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0"/>
            <a:ext cx="11525250" cy="485775"/>
          </a:xfrm>
        </p:spPr>
        <p:txBody>
          <a:bodyPr/>
          <a:lstStyle>
            <a:lvl1pPr>
              <a:defRPr cap="none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342900" y="552450"/>
            <a:ext cx="11525250" cy="5753100"/>
          </a:xfrm>
        </p:spPr>
        <p:txBody>
          <a:bodyPr/>
          <a:lstStyle>
            <a:lvl1pPr>
              <a:defRPr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34275" y="6492875"/>
            <a:ext cx="2887661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199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6311" y="6492875"/>
            <a:ext cx="10556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2763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7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26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91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2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22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2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8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375" y="0"/>
            <a:ext cx="1152525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561975"/>
            <a:ext cx="11525250" cy="574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5862" y="6480175"/>
            <a:ext cx="2894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9225"/>
            <a:ext cx="6831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4725" y="6499225"/>
            <a:ext cx="1057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HCQH</a:t>
            </a:r>
            <a:r>
              <a:rPr lang="en-US" dirty="0"/>
              <a:t> </a:t>
            </a:r>
            <a:r>
              <a:rPr lang="en-US" dirty="0" smtClean="0"/>
              <a:t>Admin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6750" y="0"/>
            <a:ext cx="11525250" cy="485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Context and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66750" y="552450"/>
            <a:ext cx="11525250" cy="5753100"/>
          </a:xfrm>
        </p:spPr>
        <p:txBody>
          <a:bodyPr/>
          <a:lstStyle/>
          <a:p>
            <a:r>
              <a:rPr lang="en-US" dirty="0" smtClean="0"/>
              <a:t>HCQH Admin web application is use to manage the </a:t>
            </a:r>
            <a:r>
              <a:rPr lang="en-US" dirty="0" err="1" smtClean="0"/>
              <a:t>hcqh</a:t>
            </a:r>
            <a:r>
              <a:rPr lang="en-US" dirty="0" smtClean="0"/>
              <a:t> website</a:t>
            </a:r>
          </a:p>
          <a:p>
            <a:pPr lvl="1"/>
            <a:r>
              <a:rPr lang="en-US" dirty="0" smtClean="0"/>
              <a:t>CRUD blog post</a:t>
            </a:r>
          </a:p>
          <a:p>
            <a:pPr lvl="1"/>
            <a:r>
              <a:rPr lang="en-US" dirty="0" smtClean="0"/>
              <a:t>Manage Banner</a:t>
            </a:r>
          </a:p>
          <a:p>
            <a:pPr lvl="1"/>
            <a:r>
              <a:rPr lang="en-US" dirty="0" smtClean="0"/>
              <a:t>Manage Members</a:t>
            </a:r>
          </a:p>
          <a:p>
            <a:r>
              <a:rPr lang="en-US" dirty="0" smtClean="0"/>
              <a:t>This document is used to </a:t>
            </a:r>
          </a:p>
          <a:p>
            <a:pPr lvl="1"/>
            <a:r>
              <a:rPr lang="en-US" dirty="0" smtClean="0"/>
              <a:t>Brain storming on design</a:t>
            </a:r>
          </a:p>
          <a:p>
            <a:pPr lvl="1"/>
            <a:r>
              <a:rPr lang="en-US" dirty="0" smtClean="0"/>
              <a:t>Elements map, naming</a:t>
            </a:r>
          </a:p>
          <a:p>
            <a:pPr lvl="1"/>
            <a:r>
              <a:rPr lang="en-US" dirty="0" smtClean="0"/>
              <a:t>Drawing 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52671" y="1026159"/>
            <a:ext cx="3145622" cy="3033661"/>
            <a:chOff x="4090063" y="3881558"/>
            <a:chExt cx="609511" cy="5928693"/>
          </a:xfrm>
        </p:grpSpPr>
        <p:sp>
          <p:nvSpPr>
            <p:cNvPr id="21" name="Rectangle 20"/>
            <p:cNvSpPr/>
            <p:nvPr/>
          </p:nvSpPr>
          <p:spPr>
            <a:xfrm>
              <a:off x="4090064" y="3881558"/>
              <a:ext cx="609510" cy="59286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90063" y="3915554"/>
              <a:ext cx="297694" cy="383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item-list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537006" y="1026159"/>
            <a:ext cx="8167314" cy="5710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4382" y="1582105"/>
            <a:ext cx="2438400" cy="692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item-title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99999" y="1617526"/>
            <a:ext cx="7835570" cy="2245142"/>
            <a:chOff x="3675710" y="1178778"/>
            <a:chExt cx="7835570" cy="2245142"/>
          </a:xfrm>
        </p:grpSpPr>
        <p:grpSp>
          <p:nvGrpSpPr>
            <p:cNvPr id="14" name="Group 13"/>
            <p:cNvGrpSpPr/>
            <p:nvPr/>
          </p:nvGrpSpPr>
          <p:grpSpPr>
            <a:xfrm>
              <a:off x="3675710" y="1178778"/>
              <a:ext cx="7835570" cy="2245142"/>
              <a:chOff x="4090063" y="3881559"/>
              <a:chExt cx="1518258" cy="224514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090064" y="3881559"/>
                <a:ext cx="1518257" cy="2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090063" y="3915554"/>
                <a:ext cx="29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item-list</a:t>
                </a:r>
                <a:endParaRPr lang="en-US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564141" y="1283893"/>
              <a:ext cx="5672819" cy="4035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file-uploader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11134" y="1878254"/>
              <a:ext cx="2438400" cy="13512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item-title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88243" y="1878254"/>
              <a:ext cx="2438400" cy="13512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item-title</a:t>
              </a: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554382" y="2463850"/>
            <a:ext cx="2438400" cy="734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item-title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699999" y="4107935"/>
            <a:ext cx="7835570" cy="2465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item-content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37006" y="1052119"/>
            <a:ext cx="266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folder-content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9838" y="4242152"/>
            <a:ext cx="2438400" cy="70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item-title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69838" y="5125799"/>
            <a:ext cx="2438400" cy="70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item-title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3171231" y="4075059"/>
            <a:ext cx="2364192" cy="824167"/>
          </a:xfrm>
          <a:prstGeom prst="wedgeRoundRectCallout">
            <a:avLst>
              <a:gd name="adj1" fmla="val -63164"/>
              <a:gd name="adj2" fmla="val 2586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content/home/banner</a:t>
            </a:r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3146950" y="4943468"/>
            <a:ext cx="1943209" cy="824167"/>
          </a:xfrm>
          <a:prstGeom prst="wedgeRoundRectCallout">
            <a:avLst>
              <a:gd name="adj1" fmla="val -73680"/>
              <a:gd name="adj2" fmla="val 4065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content/member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54382" y="6009446"/>
            <a:ext cx="2438400" cy="70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item-title</a:t>
            </a:r>
            <a:endParaRPr lang="en-US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3172998" y="5840215"/>
            <a:ext cx="1943209" cy="824167"/>
          </a:xfrm>
          <a:prstGeom prst="wedgeRoundRectCallout">
            <a:avLst>
              <a:gd name="adj1" fmla="val -73680"/>
              <a:gd name="adj2" fmla="val 4065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content/locals</a:t>
            </a:r>
            <a:endParaRPr lang="en-US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020854" y="94664"/>
            <a:ext cx="1574800" cy="824167"/>
          </a:xfrm>
          <a:prstGeom prst="wedgeRoundRectCallout">
            <a:avLst>
              <a:gd name="adj1" fmla="val -14325"/>
              <a:gd name="adj2" fmla="val 8380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content/blog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E9093C5-5749-4206-950B-24E84383A076}" vid="{8D93186B-64D9-4BDB-B6AE-7909397F03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white16x9</Template>
  <TotalTime>52</TotalTime>
  <Words>56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Tahoma</vt:lpstr>
      <vt:lpstr>Tw Cen MT</vt:lpstr>
      <vt:lpstr>Droplet</vt:lpstr>
      <vt:lpstr>HCQH Admin application</vt:lpstr>
      <vt:lpstr>Context and Purpose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HCQH Admin application</dc:title>
  <dc:creator>Phu Hiep Duong</dc:creator>
  <cp:lastModifiedBy>Phu Hiep Duong</cp:lastModifiedBy>
  <cp:revision>13</cp:revision>
  <dcterms:created xsi:type="dcterms:W3CDTF">2015-09-30T14:23:29Z</dcterms:created>
  <dcterms:modified xsi:type="dcterms:W3CDTF">2015-09-30T15:17:25Z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