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9"/>
  </p:notesMasterIdLst>
  <p:sldIdLst>
    <p:sldId id="256" r:id="rId2"/>
    <p:sldId id="277" r:id="rId3"/>
    <p:sldId id="280" r:id="rId4"/>
    <p:sldId id="282" r:id="rId5"/>
    <p:sldId id="283" r:id="rId6"/>
    <p:sldId id="284" r:id="rId7"/>
    <p:sldId id="281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330" autoAdjust="0"/>
  </p:normalViewPr>
  <p:slideViewPr>
    <p:cSldViewPr>
      <p:cViewPr varScale="1">
        <p:scale>
          <a:sx n="66" d="100"/>
          <a:sy n="66" d="100"/>
        </p:scale>
        <p:origin x="150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30/06/2020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8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1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55289C-09C2-4FA6-9DE7-15D89A7144DF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 smtClean="0"/>
              <a:t>ĐATN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0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1400530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>
            <a:lvl1pPr>
              <a:defRPr sz="3200"/>
            </a:lvl1pPr>
            <a:lvl2pPr marL="457200">
              <a:defRPr sz="2800"/>
            </a:lvl2pPr>
            <a:lvl3pPr marL="640080">
              <a:defRPr sz="2600"/>
            </a:lvl3pPr>
            <a:lvl4pPr marL="914400">
              <a:defRPr sz="2400"/>
            </a:lvl4pPr>
            <a:lvl5pPr marL="1188720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956376" y="6476970"/>
            <a:ext cx="1134285" cy="266739"/>
          </a:xfrm>
        </p:spPr>
        <p:txBody>
          <a:bodyPr/>
          <a:lstStyle/>
          <a:p>
            <a:fld id="{3BD01B09-9BFA-4E25-B6F7-A45121277496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614" y="6515049"/>
            <a:ext cx="3859795" cy="228660"/>
          </a:xfrm>
        </p:spPr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5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7202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1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1412777"/>
            <a:ext cx="8191746" cy="483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6376" y="6476970"/>
            <a:ext cx="1134285" cy="2667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4" y="6515049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err="1" smtClean="0"/>
              <a:t>ĐATN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CNPM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6" r:id="rId3"/>
    <p:sldLayoutId id="2147483838" r:id="rId4"/>
    <p:sldLayoutId id="2147483837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457207" rtl="0" eaLnBrk="1" latinLnBrk="0" hangingPunct="1">
        <a:spcBef>
          <a:spcPct val="0"/>
        </a:spcBef>
        <a:buNone/>
        <a:defRPr sz="3200" b="0" i="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94828"/>
            <a:ext cx="7239000" cy="1207666"/>
          </a:xfrm>
        </p:spPr>
        <p:txBody>
          <a:bodyPr/>
          <a:lstStyle/>
          <a:p>
            <a:pPr algn="ctr"/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cap="all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45" y="5013176"/>
            <a:ext cx="4248224" cy="1512168"/>
          </a:xfrm>
        </p:spPr>
        <p:txBody>
          <a:bodyPr>
            <a:normAutofit fontScale="92500"/>
          </a:bodyPr>
          <a:lstStyle/>
          <a:p>
            <a:pPr algn="r">
              <a:lnSpc>
                <a:spcPct val="90000"/>
              </a:lnSpc>
            </a:pP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8840"/>
            <a:ext cx="90364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all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website </a:t>
            </a:r>
            <a:r>
              <a:rPr lang="en-US" sz="4000" b="1" cap="all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bán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đồng</a:t>
            </a:r>
            <a:r>
              <a:rPr lang="en-US" sz="4000" b="1" cap="all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cap="all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hồ</a:t>
            </a:r>
            <a:endParaRPr lang="en-US" sz="4000" b="1" cap="all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6568" y="4941168"/>
            <a:ext cx="4248224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dương</a:t>
            </a:r>
            <a:endParaRPr lang="en-GB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1521050077</a:t>
            </a:r>
          </a:p>
          <a:p>
            <a:pPr fontAlgn="auto">
              <a:lnSpc>
                <a:spcPct val="90000"/>
              </a:lnSpc>
            </a:pP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Pgs.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Ts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Lê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GB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hưng</a:t>
            </a: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3149"/>
            <a:ext cx="7392988" cy="563563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24386" y="167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85800" y="1293975"/>
            <a:ext cx="8457931" cy="739775"/>
            <a:chOff x="94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40" y="1789"/>
              <a:ext cx="7457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800" b="1" dirty="0" err="1" smtClean="0">
                  <a:solidFill>
                    <a:srgbClr val="FFFFFF"/>
                  </a:solidFill>
                </a:rPr>
                <a:t>Khảo</a:t>
              </a:r>
              <a:r>
                <a:rPr lang="en-GB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 smtClean="0">
                  <a:solidFill>
                    <a:srgbClr val="FFFFFF"/>
                  </a:solidFill>
                </a:rPr>
                <a:t>sát</a:t>
              </a:r>
              <a:r>
                <a:rPr lang="en-GB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 smtClean="0">
                  <a:solidFill>
                    <a:srgbClr val="FFFFFF"/>
                  </a:solidFill>
                </a:rPr>
                <a:t>hệ</a:t>
              </a:r>
              <a:r>
                <a:rPr lang="en-GB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GB" sz="2800" b="1" dirty="0" err="1" smtClean="0">
                  <a:solidFill>
                    <a:srgbClr val="FFFFFF"/>
                  </a:solidFill>
                </a:rPr>
                <a:t>thống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13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807" y="2183094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solidFill>
                    <a:srgbClr val="FFFFFF"/>
                  </a:solidFill>
                </a:rPr>
                <a:t>Tổng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quan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về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lý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thuyết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8807" y="4221088"/>
            <a:ext cx="7753632" cy="739775"/>
            <a:chOff x="1728" y="3276"/>
            <a:chExt cx="6784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solidFill>
                    <a:srgbClr val="FFFFFF"/>
                  </a:solidFill>
                </a:rPr>
                <a:t>Xây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dựng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website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và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thực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nghiệm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806" y="3193857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solidFill>
                    <a:srgbClr val="FFFFFF"/>
                  </a:solidFill>
                </a:rPr>
                <a:t>Phân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tích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thiết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kế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hệ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thống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8" name="Group 86"/>
          <p:cNvGrpSpPr>
            <a:grpSpLocks/>
          </p:cNvGrpSpPr>
          <p:nvPr/>
        </p:nvGrpSpPr>
        <p:grpSpPr bwMode="auto">
          <a:xfrm>
            <a:off x="837844" y="5229200"/>
            <a:ext cx="7694596" cy="739775"/>
            <a:chOff x="1728" y="3276"/>
            <a:chExt cx="6784" cy="653"/>
          </a:xfrm>
        </p:grpSpPr>
        <p:sp>
          <p:nvSpPr>
            <p:cNvPr id="29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0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gray">
            <a:xfrm>
              <a:off x="2316" y="3369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err="1" smtClean="0">
                  <a:solidFill>
                    <a:srgbClr val="FFFFFF"/>
                  </a:solidFill>
                </a:rPr>
                <a:t>Kết</a:t>
              </a:r>
              <a:r>
                <a:rPr lang="en-US" sz="2800" b="1" dirty="0" smtClean="0">
                  <a:solidFill>
                    <a:srgbClr val="FFFFFF"/>
                  </a:solidFill>
                </a:rPr>
                <a:t> </a:t>
              </a:r>
              <a:r>
                <a:rPr lang="en-US" sz="2800" b="1" dirty="0" err="1" smtClean="0">
                  <a:solidFill>
                    <a:srgbClr val="FFFFFF"/>
                  </a:solidFill>
                </a:rPr>
                <a:t>luận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 smtClean="0">
                  <a:solidFill>
                    <a:srgbClr val="FFFFFF"/>
                  </a:solidFill>
                </a:rPr>
                <a:t>5</a:t>
              </a:r>
              <a:endParaRPr lang="en-US" sz="2400" dirty="0">
                <a:solidFill>
                  <a:srgbClr val="FFFFFF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32CC-CCC0-4F72-B15C-9F1CE024F690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Nhiệm</a:t>
            </a:r>
            <a:r>
              <a:rPr lang="en-US" dirty="0" smtClean="0"/>
              <a:t> vụ </a:t>
            </a:r>
            <a:r>
              <a:rPr lang="en-US" dirty="0" err="1" smtClean="0"/>
              <a:t>phải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28801"/>
            <a:ext cx="8191746" cy="4619606"/>
          </a:xfrm>
        </p:spPr>
        <p:txBody>
          <a:bodyPr>
            <a:normAutofit/>
          </a:bodyPr>
          <a:lstStyle/>
          <a:p>
            <a:pPr lvl="0"/>
            <a:r>
              <a:rPr lang="en-US" sz="3000" dirty="0" err="1" smtClean="0"/>
              <a:t>Nghiên</a:t>
            </a:r>
            <a:r>
              <a:rPr lang="en-US" sz="3000" dirty="0" smtClean="0"/>
              <a:t> </a:t>
            </a:r>
            <a:r>
              <a:rPr lang="en-US" sz="3000" dirty="0" err="1" smtClean="0"/>
              <a:t>cứu</a:t>
            </a:r>
            <a:r>
              <a:rPr lang="en-US" sz="3000" dirty="0" smtClean="0"/>
              <a:t> </a:t>
            </a:r>
            <a:r>
              <a:rPr lang="en-US" sz="3000" dirty="0" err="1" smtClean="0"/>
              <a:t>các</a:t>
            </a:r>
            <a:r>
              <a:rPr lang="en-US" sz="3000" dirty="0" smtClean="0"/>
              <a:t> </a:t>
            </a:r>
            <a:r>
              <a:rPr lang="en-US" sz="3000" dirty="0" err="1" smtClean="0"/>
              <a:t>lý</a:t>
            </a:r>
            <a:r>
              <a:rPr lang="en-US" sz="3000" dirty="0" smtClean="0"/>
              <a:t> </a:t>
            </a:r>
            <a:r>
              <a:rPr lang="en-US" sz="3000" dirty="0" err="1" smtClean="0"/>
              <a:t>thuyết</a:t>
            </a:r>
            <a:r>
              <a:rPr lang="en-US" sz="3000" dirty="0" smtClean="0"/>
              <a:t> </a:t>
            </a:r>
            <a:r>
              <a:rPr lang="en-US" sz="3000" dirty="0" err="1" smtClean="0"/>
              <a:t>liên</a:t>
            </a:r>
            <a:r>
              <a:rPr lang="en-US" sz="3000" dirty="0" smtClean="0"/>
              <a:t> </a:t>
            </a:r>
            <a:r>
              <a:rPr lang="en-US" sz="3000" dirty="0" err="1" smtClean="0"/>
              <a:t>quan</a:t>
            </a:r>
            <a:endParaRPr lang="en-US" sz="3000" dirty="0" smtClean="0"/>
          </a:p>
          <a:p>
            <a:pPr lvl="0"/>
            <a:r>
              <a:rPr lang="en-US" sz="3000" dirty="0" err="1" smtClean="0"/>
              <a:t>Khảo</a:t>
            </a:r>
            <a:r>
              <a:rPr lang="en-US" sz="3000" dirty="0" smtClean="0"/>
              <a:t> </a:t>
            </a:r>
            <a:r>
              <a:rPr lang="en-US" sz="3000" dirty="0" err="1" smtClean="0"/>
              <a:t>sát</a:t>
            </a:r>
            <a:r>
              <a:rPr lang="en-US" sz="3000" dirty="0" smtClean="0"/>
              <a:t> </a:t>
            </a:r>
            <a:r>
              <a:rPr lang="en-US" sz="3000" dirty="0" err="1" smtClean="0"/>
              <a:t>đặc</a:t>
            </a:r>
            <a:r>
              <a:rPr lang="en-US" sz="3000" dirty="0" smtClean="0"/>
              <a:t> </a:t>
            </a:r>
            <a:r>
              <a:rPr lang="en-US" sz="3000" dirty="0" err="1" smtClean="0"/>
              <a:t>tả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endParaRPr lang="en-US" sz="3000" dirty="0" smtClean="0"/>
          </a:p>
          <a:p>
            <a:pPr lvl="0"/>
            <a:r>
              <a:rPr lang="en-US" sz="3000" dirty="0" err="1" smtClean="0"/>
              <a:t>Phân</a:t>
            </a:r>
            <a:r>
              <a:rPr lang="en-US" sz="3000" dirty="0" smtClean="0"/>
              <a:t> </a:t>
            </a:r>
            <a:r>
              <a:rPr lang="en-US" sz="3000" dirty="0" err="1" smtClean="0"/>
              <a:t>tích</a:t>
            </a:r>
            <a:r>
              <a:rPr lang="en-US" sz="3000" dirty="0" smtClean="0"/>
              <a:t> </a:t>
            </a:r>
            <a:r>
              <a:rPr lang="en-US" sz="3000" dirty="0" err="1" smtClean="0"/>
              <a:t>thiết</a:t>
            </a:r>
            <a:r>
              <a:rPr lang="en-US" sz="3000" dirty="0" smtClean="0"/>
              <a:t> </a:t>
            </a:r>
            <a:r>
              <a:rPr lang="en-US" sz="3000" dirty="0" err="1" smtClean="0"/>
              <a:t>kế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endParaRPr lang="en-US" sz="3000" dirty="0" smtClean="0"/>
          </a:p>
          <a:p>
            <a:pPr lvl="0"/>
            <a:r>
              <a:rPr lang="en-US" sz="3000" dirty="0" err="1" smtClean="0"/>
              <a:t>Thiết</a:t>
            </a:r>
            <a:r>
              <a:rPr lang="en-US" sz="3000" dirty="0" smtClean="0"/>
              <a:t> </a:t>
            </a:r>
            <a:r>
              <a:rPr lang="en-US" sz="3000" dirty="0" err="1" smtClean="0"/>
              <a:t>kế</a:t>
            </a:r>
            <a:r>
              <a:rPr lang="en-US" sz="3000" dirty="0" smtClean="0"/>
              <a:t> </a:t>
            </a:r>
            <a:r>
              <a:rPr lang="en-US" sz="3000" dirty="0" err="1" smtClean="0"/>
              <a:t>cơ</a:t>
            </a:r>
            <a:r>
              <a:rPr lang="en-US" sz="3000" dirty="0" smtClean="0"/>
              <a:t> </a:t>
            </a:r>
            <a:r>
              <a:rPr lang="en-US" sz="3000" dirty="0" err="1" smtClean="0"/>
              <a:t>sở</a:t>
            </a:r>
            <a:r>
              <a:rPr lang="en-US" sz="3000" dirty="0" smtClean="0"/>
              <a:t> </a:t>
            </a:r>
            <a:r>
              <a:rPr lang="en-US" sz="3000" dirty="0" err="1" smtClean="0"/>
              <a:t>dữ</a:t>
            </a:r>
            <a:r>
              <a:rPr lang="en-US" sz="3000" dirty="0" smtClean="0"/>
              <a:t> </a:t>
            </a:r>
            <a:r>
              <a:rPr lang="en-US" sz="3000" dirty="0" err="1" smtClean="0"/>
              <a:t>liệu</a:t>
            </a:r>
            <a:endParaRPr lang="en-US" sz="3000" dirty="0" smtClean="0"/>
          </a:p>
          <a:p>
            <a:pPr lvl="0"/>
            <a:r>
              <a:rPr lang="en-US" sz="3000" dirty="0" err="1" smtClean="0"/>
              <a:t>Xây</a:t>
            </a:r>
            <a:r>
              <a:rPr lang="en-US" sz="3000" dirty="0" smtClean="0"/>
              <a:t> </a:t>
            </a:r>
            <a:r>
              <a:rPr lang="en-US" sz="3000" dirty="0" err="1" smtClean="0"/>
              <a:t>dựng</a:t>
            </a:r>
            <a:r>
              <a:rPr lang="en-US" sz="3000" dirty="0" smtClean="0"/>
              <a:t> </a:t>
            </a:r>
            <a:r>
              <a:rPr lang="en-US" sz="3000" dirty="0" err="1" smtClean="0"/>
              <a:t>giao</a:t>
            </a:r>
            <a:r>
              <a:rPr lang="en-US" sz="3000" dirty="0" smtClean="0"/>
              <a:t> </a:t>
            </a:r>
            <a:r>
              <a:rPr lang="en-US" sz="3000" dirty="0" err="1" smtClean="0"/>
              <a:t>diện</a:t>
            </a:r>
            <a:r>
              <a:rPr lang="en-US" sz="3000" dirty="0" smtClean="0"/>
              <a:t> </a:t>
            </a:r>
            <a:r>
              <a:rPr lang="en-US" sz="3000" dirty="0" err="1" smtClean="0"/>
              <a:t>và</a:t>
            </a:r>
            <a:r>
              <a:rPr lang="en-US" sz="3000" dirty="0" smtClean="0"/>
              <a:t> </a:t>
            </a:r>
            <a:r>
              <a:rPr lang="en-US" sz="3000" dirty="0" err="1" smtClean="0"/>
              <a:t>chức</a:t>
            </a:r>
            <a:r>
              <a:rPr lang="en-US" sz="3000" dirty="0" smtClean="0"/>
              <a:t> </a:t>
            </a:r>
            <a:r>
              <a:rPr lang="en-US" sz="3000" dirty="0" err="1" smtClean="0"/>
              <a:t>năng</a:t>
            </a:r>
            <a:endParaRPr lang="en-US" sz="3000" dirty="0"/>
          </a:p>
          <a:p>
            <a:pPr lvl="0"/>
            <a:r>
              <a:rPr lang="en-US" sz="2600" dirty="0" err="1" smtClean="0"/>
              <a:t>Chạy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nghiệm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nghiệm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pháp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56793"/>
            <a:ext cx="8191746" cy="4691614"/>
          </a:xfrm>
        </p:spPr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hiểu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̀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tích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cầu</a:t>
            </a:r>
            <a:r>
              <a:rPr lang="en-US" dirty="0" smtClean="0"/>
              <a:t> </a:t>
            </a:r>
            <a:r>
              <a:rPr lang="en-US" dirty="0" err="1" smtClean="0"/>
              <a:t>bài</a:t>
            </a:r>
            <a:r>
              <a:rPr lang="en-US" dirty="0" smtClean="0"/>
              <a:t> </a:t>
            </a:r>
            <a:r>
              <a:rPr lang="en-US" dirty="0" err="1" smtClean="0"/>
              <a:t>toán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tích</a:t>
            </a:r>
            <a:r>
              <a:rPr lang="en-US" dirty="0" smtClean="0"/>
              <a:t>, </a:t>
            </a:r>
            <a:r>
              <a:rPr lang="en-US" dirty="0" err="1" smtClean="0"/>
              <a:t>thiết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hê</a:t>
            </a:r>
            <a:r>
              <a:rPr lang="en-US" dirty="0" smtClean="0"/>
              <a:t>̣ </a:t>
            </a:r>
            <a:r>
              <a:rPr lang="en-US" dirty="0" err="1" smtClean="0"/>
              <a:t>thống</a:t>
            </a:r>
            <a:r>
              <a:rPr lang="en-US" dirty="0"/>
              <a:t> </a:t>
            </a:r>
            <a:r>
              <a:rPr lang="en-US" dirty="0" err="1" smtClean="0"/>
              <a:t>hướng</a:t>
            </a:r>
            <a:r>
              <a:rPr lang="en-US" dirty="0" smtClean="0"/>
              <a:t> </a:t>
            </a:r>
            <a:r>
              <a:rPr lang="en-US" dirty="0" err="1" smtClean="0"/>
              <a:t>chức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smtClean="0"/>
              <a:t>Coding: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dựng</a:t>
            </a:r>
            <a:r>
              <a:rPr lang="en-US" dirty="0" smtClean="0"/>
              <a:t> </a:t>
            </a:r>
            <a:r>
              <a:rPr lang="en-US" dirty="0" err="1" smtClean="0"/>
              <a:t>phần</a:t>
            </a:r>
            <a:r>
              <a:rPr lang="en-US" dirty="0" smtClean="0"/>
              <a:t> </a:t>
            </a:r>
            <a:r>
              <a:rPr lang="en-US" dirty="0" err="1" smtClean="0"/>
              <a:t>mềm</a:t>
            </a:r>
            <a:r>
              <a:rPr lang="en-US" dirty="0" smtClean="0"/>
              <a:t> </a:t>
            </a:r>
            <a:r>
              <a:rPr lang="en-US" dirty="0" err="1" smtClean="0"/>
              <a:t>sư</a:t>
            </a:r>
            <a:r>
              <a:rPr lang="en-US" dirty="0" smtClean="0"/>
              <a:t>̉ </a:t>
            </a:r>
            <a:r>
              <a:rPr lang="en-US" dirty="0" err="1" smtClean="0"/>
              <a:t>dụng</a:t>
            </a:r>
            <a:r>
              <a:rPr lang="en-US" dirty="0" smtClean="0"/>
              <a:t> .NET framework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hoạch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 smtClean="0"/>
              <a:t>Chương</a:t>
            </a:r>
            <a:r>
              <a:rPr lang="en-US" sz="3000" dirty="0" smtClean="0"/>
              <a:t> 1: </a:t>
            </a:r>
            <a:r>
              <a:rPr lang="en-US" sz="3000" dirty="0" err="1" smtClean="0"/>
              <a:t>Khảo</a:t>
            </a:r>
            <a:r>
              <a:rPr lang="en-US" sz="3000" dirty="0" smtClean="0"/>
              <a:t> </a:t>
            </a:r>
            <a:r>
              <a:rPr lang="en-US" sz="3000" dirty="0" err="1" smtClean="0"/>
              <a:t>sát</a:t>
            </a:r>
            <a:r>
              <a:rPr lang="en-US" sz="3000" dirty="0" smtClean="0"/>
              <a:t> </a:t>
            </a:r>
            <a:r>
              <a:rPr lang="en-US" sz="3000" dirty="0" err="1" smtClean="0"/>
              <a:t>hệ</a:t>
            </a:r>
            <a:r>
              <a:rPr lang="en-US" sz="3000" dirty="0" smtClean="0"/>
              <a:t> </a:t>
            </a:r>
            <a:r>
              <a:rPr lang="en-US" sz="3000" dirty="0" err="1" smtClean="0"/>
              <a:t>thống</a:t>
            </a:r>
            <a:r>
              <a:rPr lang="en-US" sz="3000" dirty="0" smtClean="0"/>
              <a:t> </a:t>
            </a:r>
          </a:p>
          <a:p>
            <a:r>
              <a:rPr lang="en-US" sz="3000" dirty="0" err="1" smtClean="0"/>
              <a:t>Chương</a:t>
            </a:r>
            <a:r>
              <a:rPr lang="en-US" sz="3000" dirty="0" smtClean="0"/>
              <a:t> </a:t>
            </a:r>
            <a:r>
              <a:rPr lang="en-US" sz="3000" dirty="0"/>
              <a:t>2</a:t>
            </a:r>
            <a:r>
              <a:rPr lang="en-US" sz="3000" dirty="0" smtClean="0"/>
              <a:t>: </a:t>
            </a:r>
            <a:r>
              <a:rPr lang="en-US" sz="3000" dirty="0" err="1" smtClean="0"/>
              <a:t>Tổng</a:t>
            </a:r>
            <a:r>
              <a:rPr lang="en-US" sz="3000" dirty="0" smtClean="0"/>
              <a:t> </a:t>
            </a:r>
            <a:r>
              <a:rPr lang="en-US" sz="3000" dirty="0" err="1" smtClean="0"/>
              <a:t>quan</a:t>
            </a:r>
            <a:r>
              <a:rPr lang="en-US" sz="3000" dirty="0" smtClean="0"/>
              <a:t> </a:t>
            </a:r>
            <a:r>
              <a:rPr lang="en-US" sz="3000" dirty="0" err="1" smtClean="0"/>
              <a:t>vê</a:t>
            </a:r>
            <a:r>
              <a:rPr lang="en-US" sz="3000" dirty="0" smtClean="0"/>
              <a:t>̀ </a:t>
            </a:r>
            <a:r>
              <a:rPr lang="en-US" sz="3000" dirty="0" err="1" smtClean="0"/>
              <a:t>lý</a:t>
            </a:r>
            <a:r>
              <a:rPr lang="en-US" sz="3000" dirty="0" smtClean="0"/>
              <a:t> </a:t>
            </a:r>
            <a:r>
              <a:rPr lang="en-US" sz="3000" dirty="0" err="1" smtClean="0"/>
              <a:t>thuyết</a:t>
            </a:r>
            <a:endParaRPr lang="en-US" sz="3000" dirty="0" smtClean="0"/>
          </a:p>
          <a:p>
            <a:r>
              <a:rPr lang="en-US" sz="3000" dirty="0" err="1" smtClean="0"/>
              <a:t>Chương</a:t>
            </a:r>
            <a:r>
              <a:rPr lang="en-US" sz="3000" dirty="0" smtClean="0"/>
              <a:t> </a:t>
            </a:r>
            <a:r>
              <a:rPr lang="en-US" sz="3000" dirty="0" smtClean="0"/>
              <a:t>3: </a:t>
            </a:r>
            <a:r>
              <a:rPr lang="en-US" sz="3000" dirty="0" err="1" smtClean="0"/>
              <a:t>Phân</a:t>
            </a:r>
            <a:r>
              <a:rPr lang="en-US" sz="3000" dirty="0" smtClean="0"/>
              <a:t> </a:t>
            </a:r>
            <a:r>
              <a:rPr lang="en-US" sz="3000" dirty="0" err="1" smtClean="0"/>
              <a:t>tích</a:t>
            </a:r>
            <a:r>
              <a:rPr lang="en-US" sz="3000" dirty="0" smtClean="0"/>
              <a:t> </a:t>
            </a:r>
            <a:r>
              <a:rPr lang="en-US" sz="3000" dirty="0" err="1" smtClean="0"/>
              <a:t>thiết</a:t>
            </a:r>
            <a:r>
              <a:rPr lang="en-US" sz="3000" dirty="0" smtClean="0"/>
              <a:t> </a:t>
            </a:r>
            <a:r>
              <a:rPr lang="en-US" sz="3000" dirty="0" err="1" smtClean="0"/>
              <a:t>kê</a:t>
            </a:r>
            <a:r>
              <a:rPr lang="en-US" sz="3000" dirty="0" smtClean="0"/>
              <a:t>́ </a:t>
            </a:r>
            <a:r>
              <a:rPr lang="en-US" sz="3000" dirty="0" err="1" smtClean="0"/>
              <a:t>hê</a:t>
            </a:r>
            <a:r>
              <a:rPr lang="en-US" sz="3000" dirty="0" smtClean="0"/>
              <a:t>̣ </a:t>
            </a:r>
            <a:r>
              <a:rPr lang="en-US" sz="3000" dirty="0" err="1" smtClean="0"/>
              <a:t>thống</a:t>
            </a:r>
            <a:endParaRPr lang="en-US" sz="3000" dirty="0" smtClean="0"/>
          </a:p>
          <a:p>
            <a:r>
              <a:rPr lang="en-US" sz="3000" dirty="0" err="1" smtClean="0"/>
              <a:t>Chuong</a:t>
            </a:r>
            <a:r>
              <a:rPr lang="en-US" sz="3000" dirty="0" smtClean="0"/>
              <a:t> 4: </a:t>
            </a:r>
            <a:r>
              <a:rPr lang="en-US" sz="3000" dirty="0" err="1" smtClean="0"/>
              <a:t>Triển</a:t>
            </a:r>
            <a:r>
              <a:rPr lang="en-US" sz="3000" dirty="0" smtClean="0"/>
              <a:t> </a:t>
            </a:r>
            <a:r>
              <a:rPr lang="en-US" sz="3000" dirty="0" err="1" smtClean="0"/>
              <a:t>khai</a:t>
            </a:r>
            <a:r>
              <a:rPr lang="en-US" sz="3000" dirty="0" smtClean="0"/>
              <a:t> </a:t>
            </a:r>
            <a:r>
              <a:rPr lang="en-US" sz="3000" dirty="0" err="1" smtClean="0"/>
              <a:t>thực</a:t>
            </a:r>
            <a:r>
              <a:rPr lang="en-US" sz="3000" dirty="0" smtClean="0"/>
              <a:t> </a:t>
            </a:r>
            <a:r>
              <a:rPr lang="en-US" sz="3000" dirty="0" err="1" smtClean="0"/>
              <a:t>nghiệm</a:t>
            </a:r>
            <a:endParaRPr lang="en-US" sz="3000" dirty="0" smtClean="0"/>
          </a:p>
          <a:p>
            <a:r>
              <a:rPr lang="en-US" sz="3000" dirty="0" err="1" smtClean="0"/>
              <a:t>Chuong</a:t>
            </a:r>
            <a:r>
              <a:rPr lang="en-US" sz="3000" dirty="0" smtClean="0"/>
              <a:t> 5: </a:t>
            </a:r>
            <a:r>
              <a:rPr lang="en-US" sz="3000" dirty="0" err="1" smtClean="0"/>
              <a:t>Kết</a:t>
            </a:r>
            <a:r>
              <a:rPr lang="en-US" sz="3000" dirty="0" smtClean="0"/>
              <a:t> </a:t>
            </a:r>
            <a:r>
              <a:rPr lang="en-US" sz="3000" dirty="0" err="1" smtClean="0"/>
              <a:t>luận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Kê</a:t>
            </a:r>
            <a:r>
              <a:rPr lang="en-US" dirty="0" smtClean="0"/>
              <a:t>́ </a:t>
            </a:r>
            <a:r>
              <a:rPr lang="en-US" dirty="0" err="1" smtClean="0"/>
              <a:t>hoạch</a:t>
            </a:r>
            <a:r>
              <a:rPr lang="en-US" dirty="0" smtClean="0"/>
              <a:t> </a:t>
            </a:r>
            <a:r>
              <a:rPr lang="en-US" dirty="0" err="1" smtClean="0"/>
              <a:t>thực</a:t>
            </a:r>
            <a:r>
              <a:rPr lang="en-US" dirty="0" smtClean="0"/>
              <a:t> </a:t>
            </a:r>
            <a:r>
              <a:rPr lang="en-US" dirty="0" err="1" smtClean="0"/>
              <a:t>hiện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Tìm</a:t>
            </a:r>
            <a:r>
              <a:rPr lang="en-US" sz="2800" dirty="0"/>
              <a:t> </a:t>
            </a:r>
            <a:r>
              <a:rPr lang="en-US" sz="2800" dirty="0" err="1"/>
              <a:t>hiểu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̀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tích</a:t>
            </a:r>
            <a:r>
              <a:rPr lang="en-US" sz="2800" dirty="0"/>
              <a:t>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cầu</a:t>
            </a:r>
            <a:r>
              <a:rPr lang="en-US" sz="2800" dirty="0"/>
              <a:t> </a:t>
            </a:r>
            <a:r>
              <a:rPr lang="en-US" sz="2800" dirty="0" err="1"/>
              <a:t>bài</a:t>
            </a:r>
            <a:r>
              <a:rPr lang="en-US" sz="2800" dirty="0"/>
              <a:t> </a:t>
            </a:r>
            <a:r>
              <a:rPr lang="en-US" sz="2800" dirty="0" err="1" smtClean="0"/>
              <a:t>toán</a:t>
            </a:r>
            <a:r>
              <a:rPr lang="en-US" sz="2800" dirty="0" smtClean="0"/>
              <a:t> -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smtClean="0"/>
              <a:t>1,2 </a:t>
            </a:r>
          </a:p>
          <a:p>
            <a:r>
              <a:rPr lang="en-US" sz="2800" smtClean="0"/>
              <a:t>Phân</a:t>
            </a:r>
            <a:r>
              <a:rPr lang="en-US" sz="2800" dirty="0" smtClean="0"/>
              <a:t> </a:t>
            </a:r>
            <a:r>
              <a:rPr lang="en-US" sz="2800" dirty="0" err="1"/>
              <a:t>tích</a:t>
            </a:r>
            <a:r>
              <a:rPr lang="en-US" sz="2800" dirty="0"/>
              <a:t>, </a:t>
            </a:r>
            <a:r>
              <a:rPr lang="en-US" sz="2800" dirty="0" err="1"/>
              <a:t>thiết</a:t>
            </a:r>
            <a:r>
              <a:rPr lang="en-US" sz="2800" dirty="0"/>
              <a:t> </a:t>
            </a:r>
            <a:r>
              <a:rPr lang="en-US" sz="2800" dirty="0" err="1"/>
              <a:t>kê</a:t>
            </a:r>
            <a:r>
              <a:rPr lang="en-US" sz="2800" dirty="0"/>
              <a:t>́ </a:t>
            </a:r>
            <a:r>
              <a:rPr lang="en-US" sz="2800" dirty="0" err="1"/>
              <a:t>hê</a:t>
            </a:r>
            <a:r>
              <a:rPr lang="en-US" sz="2800" dirty="0"/>
              <a:t>̣ </a:t>
            </a:r>
            <a:r>
              <a:rPr lang="en-US" sz="2800" dirty="0" err="1"/>
              <a:t>thống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 smtClean="0"/>
              <a:t>dựng</a:t>
            </a:r>
            <a:r>
              <a:rPr lang="en-US" sz="2800" dirty="0" smtClean="0"/>
              <a:t> –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3 (2-3 </a:t>
            </a:r>
            <a:r>
              <a:rPr lang="en-US" sz="2800" dirty="0" err="1" smtClean="0"/>
              <a:t>tuần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/>
              <a:t>Coding: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dựng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 </a:t>
            </a:r>
            <a:r>
              <a:rPr lang="en-US" sz="2800" dirty="0" err="1"/>
              <a:t>sư</a:t>
            </a:r>
            <a:r>
              <a:rPr lang="en-US" sz="2800" dirty="0"/>
              <a:t>̉ </a:t>
            </a:r>
            <a:r>
              <a:rPr lang="en-US" sz="2800" dirty="0" err="1"/>
              <a:t>dụng</a:t>
            </a:r>
            <a:r>
              <a:rPr lang="en-US" sz="2800" dirty="0"/>
              <a:t> </a:t>
            </a:r>
            <a:r>
              <a:rPr lang="en-US" sz="2800" dirty="0" smtClean="0"/>
              <a:t>.NET framework (5 – 6 </a:t>
            </a:r>
            <a:r>
              <a:rPr lang="en-US" sz="2800" dirty="0" err="1" smtClean="0"/>
              <a:t>tuần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442" y="476672"/>
            <a:ext cx="7449974" cy="3329581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671</TotalTime>
  <Words>268</Words>
  <Application>Microsoft Office PowerPoint</Application>
  <PresentationFormat>On-screen Show (4:3)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 3</vt:lpstr>
      <vt:lpstr>Ion</vt:lpstr>
      <vt:lpstr>Khoa Công nghệ thông tin Bộ môn công nghệ phần mềm</vt:lpstr>
      <vt:lpstr>Nội dung</vt:lpstr>
      <vt:lpstr>Nhiệm vụ phải thực hiện</vt:lpstr>
      <vt:lpstr>Phương pháp thực hiện</vt:lpstr>
      <vt:lpstr>Kế hoạch thực hiện</vt:lpstr>
      <vt:lpstr>Kế hoạch thực hiện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Pham Duong</cp:lastModifiedBy>
  <cp:revision>76</cp:revision>
  <dcterms:created xsi:type="dcterms:W3CDTF">2015-11-28T13:17:56Z</dcterms:created>
  <dcterms:modified xsi:type="dcterms:W3CDTF">2020-06-30T04:09:29Z</dcterms:modified>
</cp:coreProperties>
</file>