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2d67be13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2d67be13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2d67be1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2d67be1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2d67be13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2d67be13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2d67be13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2d67be13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2d67be13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2d67be13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392321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392321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2d67be13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2d67be13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.png"/><Relationship Id="rId13" Type="http://schemas.openxmlformats.org/officeDocument/2006/relationships/image" Target="../media/image1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5" Type="http://schemas.openxmlformats.org/officeDocument/2006/relationships/image" Target="../media/image17.png"/><Relationship Id="rId14" Type="http://schemas.openxmlformats.org/officeDocument/2006/relationships/image" Target="../media/image21.png"/><Relationship Id="rId16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3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5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chinelearning.retool.com/embedded/public/92fb202f-c724-455e-abc3-6b1c1f584fa4" TargetMode="External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Churn Prediction Models with REST APIs </a:t>
            </a:r>
            <a:r>
              <a:rPr lang="en"/>
              <a:t>and Cloud GCP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Duc Duong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18"/>
              <a:t>2022-02-08</a:t>
            </a:r>
            <a:endParaRPr b="1" sz="141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3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27650" y="1706100"/>
            <a:ext cx="808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Lato"/>
                <a:ea typeface="Lato"/>
                <a:cs typeface="Lato"/>
                <a:sym typeface="Lato"/>
              </a:rPr>
              <a:t>THE JOURNEY TO PRODUCTION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75" y="2645753"/>
            <a:ext cx="853361" cy="7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350" y="3653313"/>
            <a:ext cx="899600" cy="7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0263" y="2656300"/>
            <a:ext cx="990735" cy="7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9911" y="3674417"/>
            <a:ext cx="957050" cy="67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4363" y="3653350"/>
            <a:ext cx="990725" cy="7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6800" y="2654644"/>
            <a:ext cx="899600" cy="73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2938" y="2669064"/>
            <a:ext cx="990725" cy="73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1650" y="2571750"/>
            <a:ext cx="1988550" cy="73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32825" y="2753525"/>
            <a:ext cx="1988552" cy="161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02750" y="3296162"/>
            <a:ext cx="480287" cy="405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72100" y="3293260"/>
            <a:ext cx="480275" cy="41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59125" y="3624488"/>
            <a:ext cx="990725" cy="7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42350" y="3816138"/>
            <a:ext cx="1863206" cy="7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374725" y="3337324"/>
            <a:ext cx="447974" cy="4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727650" y="67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727650" y="1716225"/>
            <a:ext cx="7688700" cy="22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Objectives: Create a Churn Prediction Model and API </a:t>
            </a:r>
            <a:r>
              <a:rPr b="1" lang="en"/>
              <a:t>and</a:t>
            </a:r>
            <a:r>
              <a:rPr b="1" lang="en"/>
              <a:t> Deploy into the Cloud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The model and API takes some input variables and predict whether the client will churn or not.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Deliverables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Predictions models of Customer Churn Prediction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API endpoint to predict Customer Churn deployed into the Cloud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 front-end app for demonstration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27650" y="64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811" y="1653800"/>
            <a:ext cx="5800375" cy="13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1901225" y="29731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"total_visits"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>
                <a:solidFill>
                  <a:srgbClr val="0987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"average_time_spent"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>
                <a:solidFill>
                  <a:srgbClr val="0987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200000</a:t>
            </a:r>
            <a:endParaRPr sz="900">
              <a:solidFill>
                <a:srgbClr val="0987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084275" y="32502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The prediction is [0]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1901225" y="38503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"total_visits"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>
                <a:solidFill>
                  <a:srgbClr val="0987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"average_time_spent"</a:t>
            </a: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>
                <a:solidFill>
                  <a:srgbClr val="0987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900">
              <a:solidFill>
                <a:srgbClr val="0987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084275" y="40852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The prediction is [1]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7650" y="64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Stack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2027950" y="3508800"/>
            <a:ext cx="6533700" cy="3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MACHINE LEARNING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2027650" y="2581450"/>
            <a:ext cx="1614600" cy="3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027800" y="3964650"/>
            <a:ext cx="6533700" cy="3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API FRAMEWORK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7469500" y="1711600"/>
            <a:ext cx="1092000" cy="126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990250" y="1711600"/>
            <a:ext cx="1000500" cy="26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712000" y="2581450"/>
            <a:ext cx="1809000" cy="3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r>
              <a:rPr lang="en"/>
              <a:t> Engineering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590750" y="2581450"/>
            <a:ext cx="1809000" cy="3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 rot="-5400000">
            <a:off x="706500" y="272775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Docker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 rot="-5400000">
            <a:off x="1183125" y="2779050"/>
            <a:ext cx="10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Serverless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800" y="1711600"/>
            <a:ext cx="1614600" cy="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000" y="1711600"/>
            <a:ext cx="2147250" cy="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0500" y="1843250"/>
            <a:ext cx="911976" cy="72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0475" y="1711600"/>
            <a:ext cx="1218801" cy="8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5350" y="4001650"/>
            <a:ext cx="1000500" cy="3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8">
            <a:alphaModFix/>
          </a:blip>
          <a:srcRect b="42169" l="14532" r="21533" t="15367"/>
          <a:stretch/>
        </p:blipFill>
        <p:spPr>
          <a:xfrm>
            <a:off x="3085350" y="3564625"/>
            <a:ext cx="1000500" cy="2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7350" y="3564619"/>
            <a:ext cx="400200" cy="685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34662" y="1741350"/>
            <a:ext cx="725025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2027950" y="3037300"/>
            <a:ext cx="6533700" cy="3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LIFECYCLE MANAGEMENT</a:t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85350" y="3078800"/>
            <a:ext cx="1092000" cy="3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5400000">
            <a:off x="1447785" y="3771888"/>
            <a:ext cx="529975" cy="3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729450" y="689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788" y="1710200"/>
            <a:ext cx="1986425" cy="19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250" y="16318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275" y="1778674"/>
            <a:ext cx="1849502" cy="18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692425" y="65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62" name="Google Shape;162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875" y="1340200"/>
            <a:ext cx="8162726" cy="353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729450" y="63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729450" y="1620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</a:t>
            </a:r>
            <a:r>
              <a:rPr lang="en"/>
              <a:t> in cluster nodes with </a:t>
            </a:r>
            <a:r>
              <a:rPr lang="en"/>
              <a:t>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with monitoring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with CD/CI/CT pipelines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with Spark for Big Data Processing and SparkML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