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79" r:id="rId26"/>
    <p:sldId id="281" r:id="rId27"/>
    <p:sldId id="283" r:id="rId28"/>
  </p:sldIdLst>
  <p:sldSz cx="9144000" cy="5143500" type="screen16x9"/>
  <p:notesSz cx="6858000" cy="9144000"/>
  <p:embeddedFontLst>
    <p:embeddedFont>
      <p:font typeface="Bahnschrift Light" panose="020B0502040204020203" pitchFamily="34" charset="0"/>
      <p:regular r:id="rId30"/>
    </p:embeddedFont>
    <p:embeddedFont>
      <p:font typeface="Calibri" panose="020F0502020204030204" pitchFamily="34" charset="0"/>
      <p:regular r:id="rId31"/>
      <p:bold r:id="rId32"/>
      <p:italic r:id="rId33"/>
      <p:boldItalic r:id="rId34"/>
    </p:embeddedFont>
    <p:embeddedFont>
      <p:font typeface="Nunito" pitchFamily="2" charset="-93"/>
      <p:regular r:id="rId35"/>
      <p:bold r:id="rId36"/>
      <p:italic r:id="rId37"/>
      <p:boldItalic r:id="rId38"/>
    </p:embeddedFont>
    <p:embeddedFont>
      <p:font typeface="Roboto" panose="02000000000000000000" pitchFamily="2" charset="0"/>
      <p:regular r:id="rId39"/>
      <p:bold r:id="rId40"/>
      <p:italic r:id="rId41"/>
      <p:boldItalic r:id="rId42"/>
    </p:embeddedFont>
    <p:embeddedFont>
      <p:font typeface="Source Sans Pro" panose="020B0503030403020204" pitchFamily="3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197" y="43"/>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20" Type="http://schemas.openxmlformats.org/officeDocument/2006/relationships/slide" Target="slides/slide19.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2f2779f94e_1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2f2779f94e_1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2f2779f94e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2f2779f94e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2f2779f94e_1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2f2779f94e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2f2779f94e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2f2779f94e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12f2779f94e_1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12f2779f94e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2f2779f94e_1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12f2779f94e_1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12f2779f94e_1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12f2779f94e_1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2f2779f94e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2f2779f94e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2f2779f94e_1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2f2779f94e_1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12f2779f94e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12f2779f94e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12f2779f94e_1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12f2779f94e_1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12f2779f94e_1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12f2779f94e_1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2f2779f94e_1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2f2779f94e_1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2f2779f94e_1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2f2779f94e_1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12f2779f94e_1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12f2779f94e_1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12f2779f94e_1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12f2779f94e_1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2f2779f94e_1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12f2779f94e_1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12f2779f94e_1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12f2779f94e_1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2f2779f94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2f2779f94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2f2779f94e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2f2779f94e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2f2779f94e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2f2779f94e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2f2779f94e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2f2779f94e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2f2779f94e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2f2779f94e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2f2779f94e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2f2779f94e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2f2779f94e_1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2f2779f94e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800"/>
              <a:buNone/>
              <a:defRPr sz="38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Clr>
                <a:schemeClr val="lt1"/>
              </a:buClr>
              <a:buSzPts val="1600"/>
              <a:buNone/>
              <a:defRPr sz="1600">
                <a:solidFill>
                  <a:schemeClr val="lt1"/>
                </a:solidFill>
              </a:defRPr>
            </a:lvl1pPr>
            <a:lvl2pPr lvl="1" algn="ctr" rtl="0">
              <a:lnSpc>
                <a:spcPct val="100000"/>
              </a:lnSpc>
              <a:spcBef>
                <a:spcPts val="0"/>
              </a:spcBef>
              <a:spcAft>
                <a:spcPts val="0"/>
              </a:spcAft>
              <a:buClr>
                <a:schemeClr val="lt1"/>
              </a:buClr>
              <a:buSzPts val="1600"/>
              <a:buNone/>
              <a:defRPr sz="1600">
                <a:solidFill>
                  <a:schemeClr val="lt1"/>
                </a:solidFill>
              </a:defRPr>
            </a:lvl2pPr>
            <a:lvl3pPr lvl="2" algn="ctr" rtl="0">
              <a:lnSpc>
                <a:spcPct val="100000"/>
              </a:lnSpc>
              <a:spcBef>
                <a:spcPts val="0"/>
              </a:spcBef>
              <a:spcAft>
                <a:spcPts val="0"/>
              </a:spcAft>
              <a:buClr>
                <a:schemeClr val="lt1"/>
              </a:buClr>
              <a:buSzPts val="1600"/>
              <a:buNone/>
              <a:defRPr sz="1600">
                <a:solidFill>
                  <a:schemeClr val="lt1"/>
                </a:solidFill>
              </a:defRPr>
            </a:lvl3pPr>
            <a:lvl4pPr lvl="3" algn="ctr" rtl="0">
              <a:lnSpc>
                <a:spcPct val="100000"/>
              </a:lnSpc>
              <a:spcBef>
                <a:spcPts val="0"/>
              </a:spcBef>
              <a:spcAft>
                <a:spcPts val="0"/>
              </a:spcAft>
              <a:buClr>
                <a:schemeClr val="lt1"/>
              </a:buClr>
              <a:buSzPts val="1600"/>
              <a:buNone/>
              <a:defRPr sz="1600">
                <a:solidFill>
                  <a:schemeClr val="lt1"/>
                </a:solidFill>
              </a:defRPr>
            </a:lvl4pPr>
            <a:lvl5pPr lvl="4" algn="ctr" rtl="0">
              <a:lnSpc>
                <a:spcPct val="100000"/>
              </a:lnSpc>
              <a:spcBef>
                <a:spcPts val="0"/>
              </a:spcBef>
              <a:spcAft>
                <a:spcPts val="0"/>
              </a:spcAft>
              <a:buClr>
                <a:schemeClr val="lt1"/>
              </a:buClr>
              <a:buSzPts val="1600"/>
              <a:buNone/>
              <a:defRPr sz="1600">
                <a:solidFill>
                  <a:schemeClr val="lt1"/>
                </a:solidFill>
              </a:defRPr>
            </a:lvl5pPr>
            <a:lvl6pPr lvl="5" algn="ctr" rtl="0">
              <a:lnSpc>
                <a:spcPct val="100000"/>
              </a:lnSpc>
              <a:spcBef>
                <a:spcPts val="0"/>
              </a:spcBef>
              <a:spcAft>
                <a:spcPts val="0"/>
              </a:spcAft>
              <a:buClr>
                <a:schemeClr val="lt1"/>
              </a:buClr>
              <a:buSzPts val="1600"/>
              <a:buNone/>
              <a:defRPr sz="1600">
                <a:solidFill>
                  <a:schemeClr val="lt1"/>
                </a:solidFill>
              </a:defRPr>
            </a:lvl6pPr>
            <a:lvl7pPr lvl="6" algn="ctr" rtl="0">
              <a:lnSpc>
                <a:spcPct val="100000"/>
              </a:lnSpc>
              <a:spcBef>
                <a:spcPts val="0"/>
              </a:spcBef>
              <a:spcAft>
                <a:spcPts val="0"/>
              </a:spcAft>
              <a:buClr>
                <a:schemeClr val="lt1"/>
              </a:buClr>
              <a:buSzPts val="1600"/>
              <a:buNone/>
              <a:defRPr sz="1600">
                <a:solidFill>
                  <a:schemeClr val="lt1"/>
                </a:solidFill>
              </a:defRPr>
            </a:lvl7pPr>
            <a:lvl8pPr lvl="7" algn="ctr" rtl="0">
              <a:lnSpc>
                <a:spcPct val="100000"/>
              </a:lnSpc>
              <a:spcBef>
                <a:spcPts val="0"/>
              </a:spcBef>
              <a:spcAft>
                <a:spcPts val="0"/>
              </a:spcAft>
              <a:buClr>
                <a:schemeClr val="lt1"/>
              </a:buClr>
              <a:buSzPts val="1600"/>
              <a:buNone/>
              <a:defRPr sz="1600">
                <a:solidFill>
                  <a:schemeClr val="lt1"/>
                </a:solidFill>
              </a:defRPr>
            </a:lvl8pPr>
            <a:lvl9pPr lvl="8" algn="ctr" rtl="0">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vi"/>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dk2"/>
              </a:buClr>
              <a:buSzPts val="8600"/>
              <a:buNone/>
              <a:defRPr sz="8600">
                <a:solidFill>
                  <a:schemeClr val="dk2"/>
                </a:solidFill>
              </a:defRPr>
            </a:lvl1pPr>
            <a:lvl2pPr lvl="1" algn="ctr" rtl="0">
              <a:spcBef>
                <a:spcPts val="0"/>
              </a:spcBef>
              <a:spcAft>
                <a:spcPts val="0"/>
              </a:spcAft>
              <a:buClr>
                <a:schemeClr val="dk2"/>
              </a:buClr>
              <a:buSzPts val="8600"/>
              <a:buNone/>
              <a:defRPr sz="8600">
                <a:solidFill>
                  <a:schemeClr val="dk2"/>
                </a:solidFill>
              </a:defRPr>
            </a:lvl2pPr>
            <a:lvl3pPr lvl="2" algn="ctr" rtl="0">
              <a:spcBef>
                <a:spcPts val="0"/>
              </a:spcBef>
              <a:spcAft>
                <a:spcPts val="0"/>
              </a:spcAft>
              <a:buClr>
                <a:schemeClr val="dk2"/>
              </a:buClr>
              <a:buSzPts val="8600"/>
              <a:buNone/>
              <a:defRPr sz="8600">
                <a:solidFill>
                  <a:schemeClr val="dk2"/>
                </a:solidFill>
              </a:defRPr>
            </a:lvl3pPr>
            <a:lvl4pPr lvl="3" algn="ctr" rtl="0">
              <a:spcBef>
                <a:spcPts val="0"/>
              </a:spcBef>
              <a:spcAft>
                <a:spcPts val="0"/>
              </a:spcAft>
              <a:buClr>
                <a:schemeClr val="dk2"/>
              </a:buClr>
              <a:buSzPts val="8600"/>
              <a:buNone/>
              <a:defRPr sz="8600">
                <a:solidFill>
                  <a:schemeClr val="dk2"/>
                </a:solidFill>
              </a:defRPr>
            </a:lvl4pPr>
            <a:lvl5pPr lvl="4" algn="ctr" rtl="0">
              <a:spcBef>
                <a:spcPts val="0"/>
              </a:spcBef>
              <a:spcAft>
                <a:spcPts val="0"/>
              </a:spcAft>
              <a:buClr>
                <a:schemeClr val="dk2"/>
              </a:buClr>
              <a:buSzPts val="8600"/>
              <a:buNone/>
              <a:defRPr sz="8600">
                <a:solidFill>
                  <a:schemeClr val="dk2"/>
                </a:solidFill>
              </a:defRPr>
            </a:lvl5pPr>
            <a:lvl6pPr lvl="5" algn="ctr" rtl="0">
              <a:spcBef>
                <a:spcPts val="0"/>
              </a:spcBef>
              <a:spcAft>
                <a:spcPts val="0"/>
              </a:spcAft>
              <a:buClr>
                <a:schemeClr val="dk2"/>
              </a:buClr>
              <a:buSzPts val="8600"/>
              <a:buNone/>
              <a:defRPr sz="8600">
                <a:solidFill>
                  <a:schemeClr val="dk2"/>
                </a:solidFill>
              </a:defRPr>
            </a:lvl6pPr>
            <a:lvl7pPr lvl="6" algn="ctr" rtl="0">
              <a:spcBef>
                <a:spcPts val="0"/>
              </a:spcBef>
              <a:spcAft>
                <a:spcPts val="0"/>
              </a:spcAft>
              <a:buClr>
                <a:schemeClr val="dk2"/>
              </a:buClr>
              <a:buSzPts val="8600"/>
              <a:buNone/>
              <a:defRPr sz="8600">
                <a:solidFill>
                  <a:schemeClr val="dk2"/>
                </a:solidFill>
              </a:defRPr>
            </a:lvl7pPr>
            <a:lvl8pPr lvl="7" algn="ctr" rtl="0">
              <a:spcBef>
                <a:spcPts val="0"/>
              </a:spcBef>
              <a:spcAft>
                <a:spcPts val="0"/>
              </a:spcAft>
              <a:buClr>
                <a:schemeClr val="dk2"/>
              </a:buClr>
              <a:buSzPts val="8600"/>
              <a:buNone/>
              <a:defRPr sz="8600">
                <a:solidFill>
                  <a:schemeClr val="dk2"/>
                </a:solidFill>
              </a:defRPr>
            </a:lvl8pPr>
            <a:lvl9pPr lvl="8" algn="ctr" rtl="0">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rtl="0">
              <a:spcBef>
                <a:spcPts val="0"/>
              </a:spcBef>
              <a:spcAft>
                <a:spcPts val="0"/>
              </a:spcAft>
              <a:buSzPts val="1300"/>
              <a:buChar char="●"/>
              <a:defRPr/>
            </a:lvl1pPr>
            <a:lvl2pPr marL="914400" lvl="1" indent="-298450" algn="ctr" rtl="0">
              <a:spcBef>
                <a:spcPts val="0"/>
              </a:spcBef>
              <a:spcAft>
                <a:spcPts val="0"/>
              </a:spcAft>
              <a:buSzPts val="1100"/>
              <a:buChar char="○"/>
              <a:defRPr/>
            </a:lvl2pPr>
            <a:lvl3pPr marL="1371600" lvl="2" indent="-298450" algn="ctr" rtl="0">
              <a:spcBef>
                <a:spcPts val="0"/>
              </a:spcBef>
              <a:spcAft>
                <a:spcPts val="0"/>
              </a:spcAft>
              <a:buSzPts val="1100"/>
              <a:buChar char="■"/>
              <a:defRPr/>
            </a:lvl3pPr>
            <a:lvl4pPr marL="1828800" lvl="3" indent="-298450" algn="ctr" rtl="0">
              <a:spcBef>
                <a:spcPts val="0"/>
              </a:spcBef>
              <a:spcAft>
                <a:spcPts val="0"/>
              </a:spcAft>
              <a:buSzPts val="1100"/>
              <a:buChar char="●"/>
              <a:defRPr/>
            </a:lvl4pPr>
            <a:lvl5pPr marL="2286000" lvl="4" indent="-298450" algn="ctr" rtl="0">
              <a:spcBef>
                <a:spcPts val="0"/>
              </a:spcBef>
              <a:spcAft>
                <a:spcPts val="0"/>
              </a:spcAft>
              <a:buSzPts val="1100"/>
              <a:buChar char="○"/>
              <a:defRPr/>
            </a:lvl5pPr>
            <a:lvl6pPr marL="2743200" lvl="5" indent="-298450" algn="ctr" rtl="0">
              <a:spcBef>
                <a:spcPts val="0"/>
              </a:spcBef>
              <a:spcAft>
                <a:spcPts val="0"/>
              </a:spcAft>
              <a:buSzPts val="1100"/>
              <a:buChar char="■"/>
              <a:defRPr/>
            </a:lvl6pPr>
            <a:lvl7pPr marL="3200400" lvl="6" indent="-298450" algn="ctr" rtl="0">
              <a:spcBef>
                <a:spcPts val="0"/>
              </a:spcBef>
              <a:spcAft>
                <a:spcPts val="0"/>
              </a:spcAft>
              <a:buSzPts val="1100"/>
              <a:buChar char="●"/>
              <a:defRPr/>
            </a:lvl7pPr>
            <a:lvl8pPr marL="3657600" lvl="7" indent="-298450" algn="ctr" rtl="0">
              <a:spcBef>
                <a:spcPts val="0"/>
              </a:spcBef>
              <a:spcAft>
                <a:spcPts val="0"/>
              </a:spcAft>
              <a:buSzPts val="1100"/>
              <a:buChar char="○"/>
              <a:defRPr/>
            </a:lvl8pPr>
            <a:lvl9pPr marL="4114800" lvl="8" indent="-298450" algn="ctr" rtl="0">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vi"/>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vi"/>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dk2"/>
              </a:buClr>
              <a:buSzPts val="3200"/>
              <a:buNone/>
              <a:defRPr sz="3200">
                <a:solidFill>
                  <a:schemeClr val="dk2"/>
                </a:solidFill>
              </a:defRPr>
            </a:lvl1pPr>
            <a:lvl2pPr lvl="1" algn="ctr" rtl="0">
              <a:spcBef>
                <a:spcPts val="0"/>
              </a:spcBef>
              <a:spcAft>
                <a:spcPts val="0"/>
              </a:spcAft>
              <a:buClr>
                <a:schemeClr val="dk2"/>
              </a:buClr>
              <a:buSzPts val="3200"/>
              <a:buNone/>
              <a:defRPr sz="3200">
                <a:solidFill>
                  <a:schemeClr val="dk2"/>
                </a:solidFill>
              </a:defRPr>
            </a:lvl2pPr>
            <a:lvl3pPr lvl="2" algn="ctr" rtl="0">
              <a:spcBef>
                <a:spcPts val="0"/>
              </a:spcBef>
              <a:spcAft>
                <a:spcPts val="0"/>
              </a:spcAft>
              <a:buClr>
                <a:schemeClr val="dk2"/>
              </a:buClr>
              <a:buSzPts val="3200"/>
              <a:buNone/>
              <a:defRPr sz="3200">
                <a:solidFill>
                  <a:schemeClr val="dk2"/>
                </a:solidFill>
              </a:defRPr>
            </a:lvl3pPr>
            <a:lvl4pPr lvl="3" algn="ctr" rtl="0">
              <a:spcBef>
                <a:spcPts val="0"/>
              </a:spcBef>
              <a:spcAft>
                <a:spcPts val="0"/>
              </a:spcAft>
              <a:buClr>
                <a:schemeClr val="dk2"/>
              </a:buClr>
              <a:buSzPts val="3200"/>
              <a:buNone/>
              <a:defRPr sz="3200">
                <a:solidFill>
                  <a:schemeClr val="dk2"/>
                </a:solidFill>
              </a:defRPr>
            </a:lvl4pPr>
            <a:lvl5pPr lvl="4" algn="ctr" rtl="0">
              <a:spcBef>
                <a:spcPts val="0"/>
              </a:spcBef>
              <a:spcAft>
                <a:spcPts val="0"/>
              </a:spcAft>
              <a:buClr>
                <a:schemeClr val="dk2"/>
              </a:buClr>
              <a:buSzPts val="3200"/>
              <a:buNone/>
              <a:defRPr sz="3200">
                <a:solidFill>
                  <a:schemeClr val="dk2"/>
                </a:solidFill>
              </a:defRPr>
            </a:lvl5pPr>
            <a:lvl6pPr lvl="5" algn="ctr" rtl="0">
              <a:spcBef>
                <a:spcPts val="0"/>
              </a:spcBef>
              <a:spcAft>
                <a:spcPts val="0"/>
              </a:spcAft>
              <a:buClr>
                <a:schemeClr val="dk2"/>
              </a:buClr>
              <a:buSzPts val="3200"/>
              <a:buNone/>
              <a:defRPr sz="3200">
                <a:solidFill>
                  <a:schemeClr val="dk2"/>
                </a:solidFill>
              </a:defRPr>
            </a:lvl6pPr>
            <a:lvl7pPr lvl="6" algn="ctr" rtl="0">
              <a:spcBef>
                <a:spcPts val="0"/>
              </a:spcBef>
              <a:spcAft>
                <a:spcPts val="0"/>
              </a:spcAft>
              <a:buClr>
                <a:schemeClr val="dk2"/>
              </a:buClr>
              <a:buSzPts val="3200"/>
              <a:buNone/>
              <a:defRPr sz="3200">
                <a:solidFill>
                  <a:schemeClr val="dk2"/>
                </a:solidFill>
              </a:defRPr>
            </a:lvl7pPr>
            <a:lvl8pPr lvl="7" algn="ctr" rtl="0">
              <a:spcBef>
                <a:spcPts val="0"/>
              </a:spcBef>
              <a:spcAft>
                <a:spcPts val="0"/>
              </a:spcAft>
              <a:buClr>
                <a:schemeClr val="dk2"/>
              </a:buClr>
              <a:buSzPts val="3200"/>
              <a:buNone/>
              <a:defRPr sz="3200">
                <a:solidFill>
                  <a:schemeClr val="dk2"/>
                </a:solidFill>
              </a:defRPr>
            </a:lvl8pPr>
            <a:lvl9pPr lvl="8" algn="ctr" rtl="0">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vi"/>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vi"/>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vi"/>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vi"/>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vi"/>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200"/>
              <a:buNone/>
              <a:defRPr sz="3200"/>
            </a:lvl1pPr>
            <a:lvl2pPr lvl="1" algn="ctr" rtl="0">
              <a:spcBef>
                <a:spcPts val="0"/>
              </a:spcBef>
              <a:spcAft>
                <a:spcPts val="0"/>
              </a:spcAft>
              <a:buSzPts val="3200"/>
              <a:buNone/>
              <a:defRPr sz="3200"/>
            </a:lvl2pPr>
            <a:lvl3pPr lvl="2" algn="ctr" rtl="0">
              <a:spcBef>
                <a:spcPts val="0"/>
              </a:spcBef>
              <a:spcAft>
                <a:spcPts val="0"/>
              </a:spcAft>
              <a:buSzPts val="3200"/>
              <a:buNone/>
              <a:defRPr sz="3200"/>
            </a:lvl3pPr>
            <a:lvl4pPr lvl="3" algn="ctr" rtl="0">
              <a:spcBef>
                <a:spcPts val="0"/>
              </a:spcBef>
              <a:spcAft>
                <a:spcPts val="0"/>
              </a:spcAft>
              <a:buSzPts val="3200"/>
              <a:buNone/>
              <a:defRPr sz="3200"/>
            </a:lvl4pPr>
            <a:lvl5pPr lvl="4" algn="ctr" rtl="0">
              <a:spcBef>
                <a:spcPts val="0"/>
              </a:spcBef>
              <a:spcAft>
                <a:spcPts val="0"/>
              </a:spcAft>
              <a:buSzPts val="3200"/>
              <a:buNone/>
              <a:defRPr sz="3200"/>
            </a:lvl5pPr>
            <a:lvl6pPr lvl="5" algn="ctr" rtl="0">
              <a:spcBef>
                <a:spcPts val="0"/>
              </a:spcBef>
              <a:spcAft>
                <a:spcPts val="0"/>
              </a:spcAft>
              <a:buSzPts val="3200"/>
              <a:buNone/>
              <a:defRPr sz="3200"/>
            </a:lvl6pPr>
            <a:lvl7pPr lvl="6" algn="ctr" rtl="0">
              <a:spcBef>
                <a:spcPts val="0"/>
              </a:spcBef>
              <a:spcAft>
                <a:spcPts val="0"/>
              </a:spcAft>
              <a:buSzPts val="3200"/>
              <a:buNone/>
              <a:defRPr sz="3200"/>
            </a:lvl7pPr>
            <a:lvl8pPr lvl="7" algn="ctr" rtl="0">
              <a:spcBef>
                <a:spcPts val="0"/>
              </a:spcBef>
              <a:spcAft>
                <a:spcPts val="0"/>
              </a:spcAft>
              <a:buSzPts val="3200"/>
              <a:buNone/>
              <a:defRPr sz="3200"/>
            </a:lvl8pPr>
            <a:lvl9pPr lvl="8" algn="ctr" rtl="0">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vi"/>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vi"/>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rtl="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vi"/>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blipFill dpi="0" rotWithShape="1">
          <a:blip r:embed="rId13">
            <a:extLst>
              <a:ext uri="{BEBA8EAE-BF5A-486C-A8C5-ECC9F3942E4B}">
                <a14:imgProps xmlns:a14="http://schemas.microsoft.com/office/drawing/2010/main">
                  <a14:imgLayer r:embed="rId14">
                    <a14:imgEffect>
                      <a14:sharpenSoften amount="-2000"/>
                    </a14:imgEffect>
                    <a14:imgEffect>
                      <a14:colorTemperature colorTemp="8800"/>
                    </a14:imgEffect>
                    <a14:imgEffect>
                      <a14:brightnessContrast bright="-20000" contrast="-40000"/>
                    </a14:imgEffect>
                  </a14:imgLayer>
                </a14:imgProps>
              </a:ext>
            </a:extLst>
          </a:blip>
          <a:srcRect/>
          <a:tile tx="0" ty="0" sx="100000" sy="100000" flip="none" algn="tl"/>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rtl="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latin typeface="Nunito"/>
                <a:ea typeface="Nunito"/>
                <a:cs typeface="Nunito"/>
                <a:sym typeface="Nunito"/>
              </a:defRPr>
            </a:lvl1pPr>
            <a:lvl2pPr lvl="1" algn="r" rtl="0">
              <a:buNone/>
              <a:defRPr sz="1000">
                <a:solidFill>
                  <a:schemeClr val="dk2"/>
                </a:solidFill>
                <a:latin typeface="Nunito"/>
                <a:ea typeface="Nunito"/>
                <a:cs typeface="Nunito"/>
                <a:sym typeface="Nunito"/>
              </a:defRPr>
            </a:lvl2pPr>
            <a:lvl3pPr lvl="2" algn="r" rtl="0">
              <a:buNone/>
              <a:defRPr sz="1000">
                <a:solidFill>
                  <a:schemeClr val="dk2"/>
                </a:solidFill>
                <a:latin typeface="Nunito"/>
                <a:ea typeface="Nunito"/>
                <a:cs typeface="Nunito"/>
                <a:sym typeface="Nunito"/>
              </a:defRPr>
            </a:lvl3pPr>
            <a:lvl4pPr lvl="3" algn="r" rtl="0">
              <a:buNone/>
              <a:defRPr sz="1000">
                <a:solidFill>
                  <a:schemeClr val="dk2"/>
                </a:solidFill>
                <a:latin typeface="Nunito"/>
                <a:ea typeface="Nunito"/>
                <a:cs typeface="Nunito"/>
                <a:sym typeface="Nunito"/>
              </a:defRPr>
            </a:lvl4pPr>
            <a:lvl5pPr lvl="4" algn="r" rtl="0">
              <a:buNone/>
              <a:defRPr sz="1000">
                <a:solidFill>
                  <a:schemeClr val="dk2"/>
                </a:solidFill>
                <a:latin typeface="Nunito"/>
                <a:ea typeface="Nunito"/>
                <a:cs typeface="Nunito"/>
                <a:sym typeface="Nunito"/>
              </a:defRPr>
            </a:lvl5pPr>
            <a:lvl6pPr lvl="5" algn="r" rtl="0">
              <a:buNone/>
              <a:defRPr sz="1000">
                <a:solidFill>
                  <a:schemeClr val="dk2"/>
                </a:solidFill>
                <a:latin typeface="Nunito"/>
                <a:ea typeface="Nunito"/>
                <a:cs typeface="Nunito"/>
                <a:sym typeface="Nunito"/>
              </a:defRPr>
            </a:lvl6pPr>
            <a:lvl7pPr lvl="6" algn="r" rtl="0">
              <a:buNone/>
              <a:defRPr sz="1000">
                <a:solidFill>
                  <a:schemeClr val="dk2"/>
                </a:solidFill>
                <a:latin typeface="Nunito"/>
                <a:ea typeface="Nunito"/>
                <a:cs typeface="Nunito"/>
                <a:sym typeface="Nunito"/>
              </a:defRPr>
            </a:lvl7pPr>
            <a:lvl8pPr lvl="7" algn="r" rtl="0">
              <a:buNone/>
              <a:defRPr sz="1000">
                <a:solidFill>
                  <a:schemeClr val="dk2"/>
                </a:solidFill>
                <a:latin typeface="Nunito"/>
                <a:ea typeface="Nunito"/>
                <a:cs typeface="Nunito"/>
                <a:sym typeface="Nunito"/>
              </a:defRPr>
            </a:lvl8pPr>
            <a:lvl9pPr lvl="8" algn="r" rtl="0">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vi"/>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topdev.vn/blog/json-la-gi/"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74500" y="318725"/>
            <a:ext cx="8520600" cy="1248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SzPts val="990"/>
              <a:buNone/>
            </a:pPr>
            <a:r>
              <a:rPr lang="vi" sz="3180" dirty="0">
                <a:solidFill>
                  <a:schemeClr val="accent2"/>
                </a:solidFill>
              </a:rPr>
              <a:t>BÁO CÁO CUỐI KỲ</a:t>
            </a:r>
            <a:endParaRPr sz="3180" dirty="0">
              <a:solidFill>
                <a:schemeClr val="accent2"/>
              </a:solidFill>
            </a:endParaRPr>
          </a:p>
          <a:p>
            <a:pPr marL="0" lvl="0" indent="0" algn="ctr" rtl="0">
              <a:spcBef>
                <a:spcPts val="0"/>
              </a:spcBef>
              <a:spcAft>
                <a:spcPts val="0"/>
              </a:spcAft>
              <a:buSzPts val="990"/>
              <a:buNone/>
            </a:pPr>
            <a:r>
              <a:rPr lang="vi" sz="3180" dirty="0">
                <a:solidFill>
                  <a:schemeClr val="accent2"/>
                </a:solidFill>
              </a:rPr>
              <a:t>CƠ SỞ DỮ LIỆU NÂNG CAO</a:t>
            </a:r>
            <a:endParaRPr sz="3180" dirty="0">
              <a:solidFill>
                <a:schemeClr val="accent2"/>
              </a:solidFill>
            </a:endParaRPr>
          </a:p>
        </p:txBody>
      </p:sp>
      <p:sp>
        <p:nvSpPr>
          <p:cNvPr id="129" name="Google Shape;129;p13"/>
          <p:cNvSpPr txBox="1">
            <a:spLocks noGrp="1"/>
          </p:cNvSpPr>
          <p:nvPr>
            <p:ph type="subTitle" idx="1"/>
          </p:nvPr>
        </p:nvSpPr>
        <p:spPr>
          <a:xfrm>
            <a:off x="224925" y="17098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vi" sz="1700" b="1" i="1" dirty="0"/>
              <a:t>Đề tài: Ứng dụng API trong Blog Website khóa học</a:t>
            </a:r>
            <a:endParaRPr sz="1700" b="1" i="1" dirty="0"/>
          </a:p>
        </p:txBody>
      </p:sp>
      <p:sp>
        <p:nvSpPr>
          <p:cNvPr id="130" name="Google Shape;130;p13"/>
          <p:cNvSpPr txBox="1"/>
          <p:nvPr/>
        </p:nvSpPr>
        <p:spPr>
          <a:xfrm>
            <a:off x="838125" y="2288112"/>
            <a:ext cx="3284400" cy="1139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solidFill>
                <a:schemeClr val="lt1"/>
              </a:solidFill>
              <a:latin typeface="Source Sans Pro"/>
              <a:ea typeface="Source Sans Pro"/>
              <a:cs typeface="Source Sans Pro"/>
              <a:sym typeface="Source Sans Pro"/>
            </a:endParaRPr>
          </a:p>
          <a:p>
            <a:pPr marL="0" lvl="0" indent="0" algn="l" rtl="0">
              <a:spcBef>
                <a:spcPts val="0"/>
              </a:spcBef>
              <a:spcAft>
                <a:spcPts val="0"/>
              </a:spcAft>
              <a:buNone/>
            </a:pPr>
            <a:r>
              <a:rPr lang="vi" sz="1700" u="sng" dirty="0">
                <a:solidFill>
                  <a:schemeClr val="bg1"/>
                </a:solidFill>
                <a:latin typeface="Source Sans Pro"/>
                <a:ea typeface="Source Sans Pro"/>
                <a:cs typeface="Source Sans Pro"/>
                <a:sym typeface="Source Sans Pro"/>
              </a:rPr>
              <a:t>Giảng viên hướng dẫn</a:t>
            </a:r>
            <a:endParaRPr sz="1700" u="sng" dirty="0">
              <a:solidFill>
                <a:schemeClr val="bg1"/>
              </a:solidFill>
              <a:latin typeface="Source Sans Pro"/>
              <a:ea typeface="Source Sans Pro"/>
              <a:cs typeface="Source Sans Pro"/>
              <a:sym typeface="Source Sans Pro"/>
            </a:endParaRPr>
          </a:p>
          <a:p>
            <a:pPr marL="0" lvl="0" indent="0" algn="l" rtl="0">
              <a:spcBef>
                <a:spcPts val="0"/>
              </a:spcBef>
              <a:spcAft>
                <a:spcPts val="0"/>
              </a:spcAft>
              <a:buNone/>
            </a:pPr>
            <a:endParaRPr dirty="0">
              <a:solidFill>
                <a:schemeClr val="lt1"/>
              </a:solidFill>
              <a:latin typeface="Source Sans Pro"/>
              <a:ea typeface="Source Sans Pro"/>
              <a:cs typeface="Source Sans Pro"/>
              <a:sym typeface="Source Sans Pro"/>
            </a:endParaRPr>
          </a:p>
          <a:p>
            <a:pPr marL="457200" lvl="0" indent="0" algn="l" rtl="0">
              <a:spcBef>
                <a:spcPts val="0"/>
              </a:spcBef>
              <a:spcAft>
                <a:spcPts val="0"/>
              </a:spcAft>
              <a:buNone/>
            </a:pPr>
            <a:r>
              <a:rPr lang="vi" sz="1700" dirty="0">
                <a:solidFill>
                  <a:schemeClr val="accent6">
                    <a:lumMod val="75000"/>
                  </a:schemeClr>
                </a:solidFill>
                <a:latin typeface="Source Sans Pro"/>
                <a:ea typeface="Source Sans Pro"/>
                <a:cs typeface="Source Sans Pro"/>
                <a:sym typeface="Source Sans Pro"/>
              </a:rPr>
              <a:t>Võ Công Đình</a:t>
            </a:r>
            <a:endParaRPr sz="1700" dirty="0">
              <a:solidFill>
                <a:schemeClr val="accent6">
                  <a:lumMod val="75000"/>
                </a:schemeClr>
              </a:solidFill>
              <a:latin typeface="Source Sans Pro"/>
              <a:ea typeface="Source Sans Pro"/>
              <a:cs typeface="Source Sans Pro"/>
              <a:sym typeface="Source Sans Pro"/>
            </a:endParaRPr>
          </a:p>
        </p:txBody>
      </p:sp>
      <p:sp>
        <p:nvSpPr>
          <p:cNvPr id="131" name="Google Shape;131;p13"/>
          <p:cNvSpPr txBox="1"/>
          <p:nvPr/>
        </p:nvSpPr>
        <p:spPr>
          <a:xfrm>
            <a:off x="4296075" y="2502425"/>
            <a:ext cx="4623000" cy="209285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1700" dirty="0">
                <a:solidFill>
                  <a:schemeClr val="bg1"/>
                </a:solidFill>
                <a:latin typeface="Source Sans Pro"/>
                <a:ea typeface="Source Sans Pro"/>
                <a:cs typeface="Source Sans Pro"/>
                <a:sym typeface="Source Sans Pro"/>
              </a:rPr>
              <a:t>               </a:t>
            </a:r>
            <a:r>
              <a:rPr lang="vi" sz="1700" u="sng" dirty="0">
                <a:solidFill>
                  <a:schemeClr val="bg1"/>
                </a:solidFill>
                <a:latin typeface="Source Sans Pro"/>
                <a:ea typeface="Source Sans Pro"/>
                <a:cs typeface="Source Sans Pro"/>
                <a:sym typeface="Source Sans Pro"/>
              </a:rPr>
              <a:t>Thành viên nhóm</a:t>
            </a:r>
            <a:endParaRPr sz="1700" u="sng" dirty="0">
              <a:solidFill>
                <a:schemeClr val="bg1"/>
              </a:solidFill>
              <a:latin typeface="Source Sans Pro"/>
              <a:ea typeface="Source Sans Pro"/>
              <a:cs typeface="Source Sans Pro"/>
              <a:sym typeface="Source Sans Pro"/>
            </a:endParaRPr>
          </a:p>
          <a:p>
            <a:pPr marL="0" lvl="0" indent="0" rtl="0">
              <a:spcBef>
                <a:spcPts val="0"/>
              </a:spcBef>
              <a:spcAft>
                <a:spcPts val="0"/>
              </a:spcAft>
              <a:buNone/>
            </a:pPr>
            <a:r>
              <a:rPr lang="vi" sz="1700" dirty="0">
                <a:solidFill>
                  <a:schemeClr val="lt1"/>
                </a:solidFill>
                <a:latin typeface="Source Sans Pro"/>
                <a:ea typeface="Source Sans Pro"/>
                <a:cs typeface="Source Sans Pro"/>
                <a:sym typeface="Source Sans Pro"/>
              </a:rPr>
              <a:t>          </a:t>
            </a:r>
            <a:r>
              <a:rPr lang="en-US" sz="1700" dirty="0">
                <a:solidFill>
                  <a:schemeClr val="lt1"/>
                </a:solidFill>
                <a:latin typeface="Source Sans Pro"/>
                <a:ea typeface="Source Sans Pro"/>
                <a:cs typeface="Source Sans Pro"/>
                <a:sym typeface="Source Sans Pro"/>
              </a:rPr>
              <a:t>         </a:t>
            </a:r>
            <a:r>
              <a:rPr lang="vi-VN" sz="1700" dirty="0">
                <a:solidFill>
                  <a:schemeClr val="lt1"/>
                </a:solidFill>
                <a:latin typeface="Source Sans Pro"/>
                <a:ea typeface="Source Sans Pro"/>
                <a:cs typeface="Source Sans Pro"/>
                <a:sym typeface="Source Sans Pro"/>
              </a:rPr>
              <a:t> </a:t>
            </a:r>
            <a:r>
              <a:rPr lang="vi" sz="1700" dirty="0">
                <a:solidFill>
                  <a:schemeClr val="lt1"/>
                </a:solidFill>
                <a:latin typeface="Source Sans Pro"/>
                <a:ea typeface="Source Sans Pro"/>
                <a:cs typeface="Source Sans Pro"/>
                <a:sym typeface="Source Sans Pro"/>
              </a:rPr>
              <a:t> </a:t>
            </a:r>
            <a:r>
              <a:rPr lang="vi" sz="1500" dirty="0">
                <a:solidFill>
                  <a:schemeClr val="accent6">
                    <a:lumMod val="75000"/>
                  </a:schemeClr>
                </a:solidFill>
                <a:latin typeface="Source Sans Pro"/>
                <a:ea typeface="Source Sans Pro"/>
                <a:cs typeface="Source Sans Pro"/>
                <a:sym typeface="Source Sans Pro"/>
              </a:rPr>
              <a:t>Lê Hữu Phước</a:t>
            </a:r>
            <a:endParaRPr sz="1500" dirty="0">
              <a:solidFill>
                <a:schemeClr val="accent6">
                  <a:lumMod val="75000"/>
                </a:schemeClr>
              </a:solidFill>
              <a:latin typeface="Source Sans Pro"/>
              <a:ea typeface="Source Sans Pro"/>
              <a:cs typeface="Source Sans Pro"/>
              <a:sym typeface="Source Sans Pro"/>
            </a:endParaRPr>
          </a:p>
          <a:p>
            <a:pPr marL="0" lvl="0" indent="0" rtl="0">
              <a:spcBef>
                <a:spcPts val="0"/>
              </a:spcBef>
              <a:spcAft>
                <a:spcPts val="0"/>
              </a:spcAft>
              <a:buNone/>
            </a:pPr>
            <a:r>
              <a:rPr lang="vi" sz="1500" dirty="0">
                <a:solidFill>
                  <a:schemeClr val="accent6">
                    <a:lumMod val="75000"/>
                  </a:schemeClr>
                </a:solidFill>
                <a:latin typeface="Source Sans Pro"/>
                <a:ea typeface="Source Sans Pro"/>
                <a:cs typeface="Source Sans Pro"/>
                <a:sym typeface="Source Sans Pro"/>
              </a:rPr>
              <a:t>	Nguyễn Hữu Phước</a:t>
            </a:r>
            <a:endParaRPr sz="1500" dirty="0">
              <a:solidFill>
                <a:schemeClr val="accent6">
                  <a:lumMod val="75000"/>
                </a:schemeClr>
              </a:solidFill>
              <a:latin typeface="Source Sans Pro"/>
              <a:ea typeface="Source Sans Pro"/>
              <a:cs typeface="Source Sans Pro"/>
              <a:sym typeface="Source Sans Pro"/>
            </a:endParaRPr>
          </a:p>
          <a:p>
            <a:pPr marL="0" lvl="0" indent="0" rtl="0">
              <a:spcBef>
                <a:spcPts val="0"/>
              </a:spcBef>
              <a:spcAft>
                <a:spcPts val="0"/>
              </a:spcAft>
              <a:buNone/>
            </a:pPr>
            <a:r>
              <a:rPr lang="vi" sz="1500" dirty="0">
                <a:solidFill>
                  <a:schemeClr val="accent6">
                    <a:lumMod val="75000"/>
                  </a:schemeClr>
                </a:solidFill>
                <a:latin typeface="Source Sans Pro"/>
                <a:ea typeface="Source Sans Pro"/>
                <a:cs typeface="Source Sans Pro"/>
                <a:sym typeface="Source Sans Pro"/>
              </a:rPr>
              <a:t>	Nguyễn Dương Quý</a:t>
            </a:r>
            <a:endParaRPr sz="1500" dirty="0">
              <a:solidFill>
                <a:schemeClr val="accent6">
                  <a:lumMod val="75000"/>
                </a:schemeClr>
              </a:solidFill>
              <a:latin typeface="Source Sans Pro"/>
              <a:ea typeface="Source Sans Pro"/>
              <a:cs typeface="Source Sans Pro"/>
              <a:sym typeface="Source Sans Pro"/>
            </a:endParaRPr>
          </a:p>
          <a:p>
            <a:pPr marL="0" lvl="0" indent="0" rtl="0">
              <a:spcBef>
                <a:spcPts val="0"/>
              </a:spcBef>
              <a:spcAft>
                <a:spcPts val="0"/>
              </a:spcAft>
              <a:buNone/>
            </a:pPr>
            <a:r>
              <a:rPr lang="vi" sz="1500" dirty="0">
                <a:solidFill>
                  <a:schemeClr val="accent6">
                    <a:lumMod val="75000"/>
                  </a:schemeClr>
                </a:solidFill>
                <a:latin typeface="Source Sans Pro"/>
                <a:ea typeface="Source Sans Pro"/>
                <a:cs typeface="Source Sans Pro"/>
                <a:sym typeface="Source Sans Pro"/>
              </a:rPr>
              <a:t>	Nguyễn Phú Quý</a:t>
            </a:r>
            <a:endParaRPr sz="1500" dirty="0">
              <a:solidFill>
                <a:schemeClr val="accent6">
                  <a:lumMod val="75000"/>
                </a:schemeClr>
              </a:solidFill>
              <a:latin typeface="Source Sans Pro"/>
              <a:ea typeface="Source Sans Pro"/>
              <a:cs typeface="Source Sans Pro"/>
              <a:sym typeface="Source Sans Pro"/>
            </a:endParaRPr>
          </a:p>
          <a:p>
            <a:pPr marL="0" lvl="0" indent="0" rtl="0">
              <a:spcBef>
                <a:spcPts val="0"/>
              </a:spcBef>
              <a:spcAft>
                <a:spcPts val="0"/>
              </a:spcAft>
              <a:buNone/>
            </a:pPr>
            <a:r>
              <a:rPr lang="vi" sz="1500" dirty="0">
                <a:solidFill>
                  <a:schemeClr val="accent6">
                    <a:lumMod val="75000"/>
                  </a:schemeClr>
                </a:solidFill>
                <a:latin typeface="Source Sans Pro"/>
                <a:ea typeface="Source Sans Pro"/>
                <a:cs typeface="Source Sans Pro"/>
                <a:sym typeface="Source Sans Pro"/>
              </a:rPr>
              <a:t>	Nguyễn Khắc Tài</a:t>
            </a:r>
            <a:endParaRPr sz="1500" dirty="0">
              <a:solidFill>
                <a:schemeClr val="accent6">
                  <a:lumMod val="75000"/>
                </a:schemeClr>
              </a:solidFill>
              <a:latin typeface="Source Sans Pro"/>
              <a:ea typeface="Source Sans Pro"/>
              <a:cs typeface="Source Sans Pro"/>
              <a:sym typeface="Source Sans Pro"/>
            </a:endParaRPr>
          </a:p>
          <a:p>
            <a:pPr marL="0" lvl="0" indent="0" rtl="0">
              <a:spcBef>
                <a:spcPts val="0"/>
              </a:spcBef>
              <a:spcAft>
                <a:spcPts val="0"/>
              </a:spcAft>
              <a:buNone/>
            </a:pPr>
            <a:r>
              <a:rPr lang="vi" sz="1500" dirty="0">
                <a:solidFill>
                  <a:schemeClr val="accent6">
                    <a:lumMod val="75000"/>
                  </a:schemeClr>
                </a:solidFill>
                <a:latin typeface="Source Sans Pro"/>
                <a:ea typeface="Source Sans Pro"/>
                <a:cs typeface="Source Sans Pro"/>
                <a:sym typeface="Source Sans Pro"/>
              </a:rPr>
              <a:t>	Nguyễn Hữu Minh Quân</a:t>
            </a:r>
            <a:endParaRPr sz="1500" dirty="0">
              <a:solidFill>
                <a:schemeClr val="accent6">
                  <a:lumMod val="75000"/>
                </a:schemeClr>
              </a:solidFill>
              <a:latin typeface="Source Sans Pro"/>
              <a:ea typeface="Source Sans Pro"/>
              <a:cs typeface="Source Sans Pro"/>
              <a:sym typeface="Source Sans Pro"/>
            </a:endParaRPr>
          </a:p>
          <a:p>
            <a:pPr marL="0" lvl="0" indent="0" rtl="0">
              <a:spcBef>
                <a:spcPts val="0"/>
              </a:spcBef>
              <a:spcAft>
                <a:spcPts val="0"/>
              </a:spcAft>
              <a:buNone/>
            </a:pPr>
            <a:r>
              <a:rPr lang="vi" sz="1500" dirty="0">
                <a:solidFill>
                  <a:schemeClr val="accent6">
                    <a:lumMod val="75000"/>
                  </a:schemeClr>
                </a:solidFill>
                <a:latin typeface="Source Sans Pro"/>
                <a:ea typeface="Source Sans Pro"/>
                <a:cs typeface="Source Sans Pro"/>
                <a:sym typeface="Source Sans Pro"/>
              </a:rPr>
              <a:t>	Lê Văn Tao</a:t>
            </a:r>
            <a:endParaRPr sz="1500" dirty="0">
              <a:solidFill>
                <a:schemeClr val="accent6">
                  <a:lumMod val="75000"/>
                </a:schemeClr>
              </a:solidFill>
              <a:latin typeface="Source Sans Pro"/>
              <a:ea typeface="Source Sans Pro"/>
              <a:cs typeface="Source Sans Pro"/>
              <a:sym typeface="Source Sans Pr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8">
                                            <p:txEl>
                                              <p:pRg st="0" end="0"/>
                                            </p:txEl>
                                          </p:spTgt>
                                        </p:tgtEl>
                                        <p:attrNameLst>
                                          <p:attrName>style.visibility</p:attrName>
                                        </p:attrNameLst>
                                      </p:cBhvr>
                                      <p:to>
                                        <p:strVal val="visible"/>
                                      </p:to>
                                    </p:set>
                                    <p:animEffect transition="in" filter="fade">
                                      <p:cBhvr>
                                        <p:cTn id="7" dur="1000"/>
                                        <p:tgtEl>
                                          <p:spTgt spid="1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8">
                                            <p:txEl>
                                              <p:pRg st="1" end="1"/>
                                            </p:txEl>
                                          </p:spTgt>
                                        </p:tgtEl>
                                        <p:attrNameLst>
                                          <p:attrName>style.visibility</p:attrName>
                                        </p:attrNameLst>
                                      </p:cBhvr>
                                      <p:to>
                                        <p:strVal val="visible"/>
                                      </p:to>
                                    </p:set>
                                    <p:animEffect transition="in" filter="fade">
                                      <p:cBhvr>
                                        <p:cTn id="12" dur="1000"/>
                                        <p:tgtEl>
                                          <p:spTgt spid="128">
                                            <p:txEl>
                                              <p:pRg st="1" end="1"/>
                                            </p:txEl>
                                          </p:spTgt>
                                        </p:tgtEl>
                                      </p:cBhvr>
                                    </p:animEffect>
                                  </p:childTnLst>
                                </p:cTn>
                              </p:par>
                            </p:childTnLst>
                          </p:cTn>
                        </p:par>
                        <p:par>
                          <p:cTn id="13" fill="hold">
                            <p:stCondLst>
                              <p:cond delay="1000"/>
                            </p:stCondLst>
                            <p:childTnLst>
                              <p:par>
                                <p:cTn id="14" presetID="23" presetClass="entr" presetSubtype="16" fill="hold" nodeType="afterEffect">
                                  <p:stCondLst>
                                    <p:cond delay="0"/>
                                  </p:stCondLst>
                                  <p:childTnLst>
                                    <p:set>
                                      <p:cBhvr>
                                        <p:cTn id="15" dur="1" fill="hold">
                                          <p:stCondLst>
                                            <p:cond delay="0"/>
                                          </p:stCondLst>
                                        </p:cTn>
                                        <p:tgtEl>
                                          <p:spTgt spid="129"/>
                                        </p:tgtEl>
                                        <p:attrNameLst>
                                          <p:attrName>style.visibility</p:attrName>
                                        </p:attrNameLst>
                                      </p:cBhvr>
                                      <p:to>
                                        <p:strVal val="visible"/>
                                      </p:to>
                                    </p:set>
                                    <p:anim calcmode="lin" valueType="num">
                                      <p:cBhvr additive="base">
                                        <p:cTn id="16" dur="1000"/>
                                        <p:tgtEl>
                                          <p:spTgt spid="129"/>
                                        </p:tgtEl>
                                        <p:attrNameLst>
                                          <p:attrName>ppt_w</p:attrName>
                                        </p:attrNameLst>
                                      </p:cBhvr>
                                      <p:tavLst>
                                        <p:tav tm="0">
                                          <p:val>
                                            <p:strVal val="0"/>
                                          </p:val>
                                        </p:tav>
                                        <p:tav tm="100000">
                                          <p:val>
                                            <p:strVal val="#ppt_w"/>
                                          </p:val>
                                        </p:tav>
                                      </p:tavLst>
                                    </p:anim>
                                    <p:anim calcmode="lin" valueType="num">
                                      <p:cBhvr additive="base">
                                        <p:cTn id="17" dur="1000"/>
                                        <p:tgtEl>
                                          <p:spTgt spid="129"/>
                                        </p:tgtEl>
                                        <p:attrNameLst>
                                          <p:attrName>ppt_h</p:attrName>
                                        </p:attrNameLst>
                                      </p:cBhvr>
                                      <p:tavLst>
                                        <p:tav tm="0">
                                          <p:val>
                                            <p:strVal val="0"/>
                                          </p:val>
                                        </p:tav>
                                        <p:tav tm="100000">
                                          <p:val>
                                            <p:strVal val="#ppt_h"/>
                                          </p:val>
                                        </p:tav>
                                      </p:tavLst>
                                    </p:anim>
                                  </p:childTnLst>
                                </p:cTn>
                              </p:par>
                            </p:childTnLst>
                          </p:cTn>
                        </p:par>
                        <p:par>
                          <p:cTn id="18" fill="hold">
                            <p:stCondLst>
                              <p:cond delay="2000"/>
                            </p:stCondLst>
                            <p:childTnLst>
                              <p:par>
                                <p:cTn id="19" presetID="2" presetClass="entr" presetSubtype="8" fill="hold" nodeType="afterEffect">
                                  <p:stCondLst>
                                    <p:cond delay="0"/>
                                  </p:stCondLst>
                                  <p:childTnLst>
                                    <p:set>
                                      <p:cBhvr>
                                        <p:cTn id="20" dur="1" fill="hold">
                                          <p:stCondLst>
                                            <p:cond delay="0"/>
                                          </p:stCondLst>
                                        </p:cTn>
                                        <p:tgtEl>
                                          <p:spTgt spid="130"/>
                                        </p:tgtEl>
                                        <p:attrNameLst>
                                          <p:attrName>style.visibility</p:attrName>
                                        </p:attrNameLst>
                                      </p:cBhvr>
                                      <p:to>
                                        <p:strVal val="visible"/>
                                      </p:to>
                                    </p:set>
                                    <p:anim calcmode="lin" valueType="num">
                                      <p:cBhvr additive="base">
                                        <p:cTn id="21" dur="1000"/>
                                        <p:tgtEl>
                                          <p:spTgt spid="130"/>
                                        </p:tgtEl>
                                        <p:attrNameLst>
                                          <p:attrName>ppt_x</p:attrName>
                                        </p:attrNameLst>
                                      </p:cBhvr>
                                      <p:tavLst>
                                        <p:tav tm="0">
                                          <p:val>
                                            <p:strVal val="#ppt_x-1"/>
                                          </p:val>
                                        </p:tav>
                                        <p:tav tm="100000">
                                          <p:val>
                                            <p:strVal val="#ppt_x"/>
                                          </p:val>
                                        </p:tav>
                                      </p:tavLst>
                                    </p:anim>
                                  </p:childTnLst>
                                </p:cTn>
                              </p:par>
                              <p:par>
                                <p:cTn id="22" presetID="2" presetClass="entr" presetSubtype="2" fill="hold" nodeType="withEffect">
                                  <p:stCondLst>
                                    <p:cond delay="0"/>
                                  </p:stCondLst>
                                  <p:childTnLst>
                                    <p:set>
                                      <p:cBhvr>
                                        <p:cTn id="23" dur="1" fill="hold">
                                          <p:stCondLst>
                                            <p:cond delay="0"/>
                                          </p:stCondLst>
                                        </p:cTn>
                                        <p:tgtEl>
                                          <p:spTgt spid="131"/>
                                        </p:tgtEl>
                                        <p:attrNameLst>
                                          <p:attrName>style.visibility</p:attrName>
                                        </p:attrNameLst>
                                      </p:cBhvr>
                                      <p:to>
                                        <p:strVal val="visible"/>
                                      </p:to>
                                    </p:set>
                                    <p:anim calcmode="lin" valueType="num">
                                      <p:cBhvr additive="base">
                                        <p:cTn id="24" dur="1000"/>
                                        <p:tgtEl>
                                          <p:spTgt spid="13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2"/>
          <p:cNvSpPr txBox="1">
            <a:spLocks noGrp="1"/>
          </p:cNvSpPr>
          <p:nvPr>
            <p:ph type="title"/>
          </p:nvPr>
        </p:nvSpPr>
        <p:spPr>
          <a:xfrm>
            <a:off x="423925" y="179826"/>
            <a:ext cx="7505700" cy="674105"/>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dirty="0">
                <a:solidFill>
                  <a:schemeClr val="accent2"/>
                </a:solidFill>
                <a:latin typeface="Calibri" panose="020F0502020204030204" pitchFamily="34" charset="0"/>
                <a:cs typeface="Calibri" panose="020F0502020204030204" pitchFamily="34" charset="0"/>
              </a:rPr>
              <a:t>5.3.	Chức năng đăng xuất:</a:t>
            </a:r>
            <a:endParaRPr dirty="0">
              <a:solidFill>
                <a:schemeClr val="accent2"/>
              </a:solidFill>
              <a:latin typeface="Calibri" panose="020F0502020204030204" pitchFamily="34" charset="0"/>
              <a:cs typeface="Calibri" panose="020F0502020204030204" pitchFamily="34" charset="0"/>
            </a:endParaRPr>
          </a:p>
        </p:txBody>
      </p:sp>
      <p:sp>
        <p:nvSpPr>
          <p:cNvPr id="197" name="Google Shape;197;p22"/>
          <p:cNvSpPr txBox="1"/>
          <p:nvPr/>
        </p:nvSpPr>
        <p:spPr>
          <a:xfrm>
            <a:off x="4176775" y="1524449"/>
            <a:ext cx="2734954" cy="830966"/>
          </a:xfrm>
          <a:prstGeom prst="rect">
            <a:avLst/>
          </a:prstGeom>
          <a:noFill/>
          <a:ln>
            <a:noFill/>
          </a:ln>
        </p:spPr>
        <p:txBody>
          <a:bodyPr spcFirstLastPara="1" wrap="square" lIns="91425" tIns="91425" rIns="91425" bIns="91425" anchor="t" anchorCtr="0">
            <a:spAutoFit/>
          </a:bodyPr>
          <a:lstStyle/>
          <a:p>
            <a:pPr marL="342900" lvl="0" indent="-342900" algn="l" rtl="0">
              <a:spcBef>
                <a:spcPts val="0"/>
              </a:spcBef>
              <a:spcAft>
                <a:spcPts val="0"/>
              </a:spcAft>
              <a:buClr>
                <a:schemeClr val="accent4">
                  <a:lumMod val="50000"/>
                </a:schemeClr>
              </a:buClr>
              <a:buFont typeface="Wingdings" panose="05000000000000000000" pitchFamily="2" charset="2"/>
              <a:buChar char="v"/>
            </a:pPr>
            <a:r>
              <a:rPr lang="vi" dirty="0">
                <a:solidFill>
                  <a:schemeClr val="accent4">
                    <a:lumMod val="50000"/>
                  </a:schemeClr>
                </a:solidFill>
                <a:latin typeface="Calibri" panose="020F0502020204030204" pitchFamily="34" charset="0"/>
                <a:ea typeface="Source Sans Pro"/>
                <a:cs typeface="Calibri" panose="020F0502020204030204" pitchFamily="34" charset="0"/>
                <a:sym typeface="Source Sans Pro"/>
              </a:rPr>
              <a:t>Khi người dùng click vào đăng xuất thì hệ thống sẽ quay về trang  chủ.</a:t>
            </a:r>
            <a:endParaRPr dirty="0">
              <a:solidFill>
                <a:schemeClr val="accent4">
                  <a:lumMod val="50000"/>
                </a:schemeClr>
              </a:solidFill>
              <a:latin typeface="Calibri" panose="020F0502020204030204" pitchFamily="34" charset="0"/>
              <a:ea typeface="Source Sans Pro"/>
              <a:cs typeface="Calibri" panose="020F0502020204030204" pitchFamily="34" charset="0"/>
              <a:sym typeface="Source Sans Pro"/>
            </a:endParaRPr>
          </a:p>
        </p:txBody>
      </p:sp>
      <p:sp>
        <p:nvSpPr>
          <p:cNvPr id="8" name="TextBox 7">
            <a:extLst>
              <a:ext uri="{FF2B5EF4-FFF2-40B4-BE49-F238E27FC236}">
                <a16:creationId xmlns:a16="http://schemas.microsoft.com/office/drawing/2014/main" id="{F183116E-D6E8-9A8D-928A-7764050824CF}"/>
              </a:ext>
            </a:extLst>
          </p:cNvPr>
          <p:cNvSpPr txBox="1"/>
          <p:nvPr/>
        </p:nvSpPr>
        <p:spPr>
          <a:xfrm>
            <a:off x="7854554" y="4578549"/>
            <a:ext cx="1189434" cy="307777"/>
          </a:xfrm>
          <a:prstGeom prst="rect">
            <a:avLst/>
          </a:prstGeom>
          <a:noFill/>
        </p:spPr>
        <p:txBody>
          <a:bodyPr wrap="square">
            <a:spAutoFit/>
          </a:bodyPr>
          <a:lstStyle/>
          <a:p>
            <a:pPr marL="0" lvl="0" indent="0" algn="l" rtl="0">
              <a:spcBef>
                <a:spcPts val="0"/>
              </a:spcBef>
              <a:spcAft>
                <a:spcPts val="0"/>
              </a:spcAft>
              <a:buNone/>
            </a:pPr>
            <a:r>
              <a:rPr lang="vi-VN" sz="1400" dirty="0">
                <a:solidFill>
                  <a:schemeClr val="bg1"/>
                </a:solidFill>
                <a:latin typeface="Calibri" panose="020F0502020204030204" pitchFamily="34" charset="0"/>
                <a:ea typeface="Source Sans Pro"/>
                <a:cs typeface="Calibri" panose="020F0502020204030204" pitchFamily="34" charset="0"/>
                <a:sym typeface="Source Sans Pro"/>
              </a:rPr>
              <a:t>CHƯƠNG II</a:t>
            </a:r>
          </a:p>
        </p:txBody>
      </p:sp>
      <p:sp>
        <p:nvSpPr>
          <p:cNvPr id="9" name="Rectangle: Rounded Corners 8">
            <a:extLst>
              <a:ext uri="{FF2B5EF4-FFF2-40B4-BE49-F238E27FC236}">
                <a16:creationId xmlns:a16="http://schemas.microsoft.com/office/drawing/2014/main" id="{70621035-CF45-86FE-3963-4072DD730C5E}"/>
              </a:ext>
            </a:extLst>
          </p:cNvPr>
          <p:cNvSpPr/>
          <p:nvPr/>
        </p:nvSpPr>
        <p:spPr>
          <a:xfrm>
            <a:off x="1898473" y="1301407"/>
            <a:ext cx="1298452" cy="296475"/>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begin</a:t>
            </a:r>
            <a:endParaRPr lang="vi-VN" dirty="0">
              <a:latin typeface="Calibri" panose="020F0502020204030204" pitchFamily="34" charset="0"/>
              <a:cs typeface="Calibri" panose="020F0502020204030204" pitchFamily="34" charset="0"/>
            </a:endParaRPr>
          </a:p>
        </p:txBody>
      </p:sp>
      <p:sp>
        <p:nvSpPr>
          <p:cNvPr id="10" name="Parallelogram 9">
            <a:extLst>
              <a:ext uri="{FF2B5EF4-FFF2-40B4-BE49-F238E27FC236}">
                <a16:creationId xmlns:a16="http://schemas.microsoft.com/office/drawing/2014/main" id="{0865AB52-30BA-0C22-DB98-610FA48DCE3E}"/>
              </a:ext>
            </a:extLst>
          </p:cNvPr>
          <p:cNvSpPr/>
          <p:nvPr/>
        </p:nvSpPr>
        <p:spPr>
          <a:xfrm>
            <a:off x="1868189" y="1993537"/>
            <a:ext cx="1328736" cy="604939"/>
          </a:xfrm>
          <a:prstGeom prst="parallelogram">
            <a:avLst/>
          </a:prstGeom>
          <a:solidFill>
            <a:schemeClr val="accent4">
              <a:lumMod val="20000"/>
              <a:lumOff val="8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Calibri" panose="020F0502020204030204" pitchFamily="34" charset="0"/>
                <a:cs typeface="Calibri" panose="020F0502020204030204" pitchFamily="34" charset="0"/>
              </a:rPr>
              <a:t>Click </a:t>
            </a:r>
            <a:r>
              <a:rPr lang="en-US" sz="1200" dirty="0" err="1">
                <a:latin typeface="Calibri" panose="020F0502020204030204" pitchFamily="34" charset="0"/>
                <a:cs typeface="Calibri" panose="020F0502020204030204" pitchFamily="34" charset="0"/>
              </a:rPr>
              <a:t>vào</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đăng</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xuất</a:t>
            </a:r>
            <a:endParaRPr lang="vi-VN" sz="1200" dirty="0">
              <a:latin typeface="Calibri" panose="020F0502020204030204" pitchFamily="34" charset="0"/>
              <a:cs typeface="Calibri" panose="020F0502020204030204" pitchFamily="34" charset="0"/>
            </a:endParaRPr>
          </a:p>
        </p:txBody>
      </p:sp>
      <p:sp>
        <p:nvSpPr>
          <p:cNvPr id="11" name="Rectangle 10">
            <a:extLst>
              <a:ext uri="{FF2B5EF4-FFF2-40B4-BE49-F238E27FC236}">
                <a16:creationId xmlns:a16="http://schemas.microsoft.com/office/drawing/2014/main" id="{7E65A014-E24C-8750-C092-04465D84E531}"/>
              </a:ext>
            </a:extLst>
          </p:cNvPr>
          <p:cNvSpPr/>
          <p:nvPr/>
        </p:nvSpPr>
        <p:spPr>
          <a:xfrm>
            <a:off x="1898473" y="3124683"/>
            <a:ext cx="1300163" cy="44747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latin typeface="Calibri" panose="020F0502020204030204" pitchFamily="34" charset="0"/>
                <a:cs typeface="Calibri" panose="020F0502020204030204" pitchFamily="34" charset="0"/>
              </a:rPr>
              <a:t>Đăng</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xuất</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thành</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công</a:t>
            </a:r>
            <a:endParaRPr lang="vi-VN" sz="1200" dirty="0">
              <a:latin typeface="Calibri" panose="020F0502020204030204" pitchFamily="34" charset="0"/>
              <a:cs typeface="Calibri" panose="020F0502020204030204" pitchFamily="34" charset="0"/>
            </a:endParaRPr>
          </a:p>
        </p:txBody>
      </p:sp>
      <p:cxnSp>
        <p:nvCxnSpPr>
          <p:cNvPr id="12" name="Straight Arrow Connector 11">
            <a:extLst>
              <a:ext uri="{FF2B5EF4-FFF2-40B4-BE49-F238E27FC236}">
                <a16:creationId xmlns:a16="http://schemas.microsoft.com/office/drawing/2014/main" id="{F7339111-C785-4341-3CB1-780164542503}"/>
              </a:ext>
            </a:extLst>
          </p:cNvPr>
          <p:cNvCxnSpPr>
            <a:cxnSpLocks/>
            <a:stCxn id="9" idx="2"/>
            <a:endCxn id="10" idx="0"/>
          </p:cNvCxnSpPr>
          <p:nvPr/>
        </p:nvCxnSpPr>
        <p:spPr>
          <a:xfrm flipH="1">
            <a:off x="2532557" y="1597882"/>
            <a:ext cx="15142" cy="395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D741F88-062A-2B36-3FD4-49AE7E253CF0}"/>
              </a:ext>
            </a:extLst>
          </p:cNvPr>
          <p:cNvCxnSpPr>
            <a:cxnSpLocks/>
            <a:stCxn id="10" idx="4"/>
            <a:endCxn id="11" idx="0"/>
          </p:cNvCxnSpPr>
          <p:nvPr/>
        </p:nvCxnSpPr>
        <p:spPr>
          <a:xfrm>
            <a:off x="2532557" y="2598476"/>
            <a:ext cx="15998" cy="526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F82669D-BFFC-529C-8219-867A1CD360DB}"/>
              </a:ext>
            </a:extLst>
          </p:cNvPr>
          <p:cNvCxnSpPr>
            <a:cxnSpLocks/>
            <a:stCxn id="11" idx="2"/>
            <a:endCxn id="16" idx="0"/>
          </p:cNvCxnSpPr>
          <p:nvPr/>
        </p:nvCxnSpPr>
        <p:spPr>
          <a:xfrm>
            <a:off x="2548555" y="3572159"/>
            <a:ext cx="2968" cy="580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7D69B812-E7B3-C60F-4440-676C0E6ADD9B}"/>
              </a:ext>
            </a:extLst>
          </p:cNvPr>
          <p:cNvSpPr/>
          <p:nvPr/>
        </p:nvSpPr>
        <p:spPr>
          <a:xfrm>
            <a:off x="1901441" y="4152433"/>
            <a:ext cx="1300163" cy="343043"/>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a:p>
            <a:pPr algn="ctr"/>
            <a:r>
              <a:rPr lang="en-US" sz="1200" dirty="0">
                <a:latin typeface="Calibri" panose="020F0502020204030204" pitchFamily="34" charset="0"/>
                <a:cs typeface="Calibri" panose="020F0502020204030204" pitchFamily="34" charset="0"/>
              </a:rPr>
              <a:t>END</a:t>
            </a:r>
          </a:p>
          <a:p>
            <a:pPr algn="ctr"/>
            <a:endParaRPr lang="vi-VN" sz="1200" dirty="0">
              <a:latin typeface="Calibri" panose="020F0502020204030204" pitchFamily="34" charset="0"/>
              <a:cs typeface="Calibri" panose="020F05020202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3"/>
          <p:cNvSpPr txBox="1">
            <a:spLocks noGrp="1"/>
          </p:cNvSpPr>
          <p:nvPr>
            <p:ph type="title"/>
          </p:nvPr>
        </p:nvSpPr>
        <p:spPr>
          <a:xfrm>
            <a:off x="339852" y="19787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dirty="0">
                <a:solidFill>
                  <a:schemeClr val="accent2"/>
                </a:solidFill>
                <a:latin typeface="Calibri" panose="020F0502020204030204" pitchFamily="34" charset="0"/>
                <a:cs typeface="Calibri" panose="020F0502020204030204" pitchFamily="34" charset="0"/>
              </a:rPr>
              <a:t>5.4.	Chức năng đổi mật khẩu:</a:t>
            </a:r>
            <a:endParaRPr dirty="0">
              <a:solidFill>
                <a:schemeClr val="accent2"/>
              </a:solidFill>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9C551741-07CB-2155-1C28-61262A1657EF}"/>
              </a:ext>
            </a:extLst>
          </p:cNvPr>
          <p:cNvSpPr txBox="1"/>
          <p:nvPr/>
        </p:nvSpPr>
        <p:spPr>
          <a:xfrm>
            <a:off x="7854554" y="4578549"/>
            <a:ext cx="1189434" cy="307777"/>
          </a:xfrm>
          <a:prstGeom prst="rect">
            <a:avLst/>
          </a:prstGeom>
          <a:noFill/>
        </p:spPr>
        <p:txBody>
          <a:bodyPr wrap="square">
            <a:spAutoFit/>
          </a:bodyPr>
          <a:lstStyle/>
          <a:p>
            <a:pPr marL="0" lvl="0" indent="0" algn="l" rtl="0">
              <a:spcBef>
                <a:spcPts val="0"/>
              </a:spcBef>
              <a:spcAft>
                <a:spcPts val="0"/>
              </a:spcAft>
              <a:buNone/>
            </a:pPr>
            <a:r>
              <a:rPr lang="vi-VN" sz="1400" dirty="0">
                <a:solidFill>
                  <a:schemeClr val="bg1"/>
                </a:solidFill>
                <a:latin typeface="Calibri" panose="020F0502020204030204" pitchFamily="34" charset="0"/>
                <a:ea typeface="Source Sans Pro"/>
                <a:cs typeface="Calibri" panose="020F0502020204030204" pitchFamily="34" charset="0"/>
                <a:sym typeface="Source Sans Pro"/>
              </a:rPr>
              <a:t>CHƯƠNG II</a:t>
            </a:r>
          </a:p>
        </p:txBody>
      </p:sp>
      <p:sp>
        <p:nvSpPr>
          <p:cNvPr id="7" name="Rectangle: Rounded Corners 6">
            <a:extLst>
              <a:ext uri="{FF2B5EF4-FFF2-40B4-BE49-F238E27FC236}">
                <a16:creationId xmlns:a16="http://schemas.microsoft.com/office/drawing/2014/main" id="{0E81984A-453B-80E0-026C-89B091C70809}"/>
              </a:ext>
            </a:extLst>
          </p:cNvPr>
          <p:cNvSpPr/>
          <p:nvPr/>
        </p:nvSpPr>
        <p:spPr>
          <a:xfrm>
            <a:off x="2071685" y="869980"/>
            <a:ext cx="1243013" cy="296475"/>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begin</a:t>
            </a:r>
            <a:endParaRPr lang="vi-VN" dirty="0">
              <a:latin typeface="Calibri" panose="020F0502020204030204" pitchFamily="34" charset="0"/>
              <a:cs typeface="Calibri" panose="020F0502020204030204" pitchFamily="34" charset="0"/>
            </a:endParaRPr>
          </a:p>
        </p:txBody>
      </p:sp>
      <p:sp>
        <p:nvSpPr>
          <p:cNvPr id="8" name="Parallelogram 7">
            <a:extLst>
              <a:ext uri="{FF2B5EF4-FFF2-40B4-BE49-F238E27FC236}">
                <a16:creationId xmlns:a16="http://schemas.microsoft.com/office/drawing/2014/main" id="{58DA2665-F23B-D4C3-F730-24206B967C73}"/>
              </a:ext>
            </a:extLst>
          </p:cNvPr>
          <p:cNvSpPr/>
          <p:nvPr/>
        </p:nvSpPr>
        <p:spPr>
          <a:xfrm>
            <a:off x="2028824" y="1381160"/>
            <a:ext cx="1328736" cy="403635"/>
          </a:xfrm>
          <a:prstGeom prst="parallelogram">
            <a:avLst/>
          </a:prstGeom>
          <a:solidFill>
            <a:schemeClr val="accent4">
              <a:lumMod val="20000"/>
              <a:lumOff val="8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latin typeface="Calibri" panose="020F0502020204030204" pitchFamily="34" charset="0"/>
                <a:cs typeface="Calibri" panose="020F0502020204030204" pitchFamily="34" charset="0"/>
              </a:rPr>
              <a:t>Chọn</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đổi</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mật</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khẩu</a:t>
            </a:r>
            <a:endParaRPr lang="vi-VN" sz="1200" dirty="0">
              <a:latin typeface="Calibri" panose="020F0502020204030204" pitchFamily="34" charset="0"/>
              <a:cs typeface="Calibri" panose="020F0502020204030204" pitchFamily="34" charset="0"/>
            </a:endParaRPr>
          </a:p>
        </p:txBody>
      </p:sp>
      <p:sp>
        <p:nvSpPr>
          <p:cNvPr id="9" name="Diamond 8">
            <a:extLst>
              <a:ext uri="{FF2B5EF4-FFF2-40B4-BE49-F238E27FC236}">
                <a16:creationId xmlns:a16="http://schemas.microsoft.com/office/drawing/2014/main" id="{6D4F138C-4A53-5829-84CD-E060169A09AF}"/>
              </a:ext>
            </a:extLst>
          </p:cNvPr>
          <p:cNvSpPr/>
          <p:nvPr/>
        </p:nvSpPr>
        <p:spPr>
          <a:xfrm>
            <a:off x="1731466" y="2647992"/>
            <a:ext cx="1894880" cy="854791"/>
          </a:xfrm>
          <a:prstGeom prst="diamond">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latin typeface="Calibri" panose="020F0502020204030204" pitchFamily="34" charset="0"/>
                <a:cs typeface="Calibri" panose="020F0502020204030204" pitchFamily="34" charset="0"/>
              </a:rPr>
              <a:t>Kiểm</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tra</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mật</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khẩu</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cũ</a:t>
            </a:r>
            <a:r>
              <a:rPr lang="en-US" sz="1200" dirty="0">
                <a:latin typeface="Calibri" panose="020F0502020204030204" pitchFamily="34" charset="0"/>
                <a:cs typeface="Calibri" panose="020F0502020204030204" pitchFamily="34" charset="0"/>
              </a:rPr>
              <a:t> member </a:t>
            </a:r>
            <a:r>
              <a:rPr lang="en-US" sz="1200" dirty="0" err="1">
                <a:latin typeface="Calibri" panose="020F0502020204030204" pitchFamily="34" charset="0"/>
                <a:cs typeface="Calibri" panose="020F0502020204030204" pitchFamily="34" charset="0"/>
              </a:rPr>
              <a:t>nhập</a:t>
            </a:r>
            <a:endParaRPr lang="vi-VN" sz="1200" dirty="0">
              <a:latin typeface="Calibri" panose="020F0502020204030204" pitchFamily="34" charset="0"/>
              <a:cs typeface="Calibri" panose="020F0502020204030204" pitchFamily="34" charset="0"/>
            </a:endParaRPr>
          </a:p>
        </p:txBody>
      </p:sp>
      <p:sp>
        <p:nvSpPr>
          <p:cNvPr id="10" name="Parallelogram 9">
            <a:extLst>
              <a:ext uri="{FF2B5EF4-FFF2-40B4-BE49-F238E27FC236}">
                <a16:creationId xmlns:a16="http://schemas.microsoft.com/office/drawing/2014/main" id="{81240D7D-2F19-AF5D-3C8C-9595D04FA9CC}"/>
              </a:ext>
            </a:extLst>
          </p:cNvPr>
          <p:cNvSpPr/>
          <p:nvPr/>
        </p:nvSpPr>
        <p:spPr>
          <a:xfrm>
            <a:off x="5160026" y="2388269"/>
            <a:ext cx="2205631" cy="519445"/>
          </a:xfrm>
          <a:prstGeom prst="parallelogram">
            <a:avLst/>
          </a:prstGeom>
          <a:solidFill>
            <a:schemeClr val="accent4">
              <a:lumMod val="20000"/>
              <a:lumOff val="8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latin typeface="Calibri" panose="020F0502020204030204" pitchFamily="34" charset="0"/>
                <a:cs typeface="Calibri" panose="020F0502020204030204" pitchFamily="34" charset="0"/>
              </a:rPr>
              <a:t>Hiển</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thị</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thông</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báo</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mật</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khẩu</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cũ</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không</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đúng</a:t>
            </a:r>
            <a:endParaRPr lang="vi-VN" sz="1200" dirty="0">
              <a:latin typeface="Calibri" panose="020F0502020204030204" pitchFamily="34" charset="0"/>
              <a:cs typeface="Calibri" panose="020F0502020204030204" pitchFamily="34" charset="0"/>
            </a:endParaRPr>
          </a:p>
        </p:txBody>
      </p:sp>
      <p:sp>
        <p:nvSpPr>
          <p:cNvPr id="11" name="Rectangle 10">
            <a:extLst>
              <a:ext uri="{FF2B5EF4-FFF2-40B4-BE49-F238E27FC236}">
                <a16:creationId xmlns:a16="http://schemas.microsoft.com/office/drawing/2014/main" id="{8D1EDA9F-985E-4B9C-853E-55EE5BBF3D05}"/>
              </a:ext>
            </a:extLst>
          </p:cNvPr>
          <p:cNvSpPr/>
          <p:nvPr/>
        </p:nvSpPr>
        <p:spPr>
          <a:xfrm>
            <a:off x="2035967" y="3712607"/>
            <a:ext cx="1300163" cy="44747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latin typeface="Calibri" panose="020F0502020204030204" pitchFamily="34" charset="0"/>
                <a:cs typeface="Calibri" panose="020F0502020204030204" pitchFamily="34" charset="0"/>
              </a:rPr>
              <a:t>Lưu</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mật</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khẩu</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mới</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vào</a:t>
            </a:r>
            <a:r>
              <a:rPr lang="en-US" sz="1200" dirty="0">
                <a:latin typeface="Calibri" panose="020F0502020204030204" pitchFamily="34" charset="0"/>
                <a:cs typeface="Calibri" panose="020F0502020204030204" pitchFamily="34" charset="0"/>
              </a:rPr>
              <a:t> CSDL</a:t>
            </a:r>
            <a:endParaRPr lang="vi-VN" sz="1200" dirty="0">
              <a:latin typeface="Calibri" panose="020F0502020204030204" pitchFamily="34" charset="0"/>
              <a:cs typeface="Calibri" panose="020F0502020204030204" pitchFamily="34" charset="0"/>
            </a:endParaRPr>
          </a:p>
        </p:txBody>
      </p:sp>
      <p:cxnSp>
        <p:nvCxnSpPr>
          <p:cNvPr id="12" name="Straight Arrow Connector 11">
            <a:extLst>
              <a:ext uri="{FF2B5EF4-FFF2-40B4-BE49-F238E27FC236}">
                <a16:creationId xmlns:a16="http://schemas.microsoft.com/office/drawing/2014/main" id="{AF71B1B5-B606-0EC4-1450-37C32ABE25D3}"/>
              </a:ext>
            </a:extLst>
          </p:cNvPr>
          <p:cNvCxnSpPr>
            <a:cxnSpLocks/>
            <a:stCxn id="7" idx="2"/>
            <a:endCxn id="8" idx="0"/>
          </p:cNvCxnSpPr>
          <p:nvPr/>
        </p:nvCxnSpPr>
        <p:spPr>
          <a:xfrm>
            <a:off x="2693192" y="1166455"/>
            <a:ext cx="0" cy="214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42EABEC-068E-1EFE-3531-5B96329DB1B2}"/>
              </a:ext>
            </a:extLst>
          </p:cNvPr>
          <p:cNvCxnSpPr>
            <a:cxnSpLocks/>
            <a:stCxn id="8" idx="4"/>
            <a:endCxn id="25" idx="0"/>
          </p:cNvCxnSpPr>
          <p:nvPr/>
        </p:nvCxnSpPr>
        <p:spPr>
          <a:xfrm flipH="1">
            <a:off x="2686048" y="1784795"/>
            <a:ext cx="7144" cy="2013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DEC61CD-942C-07E0-E066-0AEDBD44DDDA}"/>
              </a:ext>
            </a:extLst>
          </p:cNvPr>
          <p:cNvCxnSpPr>
            <a:cxnSpLocks/>
            <a:stCxn id="9" idx="2"/>
            <a:endCxn id="11" idx="0"/>
          </p:cNvCxnSpPr>
          <p:nvPr/>
        </p:nvCxnSpPr>
        <p:spPr>
          <a:xfrm>
            <a:off x="2678906" y="3502783"/>
            <a:ext cx="7143" cy="209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02BD36F-EB6E-3FCE-EF05-7BBB8AEEA341}"/>
              </a:ext>
            </a:extLst>
          </p:cNvPr>
          <p:cNvCxnSpPr>
            <a:cxnSpLocks/>
            <a:stCxn id="11" idx="2"/>
            <a:endCxn id="19" idx="0"/>
          </p:cNvCxnSpPr>
          <p:nvPr/>
        </p:nvCxnSpPr>
        <p:spPr>
          <a:xfrm flipH="1">
            <a:off x="2678906" y="4160083"/>
            <a:ext cx="7143" cy="209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98064E2C-5CC8-0737-A4D5-8CA76A96B825}"/>
              </a:ext>
            </a:extLst>
          </p:cNvPr>
          <p:cNvCxnSpPr>
            <a:cxnSpLocks/>
            <a:stCxn id="9" idx="3"/>
            <a:endCxn id="10" idx="4"/>
          </p:cNvCxnSpPr>
          <p:nvPr/>
        </p:nvCxnSpPr>
        <p:spPr>
          <a:xfrm flipV="1">
            <a:off x="3626346" y="2907714"/>
            <a:ext cx="2636496" cy="16767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7169A0BE-DD14-9493-E698-07D2848C80C5}"/>
              </a:ext>
            </a:extLst>
          </p:cNvPr>
          <p:cNvCxnSpPr>
            <a:cxnSpLocks/>
            <a:stCxn id="10" idx="0"/>
            <a:endCxn id="25" idx="3"/>
          </p:cNvCxnSpPr>
          <p:nvPr/>
        </p:nvCxnSpPr>
        <p:spPr>
          <a:xfrm rot="16200000" flipV="1">
            <a:off x="4710289" y="835715"/>
            <a:ext cx="178394" cy="292671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B4AD6A8-054D-59D8-7071-F2BFCBA8D9E0}"/>
              </a:ext>
            </a:extLst>
          </p:cNvPr>
          <p:cNvSpPr txBox="1"/>
          <p:nvPr/>
        </p:nvSpPr>
        <p:spPr>
          <a:xfrm>
            <a:off x="5461852" y="3028936"/>
            <a:ext cx="914400" cy="276999"/>
          </a:xfrm>
          <a:prstGeom prst="rect">
            <a:avLst/>
          </a:prstGeom>
          <a:noFill/>
        </p:spPr>
        <p:txBody>
          <a:bodyPr wrap="square" rtlCol="0">
            <a:spAutoFit/>
          </a:bodyPr>
          <a:lstStyle/>
          <a:p>
            <a:r>
              <a:rPr lang="en-US" sz="1200" dirty="0">
                <a:solidFill>
                  <a:schemeClr val="accent4">
                    <a:lumMod val="50000"/>
                  </a:schemeClr>
                </a:solidFill>
                <a:latin typeface="Calibri" panose="020F0502020204030204" pitchFamily="34" charset="0"/>
                <a:cs typeface="Calibri" panose="020F0502020204030204" pitchFamily="34" charset="0"/>
              </a:rPr>
              <a:t>No</a:t>
            </a:r>
            <a:endParaRPr lang="vi-VN" sz="1200" dirty="0">
              <a:solidFill>
                <a:schemeClr val="accent4">
                  <a:lumMod val="50000"/>
                </a:schemeClr>
              </a:solidFill>
              <a:latin typeface="Calibri" panose="020F0502020204030204" pitchFamily="34" charset="0"/>
              <a:cs typeface="Calibri" panose="020F0502020204030204" pitchFamily="34" charset="0"/>
            </a:endParaRPr>
          </a:p>
        </p:txBody>
      </p:sp>
      <p:sp>
        <p:nvSpPr>
          <p:cNvPr id="19" name="Oval 18">
            <a:extLst>
              <a:ext uri="{FF2B5EF4-FFF2-40B4-BE49-F238E27FC236}">
                <a16:creationId xmlns:a16="http://schemas.microsoft.com/office/drawing/2014/main" id="{57ADF56C-F88B-D724-632B-A45453D75FB4}"/>
              </a:ext>
            </a:extLst>
          </p:cNvPr>
          <p:cNvSpPr/>
          <p:nvPr/>
        </p:nvSpPr>
        <p:spPr>
          <a:xfrm>
            <a:off x="2028824" y="4369907"/>
            <a:ext cx="1300163" cy="343043"/>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a:p>
            <a:pPr algn="ctr"/>
            <a:r>
              <a:rPr lang="en-US" sz="1200" dirty="0">
                <a:latin typeface="Calibri" panose="020F0502020204030204" pitchFamily="34" charset="0"/>
                <a:cs typeface="Calibri" panose="020F0502020204030204" pitchFamily="34" charset="0"/>
              </a:rPr>
              <a:t>END</a:t>
            </a:r>
          </a:p>
          <a:p>
            <a:pPr algn="ctr"/>
            <a:endParaRPr lang="vi-VN" sz="1200" dirty="0">
              <a:latin typeface="Calibri" panose="020F0502020204030204" pitchFamily="34" charset="0"/>
              <a:cs typeface="Calibri" panose="020F0502020204030204" pitchFamily="34" charset="0"/>
            </a:endParaRPr>
          </a:p>
        </p:txBody>
      </p:sp>
      <p:sp>
        <p:nvSpPr>
          <p:cNvPr id="20" name="TextBox 19">
            <a:extLst>
              <a:ext uri="{FF2B5EF4-FFF2-40B4-BE49-F238E27FC236}">
                <a16:creationId xmlns:a16="http://schemas.microsoft.com/office/drawing/2014/main" id="{B3E726DC-7D9B-2DB2-15E8-EA37CFD3E43B}"/>
              </a:ext>
            </a:extLst>
          </p:cNvPr>
          <p:cNvSpPr txBox="1"/>
          <p:nvPr/>
        </p:nvSpPr>
        <p:spPr>
          <a:xfrm>
            <a:off x="2659833" y="3443472"/>
            <a:ext cx="914400" cy="461665"/>
          </a:xfrm>
          <a:prstGeom prst="rect">
            <a:avLst/>
          </a:prstGeom>
          <a:noFill/>
        </p:spPr>
        <p:txBody>
          <a:bodyPr wrap="square" rtlCol="0">
            <a:spAutoFit/>
          </a:bodyPr>
          <a:lstStyle/>
          <a:p>
            <a:r>
              <a:rPr lang="en-US" sz="1200" dirty="0">
                <a:solidFill>
                  <a:schemeClr val="accent4">
                    <a:lumMod val="50000"/>
                  </a:schemeClr>
                </a:solidFill>
                <a:latin typeface="Calibri" panose="020F0502020204030204" pitchFamily="34" charset="0"/>
                <a:cs typeface="Calibri" panose="020F0502020204030204" pitchFamily="34" charset="0"/>
              </a:rPr>
              <a:t>Yes</a:t>
            </a:r>
          </a:p>
          <a:p>
            <a:endParaRPr lang="vi-VN" sz="1200" dirty="0">
              <a:solidFill>
                <a:schemeClr val="accent4">
                  <a:lumMod val="50000"/>
                </a:schemeClr>
              </a:solidFill>
              <a:latin typeface="Calibri" panose="020F0502020204030204" pitchFamily="34" charset="0"/>
              <a:cs typeface="Calibri" panose="020F0502020204030204" pitchFamily="34" charset="0"/>
            </a:endParaRPr>
          </a:p>
        </p:txBody>
      </p:sp>
      <p:sp>
        <p:nvSpPr>
          <p:cNvPr id="25" name="Rectangle 24">
            <a:extLst>
              <a:ext uri="{FF2B5EF4-FFF2-40B4-BE49-F238E27FC236}">
                <a16:creationId xmlns:a16="http://schemas.microsoft.com/office/drawing/2014/main" id="{2EE1041E-40AC-777D-DEDB-649EA45069EF}"/>
              </a:ext>
            </a:extLst>
          </p:cNvPr>
          <p:cNvSpPr/>
          <p:nvPr/>
        </p:nvSpPr>
        <p:spPr>
          <a:xfrm>
            <a:off x="2035966" y="1986137"/>
            <a:ext cx="1300163" cy="44747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latin typeface="Calibri" panose="020F0502020204030204" pitchFamily="34" charset="0"/>
                <a:cs typeface="Calibri" panose="020F0502020204030204" pitchFamily="34" charset="0"/>
              </a:rPr>
              <a:t>Nhập</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mật</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khậu</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cũ</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và</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mới</a:t>
            </a:r>
            <a:endParaRPr lang="vi-VN" sz="1200" dirty="0">
              <a:latin typeface="Calibri" panose="020F0502020204030204" pitchFamily="34" charset="0"/>
              <a:cs typeface="Calibri" panose="020F0502020204030204" pitchFamily="34" charset="0"/>
            </a:endParaRPr>
          </a:p>
        </p:txBody>
      </p:sp>
      <p:cxnSp>
        <p:nvCxnSpPr>
          <p:cNvPr id="48" name="Straight Arrow Connector 47">
            <a:extLst>
              <a:ext uri="{FF2B5EF4-FFF2-40B4-BE49-F238E27FC236}">
                <a16:creationId xmlns:a16="http://schemas.microsoft.com/office/drawing/2014/main" id="{F695AFD7-F522-DC29-B749-FE9E95021E5A}"/>
              </a:ext>
            </a:extLst>
          </p:cNvPr>
          <p:cNvCxnSpPr>
            <a:stCxn id="25" idx="2"/>
            <a:endCxn id="9" idx="0"/>
          </p:cNvCxnSpPr>
          <p:nvPr/>
        </p:nvCxnSpPr>
        <p:spPr>
          <a:xfrm flipH="1">
            <a:off x="2678906" y="2433613"/>
            <a:ext cx="7142" cy="2143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4"/>
          <p:cNvSpPr txBox="1">
            <a:spLocks noGrp="1"/>
          </p:cNvSpPr>
          <p:nvPr>
            <p:ph type="title"/>
          </p:nvPr>
        </p:nvSpPr>
        <p:spPr>
          <a:xfrm>
            <a:off x="611000" y="2473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dirty="0">
                <a:solidFill>
                  <a:schemeClr val="accent2"/>
                </a:solidFill>
                <a:latin typeface="Calibri" panose="020F0502020204030204" pitchFamily="34" charset="0"/>
                <a:cs typeface="Calibri" panose="020F0502020204030204" pitchFamily="34" charset="0"/>
              </a:rPr>
              <a:t>5.5.</a:t>
            </a:r>
            <a:r>
              <a:rPr lang="en-US" dirty="0">
                <a:solidFill>
                  <a:schemeClr val="accent2"/>
                </a:solidFill>
                <a:latin typeface="Calibri" panose="020F0502020204030204" pitchFamily="34" charset="0"/>
                <a:cs typeface="Calibri" panose="020F0502020204030204" pitchFamily="34" charset="0"/>
              </a:rPr>
              <a:t> </a:t>
            </a:r>
            <a:r>
              <a:rPr lang="vi" dirty="0">
                <a:solidFill>
                  <a:schemeClr val="accent2"/>
                </a:solidFill>
                <a:latin typeface="Calibri" panose="020F0502020204030204" pitchFamily="34" charset="0"/>
                <a:cs typeface="Calibri" panose="020F0502020204030204" pitchFamily="34" charset="0"/>
              </a:rPr>
              <a:t>Chức năng thêm khóa học:</a:t>
            </a:r>
            <a:endParaRPr dirty="0">
              <a:solidFill>
                <a:schemeClr val="accent2"/>
              </a:solidFill>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000C0EB3-454E-E503-172F-32B7A094481C}"/>
              </a:ext>
            </a:extLst>
          </p:cNvPr>
          <p:cNvSpPr txBox="1"/>
          <p:nvPr/>
        </p:nvSpPr>
        <p:spPr>
          <a:xfrm>
            <a:off x="7854554" y="4578549"/>
            <a:ext cx="1189434" cy="307777"/>
          </a:xfrm>
          <a:prstGeom prst="rect">
            <a:avLst/>
          </a:prstGeom>
          <a:noFill/>
        </p:spPr>
        <p:txBody>
          <a:bodyPr wrap="square">
            <a:spAutoFit/>
          </a:bodyPr>
          <a:lstStyle/>
          <a:p>
            <a:pPr marL="0" lvl="0" indent="0" algn="l" rtl="0">
              <a:spcBef>
                <a:spcPts val="0"/>
              </a:spcBef>
              <a:spcAft>
                <a:spcPts val="0"/>
              </a:spcAft>
              <a:buNone/>
            </a:pPr>
            <a:r>
              <a:rPr lang="vi-VN" sz="1400" dirty="0">
                <a:solidFill>
                  <a:schemeClr val="bg1"/>
                </a:solidFill>
                <a:latin typeface="Calibri" panose="020F0502020204030204" pitchFamily="34" charset="0"/>
                <a:ea typeface="Source Sans Pro"/>
                <a:cs typeface="Calibri" panose="020F0502020204030204" pitchFamily="34" charset="0"/>
                <a:sym typeface="Source Sans Pro"/>
              </a:rPr>
              <a:t>CHƯƠNG II</a:t>
            </a:r>
          </a:p>
        </p:txBody>
      </p:sp>
      <p:sp>
        <p:nvSpPr>
          <p:cNvPr id="7" name="Rectangle: Rounded Corners 6">
            <a:extLst>
              <a:ext uri="{FF2B5EF4-FFF2-40B4-BE49-F238E27FC236}">
                <a16:creationId xmlns:a16="http://schemas.microsoft.com/office/drawing/2014/main" id="{14255D24-F947-CEE2-068B-9E0DEA02D22C}"/>
              </a:ext>
            </a:extLst>
          </p:cNvPr>
          <p:cNvSpPr/>
          <p:nvPr/>
        </p:nvSpPr>
        <p:spPr>
          <a:xfrm>
            <a:off x="1996672" y="870423"/>
            <a:ext cx="1407321" cy="296475"/>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Begin</a:t>
            </a:r>
            <a:endParaRPr lang="vi-VN" dirty="0">
              <a:latin typeface="Calibri" panose="020F0502020204030204" pitchFamily="34" charset="0"/>
              <a:cs typeface="Calibri" panose="020F0502020204030204" pitchFamily="34" charset="0"/>
            </a:endParaRPr>
          </a:p>
        </p:txBody>
      </p:sp>
      <p:sp>
        <p:nvSpPr>
          <p:cNvPr id="8" name="Parallelogram 7">
            <a:extLst>
              <a:ext uri="{FF2B5EF4-FFF2-40B4-BE49-F238E27FC236}">
                <a16:creationId xmlns:a16="http://schemas.microsoft.com/office/drawing/2014/main" id="{1B431BF8-4B1F-5E4F-2DD3-7EEF6EC3C590}"/>
              </a:ext>
            </a:extLst>
          </p:cNvPr>
          <p:cNvSpPr/>
          <p:nvPr/>
        </p:nvSpPr>
        <p:spPr>
          <a:xfrm>
            <a:off x="1985957" y="1428370"/>
            <a:ext cx="1450182" cy="403635"/>
          </a:xfrm>
          <a:prstGeom prst="parallelogram">
            <a:avLst/>
          </a:prstGeom>
          <a:solidFill>
            <a:schemeClr val="accent4">
              <a:lumMod val="20000"/>
              <a:lumOff val="8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Calibri" panose="020F0502020204030204" pitchFamily="34" charset="0"/>
                <a:cs typeface="Calibri" panose="020F0502020204030204" pitchFamily="34" charset="0"/>
              </a:rPr>
              <a:t>Click </a:t>
            </a:r>
            <a:r>
              <a:rPr lang="en-US" sz="1200" dirty="0" err="1">
                <a:latin typeface="Calibri" panose="020F0502020204030204" pitchFamily="34" charset="0"/>
                <a:cs typeface="Calibri" panose="020F0502020204030204" pitchFamily="34" charset="0"/>
              </a:rPr>
              <a:t>vào</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thêm</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khoá</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học</a:t>
            </a:r>
            <a:endParaRPr lang="vi-VN" sz="1200" dirty="0">
              <a:latin typeface="Calibri" panose="020F0502020204030204" pitchFamily="34" charset="0"/>
              <a:cs typeface="Calibri" panose="020F0502020204030204" pitchFamily="34" charset="0"/>
            </a:endParaRPr>
          </a:p>
        </p:txBody>
      </p:sp>
      <p:sp>
        <p:nvSpPr>
          <p:cNvPr id="9" name="Diamond 8">
            <a:extLst>
              <a:ext uri="{FF2B5EF4-FFF2-40B4-BE49-F238E27FC236}">
                <a16:creationId xmlns:a16="http://schemas.microsoft.com/office/drawing/2014/main" id="{B2022B15-776A-3F37-E447-EA8303F070A7}"/>
              </a:ext>
            </a:extLst>
          </p:cNvPr>
          <p:cNvSpPr/>
          <p:nvPr/>
        </p:nvSpPr>
        <p:spPr>
          <a:xfrm>
            <a:off x="1914151" y="2735281"/>
            <a:ext cx="1543791" cy="604635"/>
          </a:xfrm>
          <a:prstGeom prst="diamond">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latin typeface="Calibri" panose="020F0502020204030204" pitchFamily="34" charset="0"/>
                <a:cs typeface="Calibri" panose="020F0502020204030204" pitchFamily="34" charset="0"/>
              </a:rPr>
              <a:t>Kiểm</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tra</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thông</a:t>
            </a:r>
            <a:r>
              <a:rPr lang="en-US" sz="1200" dirty="0">
                <a:latin typeface="Calibri" panose="020F0502020204030204" pitchFamily="34" charset="0"/>
                <a:cs typeface="Calibri" panose="020F0502020204030204" pitchFamily="34" charset="0"/>
              </a:rPr>
              <a:t> tin</a:t>
            </a:r>
            <a:endParaRPr lang="vi-VN" sz="1200" dirty="0">
              <a:latin typeface="Calibri" panose="020F0502020204030204" pitchFamily="34" charset="0"/>
              <a:cs typeface="Calibri" panose="020F0502020204030204" pitchFamily="34" charset="0"/>
            </a:endParaRPr>
          </a:p>
        </p:txBody>
      </p:sp>
      <p:sp>
        <p:nvSpPr>
          <p:cNvPr id="10" name="Parallelogram 9">
            <a:extLst>
              <a:ext uri="{FF2B5EF4-FFF2-40B4-BE49-F238E27FC236}">
                <a16:creationId xmlns:a16="http://schemas.microsoft.com/office/drawing/2014/main" id="{ADD10654-9D7B-030F-CCB5-9A98C50C35FD}"/>
              </a:ext>
            </a:extLst>
          </p:cNvPr>
          <p:cNvSpPr/>
          <p:nvPr/>
        </p:nvSpPr>
        <p:spPr>
          <a:xfrm>
            <a:off x="5521678" y="2388269"/>
            <a:ext cx="1572070" cy="519445"/>
          </a:xfrm>
          <a:prstGeom prst="parallelogram">
            <a:avLst/>
          </a:prstGeom>
          <a:solidFill>
            <a:schemeClr val="accent4">
              <a:lumMod val="20000"/>
              <a:lumOff val="8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latin typeface="Calibri" panose="020F0502020204030204" pitchFamily="34" charset="0"/>
                <a:cs typeface="Calibri" panose="020F0502020204030204" pitchFamily="34" charset="0"/>
              </a:rPr>
              <a:t>Yêu</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cầu</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nhập</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đúng</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thông</a:t>
            </a:r>
            <a:r>
              <a:rPr lang="en-US" sz="1200" dirty="0">
                <a:latin typeface="Calibri" panose="020F0502020204030204" pitchFamily="34" charset="0"/>
                <a:cs typeface="Calibri" panose="020F0502020204030204" pitchFamily="34" charset="0"/>
              </a:rPr>
              <a:t> tin</a:t>
            </a:r>
            <a:endParaRPr lang="vi-VN" sz="1200" dirty="0">
              <a:latin typeface="Calibri" panose="020F0502020204030204" pitchFamily="34" charset="0"/>
              <a:cs typeface="Calibri" panose="020F0502020204030204" pitchFamily="34" charset="0"/>
            </a:endParaRPr>
          </a:p>
        </p:txBody>
      </p:sp>
      <p:sp>
        <p:nvSpPr>
          <p:cNvPr id="11" name="Rectangle 10">
            <a:extLst>
              <a:ext uri="{FF2B5EF4-FFF2-40B4-BE49-F238E27FC236}">
                <a16:creationId xmlns:a16="http://schemas.microsoft.com/office/drawing/2014/main" id="{81DA9C63-72C7-3A46-71CE-740FE7A4E18F}"/>
              </a:ext>
            </a:extLst>
          </p:cNvPr>
          <p:cNvSpPr/>
          <p:nvPr/>
        </p:nvSpPr>
        <p:spPr>
          <a:xfrm>
            <a:off x="2028824" y="3635570"/>
            <a:ext cx="1293020" cy="55605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latin typeface="Calibri" panose="020F0502020204030204" pitchFamily="34" charset="0"/>
                <a:cs typeface="Calibri" panose="020F0502020204030204" pitchFamily="34" charset="0"/>
              </a:rPr>
              <a:t>Cập</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nhật</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thông</a:t>
            </a:r>
            <a:r>
              <a:rPr lang="en-US" sz="1200" dirty="0">
                <a:latin typeface="Calibri" panose="020F0502020204030204" pitchFamily="34" charset="0"/>
                <a:cs typeface="Calibri" panose="020F0502020204030204" pitchFamily="34" charset="0"/>
              </a:rPr>
              <a:t> tin </a:t>
            </a:r>
            <a:r>
              <a:rPr lang="en-US" sz="1200" dirty="0" err="1">
                <a:latin typeface="Calibri" panose="020F0502020204030204" pitchFamily="34" charset="0"/>
                <a:cs typeface="Calibri" panose="020F0502020204030204" pitchFamily="34" charset="0"/>
              </a:rPr>
              <a:t>về</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khoá</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học</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vào</a:t>
            </a:r>
            <a:r>
              <a:rPr lang="en-US" sz="1200" dirty="0">
                <a:latin typeface="Calibri" panose="020F0502020204030204" pitchFamily="34" charset="0"/>
                <a:cs typeface="Calibri" panose="020F0502020204030204" pitchFamily="34" charset="0"/>
              </a:rPr>
              <a:t> CSDL</a:t>
            </a:r>
            <a:endParaRPr lang="vi-VN" sz="1200" dirty="0">
              <a:latin typeface="Calibri" panose="020F0502020204030204" pitchFamily="34" charset="0"/>
              <a:cs typeface="Calibri" panose="020F0502020204030204" pitchFamily="34" charset="0"/>
            </a:endParaRPr>
          </a:p>
        </p:txBody>
      </p:sp>
      <p:cxnSp>
        <p:nvCxnSpPr>
          <p:cNvPr id="12" name="Straight Arrow Connector 11">
            <a:extLst>
              <a:ext uri="{FF2B5EF4-FFF2-40B4-BE49-F238E27FC236}">
                <a16:creationId xmlns:a16="http://schemas.microsoft.com/office/drawing/2014/main" id="{155C87D6-2CE8-A0DB-7B4C-FBA5B1632AB0}"/>
              </a:ext>
            </a:extLst>
          </p:cNvPr>
          <p:cNvCxnSpPr>
            <a:cxnSpLocks/>
            <a:stCxn id="7" idx="2"/>
            <a:endCxn id="8" idx="0"/>
          </p:cNvCxnSpPr>
          <p:nvPr/>
        </p:nvCxnSpPr>
        <p:spPr>
          <a:xfrm>
            <a:off x="2700333" y="1166898"/>
            <a:ext cx="10715" cy="2614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E70473F-A50F-67B2-2FBF-C750BA22EB10}"/>
              </a:ext>
            </a:extLst>
          </p:cNvPr>
          <p:cNvCxnSpPr>
            <a:cxnSpLocks/>
            <a:stCxn id="8" idx="4"/>
            <a:endCxn id="21" idx="0"/>
          </p:cNvCxnSpPr>
          <p:nvPr/>
        </p:nvCxnSpPr>
        <p:spPr>
          <a:xfrm flipH="1">
            <a:off x="2700334" y="1832005"/>
            <a:ext cx="10714" cy="267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BDFB4A1-7892-4204-7C7F-429A874FF253}"/>
              </a:ext>
            </a:extLst>
          </p:cNvPr>
          <p:cNvCxnSpPr>
            <a:cxnSpLocks/>
            <a:stCxn id="9" idx="2"/>
            <a:endCxn id="11" idx="0"/>
          </p:cNvCxnSpPr>
          <p:nvPr/>
        </p:nvCxnSpPr>
        <p:spPr>
          <a:xfrm flipH="1">
            <a:off x="2675334" y="3339916"/>
            <a:ext cx="10713" cy="295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141310B-4984-2424-9005-80606364D66F}"/>
              </a:ext>
            </a:extLst>
          </p:cNvPr>
          <p:cNvCxnSpPr>
            <a:cxnSpLocks/>
            <a:stCxn id="11" idx="2"/>
            <a:endCxn id="19" idx="0"/>
          </p:cNvCxnSpPr>
          <p:nvPr/>
        </p:nvCxnSpPr>
        <p:spPr>
          <a:xfrm>
            <a:off x="2675334" y="4191625"/>
            <a:ext cx="3572" cy="178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BFA7F336-C6A5-54DA-827C-7D2A10A7814A}"/>
              </a:ext>
            </a:extLst>
          </p:cNvPr>
          <p:cNvCxnSpPr>
            <a:cxnSpLocks/>
            <a:stCxn id="9" idx="3"/>
            <a:endCxn id="10" idx="4"/>
          </p:cNvCxnSpPr>
          <p:nvPr/>
        </p:nvCxnSpPr>
        <p:spPr>
          <a:xfrm flipV="1">
            <a:off x="3457942" y="2907714"/>
            <a:ext cx="2849771" cy="12988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0E54F019-C922-4FB1-10E0-7C9ED1C1DA75}"/>
              </a:ext>
            </a:extLst>
          </p:cNvPr>
          <p:cNvCxnSpPr>
            <a:cxnSpLocks/>
          </p:cNvCxnSpPr>
          <p:nvPr/>
        </p:nvCxnSpPr>
        <p:spPr>
          <a:xfrm rot="10800000">
            <a:off x="2686047" y="1926993"/>
            <a:ext cx="3555369" cy="461276"/>
          </a:xfrm>
          <a:prstGeom prst="bentConnector3">
            <a:avLst>
              <a:gd name="adj1" fmla="val -1840"/>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E5F63934-DE02-B834-78F0-C151691E0358}"/>
              </a:ext>
            </a:extLst>
          </p:cNvPr>
          <p:cNvSpPr txBox="1"/>
          <p:nvPr/>
        </p:nvSpPr>
        <p:spPr>
          <a:xfrm>
            <a:off x="5461852" y="3028936"/>
            <a:ext cx="914400" cy="276999"/>
          </a:xfrm>
          <a:prstGeom prst="rect">
            <a:avLst/>
          </a:prstGeom>
          <a:noFill/>
        </p:spPr>
        <p:txBody>
          <a:bodyPr wrap="square" rtlCol="0">
            <a:spAutoFit/>
          </a:bodyPr>
          <a:lstStyle/>
          <a:p>
            <a:r>
              <a:rPr lang="en-US" sz="1200" dirty="0">
                <a:solidFill>
                  <a:schemeClr val="accent4">
                    <a:lumMod val="50000"/>
                  </a:schemeClr>
                </a:solidFill>
                <a:latin typeface="Calibri" panose="020F0502020204030204" pitchFamily="34" charset="0"/>
                <a:cs typeface="Calibri" panose="020F0502020204030204" pitchFamily="34" charset="0"/>
              </a:rPr>
              <a:t>No</a:t>
            </a:r>
            <a:endParaRPr lang="vi-VN" sz="1200" dirty="0">
              <a:solidFill>
                <a:schemeClr val="accent4">
                  <a:lumMod val="50000"/>
                </a:schemeClr>
              </a:solidFill>
              <a:latin typeface="Calibri" panose="020F0502020204030204" pitchFamily="34" charset="0"/>
              <a:cs typeface="Calibri" panose="020F0502020204030204" pitchFamily="34" charset="0"/>
            </a:endParaRPr>
          </a:p>
        </p:txBody>
      </p:sp>
      <p:sp>
        <p:nvSpPr>
          <p:cNvPr id="19" name="Oval 18">
            <a:extLst>
              <a:ext uri="{FF2B5EF4-FFF2-40B4-BE49-F238E27FC236}">
                <a16:creationId xmlns:a16="http://schemas.microsoft.com/office/drawing/2014/main" id="{1B05EC5E-B201-948D-5F16-8C937C212157}"/>
              </a:ext>
            </a:extLst>
          </p:cNvPr>
          <p:cNvSpPr/>
          <p:nvPr/>
        </p:nvSpPr>
        <p:spPr>
          <a:xfrm>
            <a:off x="2028824" y="4369907"/>
            <a:ext cx="1300163" cy="343043"/>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a:p>
            <a:pPr algn="ctr"/>
            <a:r>
              <a:rPr lang="en-US" sz="1200" dirty="0">
                <a:latin typeface="Calibri" panose="020F0502020204030204" pitchFamily="34" charset="0"/>
                <a:cs typeface="Calibri" panose="020F0502020204030204" pitchFamily="34" charset="0"/>
              </a:rPr>
              <a:t>END</a:t>
            </a:r>
          </a:p>
          <a:p>
            <a:pPr algn="ctr"/>
            <a:endParaRPr lang="vi-VN" sz="1200" dirty="0">
              <a:latin typeface="Calibri" panose="020F0502020204030204" pitchFamily="34" charset="0"/>
              <a:cs typeface="Calibri" panose="020F0502020204030204" pitchFamily="34" charset="0"/>
            </a:endParaRPr>
          </a:p>
        </p:txBody>
      </p:sp>
      <p:sp>
        <p:nvSpPr>
          <p:cNvPr id="20" name="TextBox 19">
            <a:extLst>
              <a:ext uri="{FF2B5EF4-FFF2-40B4-BE49-F238E27FC236}">
                <a16:creationId xmlns:a16="http://schemas.microsoft.com/office/drawing/2014/main" id="{B26CB0CE-0C61-FCE2-4F27-34D9351667FB}"/>
              </a:ext>
            </a:extLst>
          </p:cNvPr>
          <p:cNvSpPr txBox="1"/>
          <p:nvPr/>
        </p:nvSpPr>
        <p:spPr>
          <a:xfrm>
            <a:off x="2686046" y="3318085"/>
            <a:ext cx="914400" cy="461665"/>
          </a:xfrm>
          <a:prstGeom prst="rect">
            <a:avLst/>
          </a:prstGeom>
          <a:noFill/>
        </p:spPr>
        <p:txBody>
          <a:bodyPr wrap="square" rtlCol="0">
            <a:spAutoFit/>
          </a:bodyPr>
          <a:lstStyle/>
          <a:p>
            <a:r>
              <a:rPr lang="en-US" sz="1200" dirty="0">
                <a:solidFill>
                  <a:schemeClr val="accent4">
                    <a:lumMod val="50000"/>
                  </a:schemeClr>
                </a:solidFill>
                <a:latin typeface="Calibri" panose="020F0502020204030204" pitchFamily="34" charset="0"/>
                <a:cs typeface="Calibri" panose="020F0502020204030204" pitchFamily="34" charset="0"/>
              </a:rPr>
              <a:t>Yes</a:t>
            </a:r>
          </a:p>
          <a:p>
            <a:endParaRPr lang="vi-VN" sz="1200" dirty="0">
              <a:solidFill>
                <a:schemeClr val="accent4">
                  <a:lumMod val="50000"/>
                </a:schemeClr>
              </a:solidFill>
              <a:latin typeface="Calibri" panose="020F0502020204030204" pitchFamily="34" charset="0"/>
              <a:cs typeface="Calibri" panose="020F0502020204030204" pitchFamily="34" charset="0"/>
            </a:endParaRPr>
          </a:p>
        </p:txBody>
      </p:sp>
      <p:sp>
        <p:nvSpPr>
          <p:cNvPr id="21" name="Rectangle 20">
            <a:extLst>
              <a:ext uri="{FF2B5EF4-FFF2-40B4-BE49-F238E27FC236}">
                <a16:creationId xmlns:a16="http://schemas.microsoft.com/office/drawing/2014/main" id="{B6290748-0950-4429-E8D4-05803A3A94B6}"/>
              </a:ext>
            </a:extLst>
          </p:cNvPr>
          <p:cNvSpPr/>
          <p:nvPr/>
        </p:nvSpPr>
        <p:spPr>
          <a:xfrm>
            <a:off x="2050252" y="2099668"/>
            <a:ext cx="1300163" cy="44747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latin typeface="Calibri" panose="020F0502020204030204" pitchFamily="34" charset="0"/>
                <a:cs typeface="Calibri" panose="020F0502020204030204" pitchFamily="34" charset="0"/>
              </a:rPr>
              <a:t>Nhập</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thông</a:t>
            </a:r>
            <a:r>
              <a:rPr lang="en-US" sz="1200" dirty="0">
                <a:latin typeface="Calibri" panose="020F0502020204030204" pitchFamily="34" charset="0"/>
                <a:cs typeface="Calibri" panose="020F0502020204030204" pitchFamily="34" charset="0"/>
              </a:rPr>
              <a:t> tin </a:t>
            </a:r>
            <a:r>
              <a:rPr lang="en-US" sz="1200" dirty="0" err="1">
                <a:latin typeface="Calibri" panose="020F0502020204030204" pitchFamily="34" charset="0"/>
                <a:cs typeface="Calibri" panose="020F0502020204030204" pitchFamily="34" charset="0"/>
              </a:rPr>
              <a:t>khoá</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học</a:t>
            </a:r>
            <a:endParaRPr lang="vi-VN" sz="1200" dirty="0">
              <a:latin typeface="Calibri" panose="020F0502020204030204" pitchFamily="34" charset="0"/>
              <a:cs typeface="Calibri" panose="020F0502020204030204" pitchFamily="34" charset="0"/>
            </a:endParaRPr>
          </a:p>
        </p:txBody>
      </p:sp>
      <p:cxnSp>
        <p:nvCxnSpPr>
          <p:cNvPr id="22" name="Straight Arrow Connector 21">
            <a:extLst>
              <a:ext uri="{FF2B5EF4-FFF2-40B4-BE49-F238E27FC236}">
                <a16:creationId xmlns:a16="http://schemas.microsoft.com/office/drawing/2014/main" id="{8AF24989-D365-25C3-2673-5E88106CF957}"/>
              </a:ext>
            </a:extLst>
          </p:cNvPr>
          <p:cNvCxnSpPr>
            <a:cxnSpLocks/>
            <a:stCxn id="21" idx="2"/>
            <a:endCxn id="9" idx="0"/>
          </p:cNvCxnSpPr>
          <p:nvPr/>
        </p:nvCxnSpPr>
        <p:spPr>
          <a:xfrm flipH="1">
            <a:off x="2686047" y="2547144"/>
            <a:ext cx="14287" cy="188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5"/>
          <p:cNvSpPr txBox="1">
            <a:spLocks noGrp="1"/>
          </p:cNvSpPr>
          <p:nvPr>
            <p:ph type="title"/>
          </p:nvPr>
        </p:nvSpPr>
        <p:spPr>
          <a:xfrm>
            <a:off x="541735" y="106074"/>
            <a:ext cx="7505700" cy="564579"/>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dirty="0">
                <a:solidFill>
                  <a:schemeClr val="accent2"/>
                </a:solidFill>
                <a:latin typeface="Calibri" panose="020F0502020204030204" pitchFamily="34" charset="0"/>
                <a:cs typeface="Calibri" panose="020F0502020204030204" pitchFamily="34" charset="0"/>
              </a:rPr>
              <a:t>5.6. Chức năng sửa khóa học:</a:t>
            </a:r>
            <a:endParaRPr dirty="0">
              <a:solidFill>
                <a:schemeClr val="accent2"/>
              </a:solidFill>
              <a:latin typeface="Calibri" panose="020F0502020204030204" pitchFamily="34" charset="0"/>
              <a:cs typeface="Calibri" panose="020F0502020204030204" pitchFamily="34" charset="0"/>
            </a:endParaRPr>
          </a:p>
        </p:txBody>
      </p:sp>
      <p:sp>
        <p:nvSpPr>
          <p:cNvPr id="22" name="Rectangle: Rounded Corners 21">
            <a:extLst>
              <a:ext uri="{FF2B5EF4-FFF2-40B4-BE49-F238E27FC236}">
                <a16:creationId xmlns:a16="http://schemas.microsoft.com/office/drawing/2014/main" id="{06D3A0B5-3398-C469-5B78-3B0572A86E86}"/>
              </a:ext>
            </a:extLst>
          </p:cNvPr>
          <p:cNvSpPr/>
          <p:nvPr/>
        </p:nvSpPr>
        <p:spPr>
          <a:xfrm>
            <a:off x="2869230" y="780079"/>
            <a:ext cx="1198116" cy="356943"/>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Calibri" panose="020F0502020204030204" pitchFamily="34" charset="0"/>
                <a:cs typeface="Calibri" panose="020F0502020204030204" pitchFamily="34" charset="0"/>
              </a:rPr>
              <a:t>Begin</a:t>
            </a:r>
            <a:endParaRPr lang="vi-VN" sz="1200" dirty="0">
              <a:latin typeface="Calibri" panose="020F0502020204030204" pitchFamily="34" charset="0"/>
              <a:cs typeface="Calibri" panose="020F0502020204030204" pitchFamily="34" charset="0"/>
            </a:endParaRPr>
          </a:p>
        </p:txBody>
      </p:sp>
      <p:sp>
        <p:nvSpPr>
          <p:cNvPr id="23" name="Parallelogram 22">
            <a:extLst>
              <a:ext uri="{FF2B5EF4-FFF2-40B4-BE49-F238E27FC236}">
                <a16:creationId xmlns:a16="http://schemas.microsoft.com/office/drawing/2014/main" id="{514FB0AA-821F-5B29-0DD1-3CCC81FC3396}"/>
              </a:ext>
            </a:extLst>
          </p:cNvPr>
          <p:cNvSpPr/>
          <p:nvPr/>
        </p:nvSpPr>
        <p:spPr>
          <a:xfrm>
            <a:off x="2768200" y="1332028"/>
            <a:ext cx="1400176" cy="443420"/>
          </a:xfrm>
          <a:prstGeom prst="parallelogram">
            <a:avLst/>
          </a:prstGeom>
          <a:solidFill>
            <a:schemeClr val="accent4">
              <a:lumMod val="20000"/>
              <a:lumOff val="8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Calibri" panose="020F0502020204030204" pitchFamily="34" charset="0"/>
                <a:cs typeface="Calibri" panose="020F0502020204030204" pitchFamily="34" charset="0"/>
              </a:rPr>
              <a:t>Click </a:t>
            </a:r>
            <a:r>
              <a:rPr lang="en-US" sz="1200" dirty="0" err="1">
                <a:latin typeface="Calibri" panose="020F0502020204030204" pitchFamily="34" charset="0"/>
                <a:cs typeface="Calibri" panose="020F0502020204030204" pitchFamily="34" charset="0"/>
              </a:rPr>
              <a:t>vào</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khoá</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học</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cần</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sửa</a:t>
            </a:r>
            <a:endParaRPr lang="vi-VN" sz="1200" dirty="0">
              <a:latin typeface="Calibri" panose="020F0502020204030204" pitchFamily="34" charset="0"/>
              <a:cs typeface="Calibri" panose="020F0502020204030204" pitchFamily="34" charset="0"/>
            </a:endParaRPr>
          </a:p>
        </p:txBody>
      </p:sp>
      <p:sp>
        <p:nvSpPr>
          <p:cNvPr id="24" name="Diamond 23">
            <a:extLst>
              <a:ext uri="{FF2B5EF4-FFF2-40B4-BE49-F238E27FC236}">
                <a16:creationId xmlns:a16="http://schemas.microsoft.com/office/drawing/2014/main" id="{29A2E0ED-C4FE-FF45-FC03-053B290FC866}"/>
              </a:ext>
            </a:extLst>
          </p:cNvPr>
          <p:cNvSpPr/>
          <p:nvPr/>
        </p:nvSpPr>
        <p:spPr>
          <a:xfrm>
            <a:off x="2696763" y="2792257"/>
            <a:ext cx="1564483" cy="750137"/>
          </a:xfrm>
          <a:prstGeom prst="diamond">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latin typeface="Calibri" panose="020F0502020204030204" pitchFamily="34" charset="0"/>
                <a:cs typeface="Calibri" panose="020F0502020204030204" pitchFamily="34" charset="0"/>
              </a:rPr>
              <a:t>Kiểm</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tra</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thông</a:t>
            </a:r>
            <a:r>
              <a:rPr lang="en-US" sz="1200" dirty="0">
                <a:latin typeface="Calibri" panose="020F0502020204030204" pitchFamily="34" charset="0"/>
                <a:cs typeface="Calibri" panose="020F0502020204030204" pitchFamily="34" charset="0"/>
              </a:rPr>
              <a:t> tin</a:t>
            </a:r>
            <a:endParaRPr lang="vi-VN" sz="1200" dirty="0">
              <a:latin typeface="Calibri" panose="020F0502020204030204" pitchFamily="34" charset="0"/>
              <a:cs typeface="Calibri" panose="020F0502020204030204" pitchFamily="34" charset="0"/>
            </a:endParaRPr>
          </a:p>
        </p:txBody>
      </p:sp>
      <p:sp>
        <p:nvSpPr>
          <p:cNvPr id="25" name="Parallelogram 24">
            <a:extLst>
              <a:ext uri="{FF2B5EF4-FFF2-40B4-BE49-F238E27FC236}">
                <a16:creationId xmlns:a16="http://schemas.microsoft.com/office/drawing/2014/main" id="{8E79EB9A-8980-F388-182A-766D518A04F6}"/>
              </a:ext>
            </a:extLst>
          </p:cNvPr>
          <p:cNvSpPr/>
          <p:nvPr/>
        </p:nvSpPr>
        <p:spPr>
          <a:xfrm>
            <a:off x="5160026" y="2388269"/>
            <a:ext cx="2205631" cy="519445"/>
          </a:xfrm>
          <a:prstGeom prst="parallelogram">
            <a:avLst/>
          </a:prstGeom>
          <a:solidFill>
            <a:schemeClr val="accent4">
              <a:lumMod val="20000"/>
              <a:lumOff val="8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latin typeface="Calibri" panose="020F0502020204030204" pitchFamily="34" charset="0"/>
                <a:cs typeface="Calibri" panose="020F0502020204030204" pitchFamily="34" charset="0"/>
              </a:rPr>
              <a:t>Yêu</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cầu</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nhập</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đúng</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thông</a:t>
            </a:r>
            <a:r>
              <a:rPr lang="en-US" sz="1200" dirty="0">
                <a:latin typeface="Calibri" panose="020F0502020204030204" pitchFamily="34" charset="0"/>
                <a:cs typeface="Calibri" panose="020F0502020204030204" pitchFamily="34" charset="0"/>
              </a:rPr>
              <a:t> tin</a:t>
            </a:r>
            <a:endParaRPr lang="vi-VN" sz="1200" dirty="0">
              <a:latin typeface="Calibri" panose="020F0502020204030204" pitchFamily="34" charset="0"/>
              <a:cs typeface="Calibri" panose="020F0502020204030204" pitchFamily="34" charset="0"/>
            </a:endParaRPr>
          </a:p>
        </p:txBody>
      </p:sp>
      <p:sp>
        <p:nvSpPr>
          <p:cNvPr id="26" name="Rectangle 25">
            <a:extLst>
              <a:ext uri="{FF2B5EF4-FFF2-40B4-BE49-F238E27FC236}">
                <a16:creationId xmlns:a16="http://schemas.microsoft.com/office/drawing/2014/main" id="{29D5CA93-DE1D-0C48-A8E8-B6DADFFEEF48}"/>
              </a:ext>
            </a:extLst>
          </p:cNvPr>
          <p:cNvSpPr/>
          <p:nvPr/>
        </p:nvSpPr>
        <p:spPr>
          <a:xfrm>
            <a:off x="2702370" y="3793949"/>
            <a:ext cx="1564483" cy="44747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latin typeface="Calibri" panose="020F0502020204030204" pitchFamily="34" charset="0"/>
                <a:cs typeface="Calibri" panose="020F0502020204030204" pitchFamily="34" charset="0"/>
              </a:rPr>
              <a:t>Cập</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nhật</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thông</a:t>
            </a:r>
            <a:r>
              <a:rPr lang="en-US" sz="1200" dirty="0">
                <a:latin typeface="Calibri" panose="020F0502020204030204" pitchFamily="34" charset="0"/>
                <a:cs typeface="Calibri" panose="020F0502020204030204" pitchFamily="34" charset="0"/>
              </a:rPr>
              <a:t> tin </a:t>
            </a:r>
            <a:r>
              <a:rPr lang="en-US" sz="1200" dirty="0" err="1">
                <a:latin typeface="Calibri" panose="020F0502020204030204" pitchFamily="34" charset="0"/>
                <a:cs typeface="Calibri" panose="020F0502020204030204" pitchFamily="34" charset="0"/>
              </a:rPr>
              <a:t>về</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khoá</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học</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vào</a:t>
            </a:r>
            <a:r>
              <a:rPr lang="en-US" sz="1200" dirty="0">
                <a:latin typeface="Calibri" panose="020F0502020204030204" pitchFamily="34" charset="0"/>
                <a:cs typeface="Calibri" panose="020F0502020204030204" pitchFamily="34" charset="0"/>
              </a:rPr>
              <a:t> CSDL</a:t>
            </a:r>
          </a:p>
        </p:txBody>
      </p:sp>
      <p:cxnSp>
        <p:nvCxnSpPr>
          <p:cNvPr id="27" name="Straight Arrow Connector 26">
            <a:extLst>
              <a:ext uri="{FF2B5EF4-FFF2-40B4-BE49-F238E27FC236}">
                <a16:creationId xmlns:a16="http://schemas.microsoft.com/office/drawing/2014/main" id="{7AD0F95F-A0D3-0D82-112C-C74E3A042A87}"/>
              </a:ext>
            </a:extLst>
          </p:cNvPr>
          <p:cNvCxnSpPr>
            <a:cxnSpLocks/>
            <a:stCxn id="22" idx="2"/>
            <a:endCxn id="23" idx="0"/>
          </p:cNvCxnSpPr>
          <p:nvPr/>
        </p:nvCxnSpPr>
        <p:spPr>
          <a:xfrm>
            <a:off x="3468288" y="1137022"/>
            <a:ext cx="0" cy="1950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D04EF06-0527-8534-852F-0E3CACA5E20D}"/>
              </a:ext>
            </a:extLst>
          </p:cNvPr>
          <p:cNvCxnSpPr>
            <a:cxnSpLocks/>
            <a:stCxn id="23" idx="4"/>
            <a:endCxn id="36" idx="0"/>
          </p:cNvCxnSpPr>
          <p:nvPr/>
        </p:nvCxnSpPr>
        <p:spPr>
          <a:xfrm>
            <a:off x="3468288" y="1775448"/>
            <a:ext cx="0" cy="338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4521757-F50B-7FDC-F2FA-26639CCEA01D}"/>
              </a:ext>
            </a:extLst>
          </p:cNvPr>
          <p:cNvCxnSpPr>
            <a:cxnSpLocks/>
            <a:stCxn id="24" idx="2"/>
            <a:endCxn id="26" idx="0"/>
          </p:cNvCxnSpPr>
          <p:nvPr/>
        </p:nvCxnSpPr>
        <p:spPr>
          <a:xfrm>
            <a:off x="3479005" y="3542394"/>
            <a:ext cx="5607" cy="251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AE87902-E2F3-BB87-0383-5E3401235C03}"/>
              </a:ext>
            </a:extLst>
          </p:cNvPr>
          <p:cNvCxnSpPr>
            <a:cxnSpLocks/>
            <a:stCxn id="26" idx="2"/>
            <a:endCxn id="34" idx="0"/>
          </p:cNvCxnSpPr>
          <p:nvPr/>
        </p:nvCxnSpPr>
        <p:spPr>
          <a:xfrm flipH="1">
            <a:off x="3479004" y="4241426"/>
            <a:ext cx="5608" cy="203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90C91349-1A5A-265A-65E9-D6565BB779B5}"/>
              </a:ext>
            </a:extLst>
          </p:cNvPr>
          <p:cNvCxnSpPr>
            <a:cxnSpLocks/>
            <a:stCxn id="24" idx="3"/>
            <a:endCxn id="25" idx="4"/>
          </p:cNvCxnSpPr>
          <p:nvPr/>
        </p:nvCxnSpPr>
        <p:spPr>
          <a:xfrm flipV="1">
            <a:off x="4261246" y="2907714"/>
            <a:ext cx="2001596" cy="25961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31BEDD82-DFF0-1FCB-FADF-EF9FF94E8EEA}"/>
              </a:ext>
            </a:extLst>
          </p:cNvPr>
          <p:cNvCxnSpPr>
            <a:cxnSpLocks/>
            <a:stCxn id="25" idx="0"/>
          </p:cNvCxnSpPr>
          <p:nvPr/>
        </p:nvCxnSpPr>
        <p:spPr>
          <a:xfrm rot="16200000" flipV="1">
            <a:off x="4643714" y="769140"/>
            <a:ext cx="443702" cy="279455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44221721-CF67-A742-AAC1-DE5940CC1245}"/>
              </a:ext>
            </a:extLst>
          </p:cNvPr>
          <p:cNvSpPr txBox="1"/>
          <p:nvPr/>
        </p:nvSpPr>
        <p:spPr>
          <a:xfrm>
            <a:off x="4702826" y="2899020"/>
            <a:ext cx="914400" cy="276999"/>
          </a:xfrm>
          <a:prstGeom prst="rect">
            <a:avLst/>
          </a:prstGeom>
          <a:noFill/>
        </p:spPr>
        <p:txBody>
          <a:bodyPr wrap="square" rtlCol="0">
            <a:spAutoFit/>
          </a:bodyPr>
          <a:lstStyle/>
          <a:p>
            <a:r>
              <a:rPr lang="en-US" sz="1200" dirty="0">
                <a:solidFill>
                  <a:schemeClr val="accent4">
                    <a:lumMod val="50000"/>
                  </a:schemeClr>
                </a:solidFill>
                <a:latin typeface="Calibri" panose="020F0502020204030204" pitchFamily="34" charset="0"/>
                <a:cs typeface="Calibri" panose="020F0502020204030204" pitchFamily="34" charset="0"/>
              </a:rPr>
              <a:t>No</a:t>
            </a:r>
            <a:endParaRPr lang="vi-VN" sz="1200" dirty="0">
              <a:solidFill>
                <a:schemeClr val="accent4">
                  <a:lumMod val="50000"/>
                </a:schemeClr>
              </a:solidFill>
              <a:latin typeface="Calibri" panose="020F0502020204030204" pitchFamily="34" charset="0"/>
              <a:cs typeface="Calibri" panose="020F0502020204030204" pitchFamily="34" charset="0"/>
            </a:endParaRPr>
          </a:p>
        </p:txBody>
      </p:sp>
      <p:sp>
        <p:nvSpPr>
          <p:cNvPr id="34" name="Oval 33">
            <a:extLst>
              <a:ext uri="{FF2B5EF4-FFF2-40B4-BE49-F238E27FC236}">
                <a16:creationId xmlns:a16="http://schemas.microsoft.com/office/drawing/2014/main" id="{E9687EEC-00B1-7B69-B657-27FEBB777575}"/>
              </a:ext>
            </a:extLst>
          </p:cNvPr>
          <p:cNvSpPr/>
          <p:nvPr/>
        </p:nvSpPr>
        <p:spPr>
          <a:xfrm>
            <a:off x="2828922" y="4444972"/>
            <a:ext cx="1300163" cy="343043"/>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a:p>
            <a:pPr algn="ctr"/>
            <a:r>
              <a:rPr lang="en-US" sz="1200" dirty="0">
                <a:latin typeface="Calibri" panose="020F0502020204030204" pitchFamily="34" charset="0"/>
                <a:cs typeface="Calibri" panose="020F0502020204030204" pitchFamily="34" charset="0"/>
              </a:rPr>
              <a:t>END</a:t>
            </a:r>
          </a:p>
          <a:p>
            <a:pPr algn="ctr"/>
            <a:endParaRPr lang="vi-VN" sz="1200" dirty="0">
              <a:latin typeface="Calibri" panose="020F0502020204030204" pitchFamily="34" charset="0"/>
              <a:cs typeface="Calibri" panose="020F0502020204030204" pitchFamily="34" charset="0"/>
            </a:endParaRPr>
          </a:p>
        </p:txBody>
      </p:sp>
      <p:sp>
        <p:nvSpPr>
          <p:cNvPr id="35" name="TextBox 34">
            <a:extLst>
              <a:ext uri="{FF2B5EF4-FFF2-40B4-BE49-F238E27FC236}">
                <a16:creationId xmlns:a16="http://schemas.microsoft.com/office/drawing/2014/main" id="{2CD4D8A8-00D7-8825-1BF5-0E2C8E60DBAC}"/>
              </a:ext>
            </a:extLst>
          </p:cNvPr>
          <p:cNvSpPr txBox="1"/>
          <p:nvPr/>
        </p:nvSpPr>
        <p:spPr>
          <a:xfrm>
            <a:off x="3479003" y="3461819"/>
            <a:ext cx="914400" cy="461665"/>
          </a:xfrm>
          <a:prstGeom prst="rect">
            <a:avLst/>
          </a:prstGeom>
          <a:noFill/>
        </p:spPr>
        <p:txBody>
          <a:bodyPr wrap="square" rtlCol="0">
            <a:spAutoFit/>
          </a:bodyPr>
          <a:lstStyle/>
          <a:p>
            <a:r>
              <a:rPr lang="en-US" sz="1200" dirty="0">
                <a:solidFill>
                  <a:schemeClr val="accent4">
                    <a:lumMod val="50000"/>
                  </a:schemeClr>
                </a:solidFill>
                <a:latin typeface="Calibri" panose="020F0502020204030204" pitchFamily="34" charset="0"/>
                <a:cs typeface="Calibri" panose="020F0502020204030204" pitchFamily="34" charset="0"/>
              </a:rPr>
              <a:t>Yes</a:t>
            </a:r>
          </a:p>
          <a:p>
            <a:endParaRPr lang="vi-VN" sz="1200" dirty="0">
              <a:solidFill>
                <a:schemeClr val="accent4">
                  <a:lumMod val="50000"/>
                </a:schemeClr>
              </a:solidFill>
              <a:latin typeface="Calibri" panose="020F0502020204030204" pitchFamily="34" charset="0"/>
              <a:cs typeface="Calibri" panose="020F0502020204030204" pitchFamily="34" charset="0"/>
            </a:endParaRPr>
          </a:p>
        </p:txBody>
      </p:sp>
      <p:sp>
        <p:nvSpPr>
          <p:cNvPr id="36" name="Rectangle 35">
            <a:extLst>
              <a:ext uri="{FF2B5EF4-FFF2-40B4-BE49-F238E27FC236}">
                <a16:creationId xmlns:a16="http://schemas.microsoft.com/office/drawing/2014/main" id="{0AF7BCE0-1A71-033A-C7AC-3FC1ED8CBAC8}"/>
              </a:ext>
            </a:extLst>
          </p:cNvPr>
          <p:cNvSpPr/>
          <p:nvPr/>
        </p:nvSpPr>
        <p:spPr>
          <a:xfrm>
            <a:off x="2818206" y="2113687"/>
            <a:ext cx="1300163" cy="44747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latin typeface="Calibri" panose="020F0502020204030204" pitchFamily="34" charset="0"/>
                <a:cs typeface="Calibri" panose="020F0502020204030204" pitchFamily="34" charset="0"/>
              </a:rPr>
              <a:t>Nhập</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thông</a:t>
            </a:r>
            <a:r>
              <a:rPr lang="en-US" sz="1200" dirty="0">
                <a:latin typeface="Calibri" panose="020F0502020204030204" pitchFamily="34" charset="0"/>
                <a:cs typeface="Calibri" panose="020F0502020204030204" pitchFamily="34" charset="0"/>
              </a:rPr>
              <a:t> tin </a:t>
            </a:r>
            <a:r>
              <a:rPr lang="en-US" sz="1200" dirty="0" err="1">
                <a:latin typeface="Calibri" panose="020F0502020204030204" pitchFamily="34" charset="0"/>
                <a:cs typeface="Calibri" panose="020F0502020204030204" pitchFamily="34" charset="0"/>
              </a:rPr>
              <a:t>khoá</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học</a:t>
            </a:r>
            <a:endParaRPr lang="vi-VN" sz="1200" dirty="0">
              <a:latin typeface="Calibri" panose="020F0502020204030204" pitchFamily="34" charset="0"/>
              <a:cs typeface="Calibri" panose="020F0502020204030204" pitchFamily="34" charset="0"/>
            </a:endParaRPr>
          </a:p>
        </p:txBody>
      </p:sp>
      <p:cxnSp>
        <p:nvCxnSpPr>
          <p:cNvPr id="37" name="Straight Arrow Connector 36">
            <a:extLst>
              <a:ext uri="{FF2B5EF4-FFF2-40B4-BE49-F238E27FC236}">
                <a16:creationId xmlns:a16="http://schemas.microsoft.com/office/drawing/2014/main" id="{E73AC93E-3187-24F9-F31A-ED15D0B394E2}"/>
              </a:ext>
            </a:extLst>
          </p:cNvPr>
          <p:cNvCxnSpPr>
            <a:cxnSpLocks/>
            <a:stCxn id="36" idx="2"/>
            <a:endCxn id="24" idx="0"/>
          </p:cNvCxnSpPr>
          <p:nvPr/>
        </p:nvCxnSpPr>
        <p:spPr>
          <a:xfrm>
            <a:off x="3468288" y="2561163"/>
            <a:ext cx="10717" cy="231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8DD43B61-765C-1016-F77E-F6B3F60E0B7D}"/>
              </a:ext>
            </a:extLst>
          </p:cNvPr>
          <p:cNvSpPr txBox="1"/>
          <p:nvPr/>
        </p:nvSpPr>
        <p:spPr>
          <a:xfrm>
            <a:off x="7854554" y="4578549"/>
            <a:ext cx="1189434" cy="307777"/>
          </a:xfrm>
          <a:prstGeom prst="rect">
            <a:avLst/>
          </a:prstGeom>
          <a:noFill/>
        </p:spPr>
        <p:txBody>
          <a:bodyPr wrap="square">
            <a:spAutoFit/>
          </a:bodyPr>
          <a:lstStyle/>
          <a:p>
            <a:pPr marL="0" lvl="0" indent="0" algn="l" rtl="0">
              <a:spcBef>
                <a:spcPts val="0"/>
              </a:spcBef>
              <a:spcAft>
                <a:spcPts val="0"/>
              </a:spcAft>
              <a:buNone/>
            </a:pPr>
            <a:r>
              <a:rPr lang="vi-VN" sz="1400" dirty="0">
                <a:solidFill>
                  <a:schemeClr val="bg1"/>
                </a:solidFill>
                <a:latin typeface="Calibri" panose="020F0502020204030204" pitchFamily="34" charset="0"/>
                <a:ea typeface="Source Sans Pro"/>
                <a:cs typeface="Calibri" panose="020F0502020204030204" pitchFamily="34" charset="0"/>
                <a:sym typeface="Source Sans Pro"/>
              </a:rPr>
              <a:t>CHƯƠNG II</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6"/>
          <p:cNvSpPr txBox="1">
            <a:spLocks noGrp="1"/>
          </p:cNvSpPr>
          <p:nvPr>
            <p:ph type="title"/>
          </p:nvPr>
        </p:nvSpPr>
        <p:spPr>
          <a:xfrm>
            <a:off x="762000" y="19787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dirty="0">
                <a:solidFill>
                  <a:schemeClr val="accent2"/>
                </a:solidFill>
                <a:latin typeface="Calibri" panose="020F0502020204030204" pitchFamily="34" charset="0"/>
                <a:cs typeface="Calibri" panose="020F0502020204030204" pitchFamily="34" charset="0"/>
              </a:rPr>
              <a:t>5.7. Chức năng xóa khóa học:</a:t>
            </a:r>
            <a:endParaRPr dirty="0">
              <a:solidFill>
                <a:schemeClr val="accent2"/>
              </a:solidFill>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675328F9-5D68-A6BA-CCBC-C0A07213D47C}"/>
              </a:ext>
            </a:extLst>
          </p:cNvPr>
          <p:cNvSpPr txBox="1"/>
          <p:nvPr/>
        </p:nvSpPr>
        <p:spPr>
          <a:xfrm>
            <a:off x="7854554" y="4578549"/>
            <a:ext cx="1189434" cy="307777"/>
          </a:xfrm>
          <a:prstGeom prst="rect">
            <a:avLst/>
          </a:prstGeom>
          <a:noFill/>
        </p:spPr>
        <p:txBody>
          <a:bodyPr wrap="square">
            <a:spAutoFit/>
          </a:bodyPr>
          <a:lstStyle/>
          <a:p>
            <a:pPr marL="0" lvl="0" indent="0" algn="l" rtl="0">
              <a:spcBef>
                <a:spcPts val="0"/>
              </a:spcBef>
              <a:spcAft>
                <a:spcPts val="0"/>
              </a:spcAft>
              <a:buNone/>
            </a:pPr>
            <a:r>
              <a:rPr lang="vi-VN" sz="1400" dirty="0">
                <a:solidFill>
                  <a:schemeClr val="bg1"/>
                </a:solidFill>
                <a:latin typeface="Calibri" panose="020F0502020204030204" pitchFamily="34" charset="0"/>
                <a:ea typeface="Source Sans Pro"/>
                <a:cs typeface="Calibri" panose="020F0502020204030204" pitchFamily="34" charset="0"/>
                <a:sym typeface="Source Sans Pro"/>
              </a:rPr>
              <a:t>CHƯƠNG II</a:t>
            </a:r>
          </a:p>
        </p:txBody>
      </p:sp>
      <p:sp>
        <p:nvSpPr>
          <p:cNvPr id="7" name="Rectangle: Rounded Corners 6">
            <a:extLst>
              <a:ext uri="{FF2B5EF4-FFF2-40B4-BE49-F238E27FC236}">
                <a16:creationId xmlns:a16="http://schemas.microsoft.com/office/drawing/2014/main" id="{002B6122-7FC8-4D30-0F7C-815B119D52C8}"/>
              </a:ext>
            </a:extLst>
          </p:cNvPr>
          <p:cNvSpPr/>
          <p:nvPr/>
        </p:nvSpPr>
        <p:spPr>
          <a:xfrm>
            <a:off x="3648692" y="1166297"/>
            <a:ext cx="1298452" cy="296475"/>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begin</a:t>
            </a:r>
            <a:endParaRPr lang="vi-VN" dirty="0">
              <a:latin typeface="Calibri" panose="020F0502020204030204" pitchFamily="34" charset="0"/>
              <a:cs typeface="Calibri" panose="020F0502020204030204" pitchFamily="34" charset="0"/>
            </a:endParaRPr>
          </a:p>
        </p:txBody>
      </p:sp>
      <p:sp>
        <p:nvSpPr>
          <p:cNvPr id="8" name="Parallelogram 7">
            <a:extLst>
              <a:ext uri="{FF2B5EF4-FFF2-40B4-BE49-F238E27FC236}">
                <a16:creationId xmlns:a16="http://schemas.microsoft.com/office/drawing/2014/main" id="{8F83DB62-6607-4850-0877-10CF156F680A}"/>
              </a:ext>
            </a:extLst>
          </p:cNvPr>
          <p:cNvSpPr/>
          <p:nvPr/>
        </p:nvSpPr>
        <p:spPr>
          <a:xfrm>
            <a:off x="3618408" y="1933694"/>
            <a:ext cx="1328736" cy="604939"/>
          </a:xfrm>
          <a:prstGeom prst="parallelogram">
            <a:avLst/>
          </a:prstGeom>
          <a:solidFill>
            <a:schemeClr val="accent4">
              <a:lumMod val="20000"/>
              <a:lumOff val="8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latin typeface="Calibri" panose="020F0502020204030204" pitchFamily="34" charset="0"/>
                <a:cs typeface="Calibri" panose="020F0502020204030204" pitchFamily="34" charset="0"/>
              </a:rPr>
              <a:t>Chọn</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khoá</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học</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cần</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xoá</a:t>
            </a:r>
            <a:endParaRPr lang="vi-VN" sz="1200" dirty="0">
              <a:latin typeface="Calibri" panose="020F0502020204030204" pitchFamily="34" charset="0"/>
              <a:cs typeface="Calibri" panose="020F0502020204030204" pitchFamily="34" charset="0"/>
            </a:endParaRPr>
          </a:p>
        </p:txBody>
      </p:sp>
      <p:sp>
        <p:nvSpPr>
          <p:cNvPr id="9" name="Rectangle 8">
            <a:extLst>
              <a:ext uri="{FF2B5EF4-FFF2-40B4-BE49-F238E27FC236}">
                <a16:creationId xmlns:a16="http://schemas.microsoft.com/office/drawing/2014/main" id="{A9FE7305-A3C9-FF25-B4B4-98DB34821F11}"/>
              </a:ext>
            </a:extLst>
          </p:cNvPr>
          <p:cNvSpPr/>
          <p:nvPr/>
        </p:nvSpPr>
        <p:spPr>
          <a:xfrm>
            <a:off x="3623788" y="3009556"/>
            <a:ext cx="1300163" cy="44747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latin typeface="Calibri" panose="020F0502020204030204" pitchFamily="34" charset="0"/>
                <a:cs typeface="Calibri" panose="020F0502020204030204" pitchFamily="34" charset="0"/>
              </a:rPr>
              <a:t>Xoá</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khoá</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học</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trong</a:t>
            </a:r>
            <a:r>
              <a:rPr lang="en-US" sz="1200" dirty="0">
                <a:latin typeface="Calibri" panose="020F0502020204030204" pitchFamily="34" charset="0"/>
                <a:cs typeface="Calibri" panose="020F0502020204030204" pitchFamily="34" charset="0"/>
              </a:rPr>
              <a:t> CSDL</a:t>
            </a:r>
            <a:endParaRPr lang="vi-VN" sz="1200" dirty="0">
              <a:latin typeface="Calibri" panose="020F0502020204030204" pitchFamily="34" charset="0"/>
              <a:cs typeface="Calibri" panose="020F0502020204030204" pitchFamily="34" charset="0"/>
            </a:endParaRPr>
          </a:p>
        </p:txBody>
      </p:sp>
      <p:cxnSp>
        <p:nvCxnSpPr>
          <p:cNvPr id="10" name="Straight Arrow Connector 9">
            <a:extLst>
              <a:ext uri="{FF2B5EF4-FFF2-40B4-BE49-F238E27FC236}">
                <a16:creationId xmlns:a16="http://schemas.microsoft.com/office/drawing/2014/main" id="{5D86B815-32D3-4212-EE30-85570783DDAA}"/>
              </a:ext>
            </a:extLst>
          </p:cNvPr>
          <p:cNvCxnSpPr>
            <a:cxnSpLocks/>
            <a:stCxn id="7" idx="2"/>
            <a:endCxn id="8" idx="0"/>
          </p:cNvCxnSpPr>
          <p:nvPr/>
        </p:nvCxnSpPr>
        <p:spPr>
          <a:xfrm flipH="1">
            <a:off x="4282776" y="1462772"/>
            <a:ext cx="15142" cy="470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0F659E2-BE5D-3B53-A005-708864A57493}"/>
              </a:ext>
            </a:extLst>
          </p:cNvPr>
          <p:cNvCxnSpPr>
            <a:cxnSpLocks/>
            <a:stCxn id="8" idx="4"/>
            <a:endCxn id="9" idx="0"/>
          </p:cNvCxnSpPr>
          <p:nvPr/>
        </p:nvCxnSpPr>
        <p:spPr>
          <a:xfrm flipH="1">
            <a:off x="4273870" y="2538633"/>
            <a:ext cx="8906" cy="470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59FFEB2-8D69-0BF5-F842-1F9792934E8F}"/>
              </a:ext>
            </a:extLst>
          </p:cNvPr>
          <p:cNvCxnSpPr>
            <a:cxnSpLocks/>
            <a:stCxn id="9" idx="2"/>
            <a:endCxn id="13" idx="0"/>
          </p:cNvCxnSpPr>
          <p:nvPr/>
        </p:nvCxnSpPr>
        <p:spPr>
          <a:xfrm>
            <a:off x="4273870" y="3457032"/>
            <a:ext cx="0" cy="470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FBF0A190-E595-C9DF-68CE-8A95EF7C4B5A}"/>
              </a:ext>
            </a:extLst>
          </p:cNvPr>
          <p:cNvSpPr/>
          <p:nvPr/>
        </p:nvSpPr>
        <p:spPr>
          <a:xfrm>
            <a:off x="3623788" y="3927955"/>
            <a:ext cx="1300163" cy="343043"/>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a:p>
            <a:pPr algn="ctr"/>
            <a:r>
              <a:rPr lang="en-US" sz="1200" dirty="0">
                <a:latin typeface="Calibri" panose="020F0502020204030204" pitchFamily="34" charset="0"/>
                <a:cs typeface="Calibri" panose="020F0502020204030204" pitchFamily="34" charset="0"/>
              </a:rPr>
              <a:t>END</a:t>
            </a:r>
          </a:p>
          <a:p>
            <a:pPr algn="ctr"/>
            <a:endParaRPr lang="vi-VN" sz="1200" dirty="0">
              <a:latin typeface="Calibri" panose="020F0502020204030204" pitchFamily="34" charset="0"/>
              <a:cs typeface="Calibri" panose="020F050202020403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7"/>
          <p:cNvSpPr txBox="1">
            <a:spLocks noGrp="1"/>
          </p:cNvSpPr>
          <p:nvPr>
            <p:ph type="title"/>
          </p:nvPr>
        </p:nvSpPr>
        <p:spPr>
          <a:xfrm>
            <a:off x="504825" y="227475"/>
            <a:ext cx="7505700" cy="52976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dirty="0">
                <a:solidFill>
                  <a:schemeClr val="accent2"/>
                </a:solidFill>
                <a:latin typeface="Calibri" panose="020F0502020204030204" pitchFamily="34" charset="0"/>
                <a:cs typeface="Calibri" panose="020F0502020204030204" pitchFamily="34" charset="0"/>
              </a:rPr>
              <a:t>5.8.	Chức năng tìm kiếm bài viết:</a:t>
            </a:r>
            <a:endParaRPr dirty="0">
              <a:solidFill>
                <a:schemeClr val="accent2"/>
              </a:solidFill>
              <a:latin typeface="Calibri" panose="020F0502020204030204" pitchFamily="34" charset="0"/>
              <a:cs typeface="Calibri" panose="020F0502020204030204" pitchFamily="34" charset="0"/>
            </a:endParaRPr>
          </a:p>
        </p:txBody>
      </p:sp>
      <p:sp>
        <p:nvSpPr>
          <p:cNvPr id="13" name="Rectangle: Rounded Corners 12">
            <a:extLst>
              <a:ext uri="{FF2B5EF4-FFF2-40B4-BE49-F238E27FC236}">
                <a16:creationId xmlns:a16="http://schemas.microsoft.com/office/drawing/2014/main" id="{91C6CDF2-8760-FD1F-032D-6095A0F59C8C}"/>
              </a:ext>
            </a:extLst>
          </p:cNvPr>
          <p:cNvSpPr/>
          <p:nvPr/>
        </p:nvSpPr>
        <p:spPr>
          <a:xfrm>
            <a:off x="3162600" y="892460"/>
            <a:ext cx="1300163" cy="356943"/>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Calibri" panose="020F0502020204030204" pitchFamily="34" charset="0"/>
                <a:cs typeface="Calibri" panose="020F0502020204030204" pitchFamily="34" charset="0"/>
              </a:rPr>
              <a:t>Begin</a:t>
            </a:r>
            <a:endParaRPr lang="vi-VN" sz="1200" dirty="0">
              <a:latin typeface="Calibri" panose="020F0502020204030204" pitchFamily="34" charset="0"/>
              <a:cs typeface="Calibri" panose="020F0502020204030204" pitchFamily="34" charset="0"/>
            </a:endParaRPr>
          </a:p>
        </p:txBody>
      </p:sp>
      <p:sp>
        <p:nvSpPr>
          <p:cNvPr id="14" name="Parallelogram 13">
            <a:extLst>
              <a:ext uri="{FF2B5EF4-FFF2-40B4-BE49-F238E27FC236}">
                <a16:creationId xmlns:a16="http://schemas.microsoft.com/office/drawing/2014/main" id="{A796E05B-AD84-6F57-ECA4-C3753D503DAB}"/>
              </a:ext>
            </a:extLst>
          </p:cNvPr>
          <p:cNvSpPr/>
          <p:nvPr/>
        </p:nvSpPr>
        <p:spPr>
          <a:xfrm>
            <a:off x="3052510" y="1627683"/>
            <a:ext cx="1520342" cy="449781"/>
          </a:xfrm>
          <a:prstGeom prst="parallelogram">
            <a:avLst/>
          </a:prstGeom>
          <a:solidFill>
            <a:schemeClr val="accent4">
              <a:lumMod val="20000"/>
              <a:lumOff val="8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latin typeface="Calibri" panose="020F0502020204030204" pitchFamily="34" charset="0"/>
                <a:cs typeface="Calibri" panose="020F0502020204030204" pitchFamily="34" charset="0"/>
              </a:rPr>
              <a:t>Nhập</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từ</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khoá</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tìm</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kiếm</a:t>
            </a:r>
            <a:endParaRPr lang="vi-VN" sz="1200" dirty="0">
              <a:latin typeface="Calibri" panose="020F0502020204030204" pitchFamily="34" charset="0"/>
              <a:cs typeface="Calibri" panose="020F0502020204030204" pitchFamily="34" charset="0"/>
            </a:endParaRPr>
          </a:p>
        </p:txBody>
      </p:sp>
      <p:cxnSp>
        <p:nvCxnSpPr>
          <p:cNvPr id="15" name="Straight Arrow Connector 14">
            <a:extLst>
              <a:ext uri="{FF2B5EF4-FFF2-40B4-BE49-F238E27FC236}">
                <a16:creationId xmlns:a16="http://schemas.microsoft.com/office/drawing/2014/main" id="{7608121B-7B89-9DA1-5E97-2DEDE21808AF}"/>
              </a:ext>
            </a:extLst>
          </p:cNvPr>
          <p:cNvCxnSpPr>
            <a:cxnSpLocks/>
            <a:stCxn id="13" idx="2"/>
            <a:endCxn id="14" idx="0"/>
          </p:cNvCxnSpPr>
          <p:nvPr/>
        </p:nvCxnSpPr>
        <p:spPr>
          <a:xfrm flipH="1">
            <a:off x="3812681" y="1249403"/>
            <a:ext cx="1" cy="378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EB79F84-7E18-8977-8EC5-96010D73BEED}"/>
              </a:ext>
            </a:extLst>
          </p:cNvPr>
          <p:cNvCxnSpPr>
            <a:cxnSpLocks/>
            <a:stCxn id="14" idx="4"/>
            <a:endCxn id="41" idx="0"/>
          </p:cNvCxnSpPr>
          <p:nvPr/>
        </p:nvCxnSpPr>
        <p:spPr>
          <a:xfrm>
            <a:off x="3812681" y="2077464"/>
            <a:ext cx="0" cy="304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52A72B4-44B5-3737-FB1F-AB7A3320032C}"/>
              </a:ext>
            </a:extLst>
          </p:cNvPr>
          <p:cNvCxnSpPr>
            <a:cxnSpLocks/>
            <a:stCxn id="41" idx="2"/>
            <a:endCxn id="43" idx="0"/>
          </p:cNvCxnSpPr>
          <p:nvPr/>
        </p:nvCxnSpPr>
        <p:spPr>
          <a:xfrm>
            <a:off x="3812681" y="3363156"/>
            <a:ext cx="1" cy="4383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E1C7785-637D-BD47-EC33-5FD4EABF3E03}"/>
              </a:ext>
            </a:extLst>
          </p:cNvPr>
          <p:cNvCxnSpPr>
            <a:cxnSpLocks/>
            <a:stCxn id="43" idx="2"/>
            <a:endCxn id="19" idx="0"/>
          </p:cNvCxnSpPr>
          <p:nvPr/>
        </p:nvCxnSpPr>
        <p:spPr>
          <a:xfrm flipH="1">
            <a:off x="3800475" y="4248951"/>
            <a:ext cx="12207" cy="234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D7A4BEE4-FBBA-20A8-A135-8C0BBC47A49D}"/>
              </a:ext>
            </a:extLst>
          </p:cNvPr>
          <p:cNvSpPr/>
          <p:nvPr/>
        </p:nvSpPr>
        <p:spPr>
          <a:xfrm>
            <a:off x="3150393" y="4483446"/>
            <a:ext cx="1300163" cy="343043"/>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a:p>
            <a:pPr algn="ctr"/>
            <a:r>
              <a:rPr lang="en-US" sz="1200" dirty="0">
                <a:latin typeface="Calibri" panose="020F0502020204030204" pitchFamily="34" charset="0"/>
                <a:cs typeface="Calibri" panose="020F0502020204030204" pitchFamily="34" charset="0"/>
              </a:rPr>
              <a:t>END</a:t>
            </a:r>
          </a:p>
          <a:p>
            <a:pPr algn="ctr"/>
            <a:endParaRPr lang="vi-VN" sz="1200" dirty="0">
              <a:latin typeface="Calibri" panose="020F0502020204030204" pitchFamily="34" charset="0"/>
              <a:cs typeface="Calibri" panose="020F0502020204030204" pitchFamily="34" charset="0"/>
            </a:endParaRPr>
          </a:p>
        </p:txBody>
      </p:sp>
      <p:sp>
        <p:nvSpPr>
          <p:cNvPr id="41" name="Diamond 40">
            <a:extLst>
              <a:ext uri="{FF2B5EF4-FFF2-40B4-BE49-F238E27FC236}">
                <a16:creationId xmlns:a16="http://schemas.microsoft.com/office/drawing/2014/main" id="{07D9A037-4B4B-518E-A064-8920864810C5}"/>
              </a:ext>
            </a:extLst>
          </p:cNvPr>
          <p:cNvSpPr/>
          <p:nvPr/>
        </p:nvSpPr>
        <p:spPr>
          <a:xfrm>
            <a:off x="2897387" y="2382299"/>
            <a:ext cx="1830588" cy="980857"/>
          </a:xfrm>
          <a:prstGeom prst="diamond">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latin typeface="Calibri" panose="020F0502020204030204" pitchFamily="34" charset="0"/>
                <a:cs typeface="Calibri" panose="020F0502020204030204" pitchFamily="34" charset="0"/>
              </a:rPr>
              <a:t>Kiểm</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tra</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có</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bài</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viết</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đó</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không</a:t>
            </a:r>
            <a:endParaRPr lang="vi-VN" sz="1200" dirty="0">
              <a:latin typeface="Calibri" panose="020F0502020204030204" pitchFamily="34" charset="0"/>
              <a:cs typeface="Calibri" panose="020F0502020204030204" pitchFamily="34" charset="0"/>
            </a:endParaRPr>
          </a:p>
        </p:txBody>
      </p:sp>
      <p:sp>
        <p:nvSpPr>
          <p:cNvPr id="43" name="Rectangle 42">
            <a:extLst>
              <a:ext uri="{FF2B5EF4-FFF2-40B4-BE49-F238E27FC236}">
                <a16:creationId xmlns:a16="http://schemas.microsoft.com/office/drawing/2014/main" id="{DE544EAD-2DDF-03F4-17B4-9BA579278814}"/>
              </a:ext>
            </a:extLst>
          </p:cNvPr>
          <p:cNvSpPr/>
          <p:nvPr/>
        </p:nvSpPr>
        <p:spPr>
          <a:xfrm>
            <a:off x="3162600" y="3801475"/>
            <a:ext cx="1300163" cy="44747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latin typeface="Calibri" panose="020F0502020204030204" pitchFamily="34" charset="0"/>
                <a:cs typeface="Calibri" panose="020F0502020204030204" pitchFamily="34" charset="0"/>
              </a:rPr>
              <a:t>Hiển</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thị</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bài</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viết</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theo</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từ</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khoá</a:t>
            </a:r>
            <a:endParaRPr lang="vi-VN" sz="1200" dirty="0">
              <a:latin typeface="Calibri" panose="020F0502020204030204" pitchFamily="34" charset="0"/>
              <a:cs typeface="Calibri" panose="020F0502020204030204" pitchFamily="34" charset="0"/>
            </a:endParaRPr>
          </a:p>
        </p:txBody>
      </p:sp>
      <p:cxnSp>
        <p:nvCxnSpPr>
          <p:cNvPr id="60" name="Connector: Elbow 59">
            <a:extLst>
              <a:ext uri="{FF2B5EF4-FFF2-40B4-BE49-F238E27FC236}">
                <a16:creationId xmlns:a16="http://schemas.microsoft.com/office/drawing/2014/main" id="{82A83BD4-0F62-76EB-C505-5DA4D99E456C}"/>
              </a:ext>
            </a:extLst>
          </p:cNvPr>
          <p:cNvCxnSpPr>
            <a:cxnSpLocks/>
            <a:stCxn id="41" idx="3"/>
            <a:endCxn id="14" idx="2"/>
          </p:cNvCxnSpPr>
          <p:nvPr/>
        </p:nvCxnSpPr>
        <p:spPr>
          <a:xfrm flipH="1" flipV="1">
            <a:off x="4516629" y="1852574"/>
            <a:ext cx="211346" cy="1020154"/>
          </a:xfrm>
          <a:prstGeom prst="bentConnector3">
            <a:avLst>
              <a:gd name="adj1" fmla="val -108164"/>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BBB09700-D369-E54C-E389-5A3C38A88F3D}"/>
              </a:ext>
            </a:extLst>
          </p:cNvPr>
          <p:cNvSpPr txBox="1"/>
          <p:nvPr/>
        </p:nvSpPr>
        <p:spPr>
          <a:xfrm>
            <a:off x="4836319" y="2223579"/>
            <a:ext cx="914400" cy="276999"/>
          </a:xfrm>
          <a:prstGeom prst="rect">
            <a:avLst/>
          </a:prstGeom>
          <a:noFill/>
        </p:spPr>
        <p:txBody>
          <a:bodyPr wrap="square" rtlCol="0">
            <a:spAutoFit/>
          </a:bodyPr>
          <a:lstStyle/>
          <a:p>
            <a:r>
              <a:rPr lang="en-US" sz="1200" dirty="0">
                <a:solidFill>
                  <a:schemeClr val="accent4">
                    <a:lumMod val="50000"/>
                  </a:schemeClr>
                </a:solidFill>
                <a:latin typeface="Calibri" panose="020F0502020204030204" pitchFamily="34" charset="0"/>
                <a:cs typeface="Calibri" panose="020F0502020204030204" pitchFamily="34" charset="0"/>
              </a:rPr>
              <a:t>No</a:t>
            </a:r>
            <a:endParaRPr lang="vi-VN" sz="1200" dirty="0">
              <a:solidFill>
                <a:schemeClr val="accent4">
                  <a:lumMod val="50000"/>
                </a:schemeClr>
              </a:solidFill>
              <a:latin typeface="Calibri" panose="020F0502020204030204" pitchFamily="34" charset="0"/>
              <a:cs typeface="Calibri" panose="020F0502020204030204" pitchFamily="34" charset="0"/>
            </a:endParaRPr>
          </a:p>
        </p:txBody>
      </p:sp>
      <p:sp>
        <p:nvSpPr>
          <p:cNvPr id="67" name="TextBox 66">
            <a:extLst>
              <a:ext uri="{FF2B5EF4-FFF2-40B4-BE49-F238E27FC236}">
                <a16:creationId xmlns:a16="http://schemas.microsoft.com/office/drawing/2014/main" id="{F3ECFDAE-95F2-2DED-45DF-2DA1545C3391}"/>
              </a:ext>
            </a:extLst>
          </p:cNvPr>
          <p:cNvSpPr txBox="1"/>
          <p:nvPr/>
        </p:nvSpPr>
        <p:spPr>
          <a:xfrm>
            <a:off x="3800475" y="3381861"/>
            <a:ext cx="914400" cy="276999"/>
          </a:xfrm>
          <a:prstGeom prst="rect">
            <a:avLst/>
          </a:prstGeom>
          <a:noFill/>
        </p:spPr>
        <p:txBody>
          <a:bodyPr wrap="square" rtlCol="0">
            <a:spAutoFit/>
          </a:bodyPr>
          <a:lstStyle/>
          <a:p>
            <a:r>
              <a:rPr lang="en-US" sz="1200" dirty="0">
                <a:solidFill>
                  <a:schemeClr val="accent4">
                    <a:lumMod val="50000"/>
                  </a:schemeClr>
                </a:solidFill>
                <a:latin typeface="Calibri" panose="020F0502020204030204" pitchFamily="34" charset="0"/>
                <a:cs typeface="Calibri" panose="020F0502020204030204" pitchFamily="34" charset="0"/>
              </a:rPr>
              <a:t>Yes</a:t>
            </a:r>
            <a:endParaRPr lang="vi-VN" sz="1200" dirty="0">
              <a:solidFill>
                <a:schemeClr val="accent4">
                  <a:lumMod val="50000"/>
                </a:schemeClr>
              </a:solidFill>
              <a:latin typeface="Calibri" panose="020F0502020204030204" pitchFamily="34" charset="0"/>
              <a:cs typeface="Calibri" panose="020F0502020204030204" pitchFamily="34" charset="0"/>
            </a:endParaRPr>
          </a:p>
        </p:txBody>
      </p:sp>
      <p:sp>
        <p:nvSpPr>
          <p:cNvPr id="83" name="TextBox 82">
            <a:extLst>
              <a:ext uri="{FF2B5EF4-FFF2-40B4-BE49-F238E27FC236}">
                <a16:creationId xmlns:a16="http://schemas.microsoft.com/office/drawing/2014/main" id="{5D7A8CF6-1825-7D88-D038-85359AD48A2D}"/>
              </a:ext>
            </a:extLst>
          </p:cNvPr>
          <p:cNvSpPr txBox="1"/>
          <p:nvPr/>
        </p:nvSpPr>
        <p:spPr>
          <a:xfrm>
            <a:off x="7854554" y="4578549"/>
            <a:ext cx="1189434" cy="307777"/>
          </a:xfrm>
          <a:prstGeom prst="rect">
            <a:avLst/>
          </a:prstGeom>
          <a:noFill/>
        </p:spPr>
        <p:txBody>
          <a:bodyPr wrap="square">
            <a:spAutoFit/>
          </a:bodyPr>
          <a:lstStyle/>
          <a:p>
            <a:pPr marL="0" lvl="0" indent="0" algn="l" rtl="0">
              <a:spcBef>
                <a:spcPts val="0"/>
              </a:spcBef>
              <a:spcAft>
                <a:spcPts val="0"/>
              </a:spcAft>
              <a:buNone/>
            </a:pPr>
            <a:r>
              <a:rPr lang="vi-VN" sz="1400" dirty="0">
                <a:solidFill>
                  <a:schemeClr val="bg1"/>
                </a:solidFill>
                <a:latin typeface="Calibri" panose="020F0502020204030204" pitchFamily="34" charset="0"/>
                <a:ea typeface="Source Sans Pro"/>
                <a:cs typeface="Calibri" panose="020F0502020204030204" pitchFamily="34" charset="0"/>
                <a:sym typeface="Source Sans Pro"/>
              </a:rPr>
              <a:t>CHƯƠNG II</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8"/>
          <p:cNvSpPr txBox="1">
            <a:spLocks noGrp="1"/>
          </p:cNvSpPr>
          <p:nvPr>
            <p:ph type="title"/>
          </p:nvPr>
        </p:nvSpPr>
        <p:spPr>
          <a:xfrm>
            <a:off x="762000" y="267399"/>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dirty="0">
                <a:solidFill>
                  <a:schemeClr val="accent2"/>
                </a:solidFill>
                <a:latin typeface="Calibri" panose="020F0502020204030204" pitchFamily="34" charset="0"/>
                <a:cs typeface="Calibri" panose="020F0502020204030204" pitchFamily="34" charset="0"/>
              </a:rPr>
              <a:t>6. Cơ sở dữ liệu:</a:t>
            </a:r>
            <a:endParaRPr dirty="0">
              <a:solidFill>
                <a:schemeClr val="accent2"/>
              </a:solidFill>
              <a:latin typeface="Calibri" panose="020F0502020204030204" pitchFamily="34" charset="0"/>
              <a:cs typeface="Calibri" panose="020F0502020204030204" pitchFamily="34" charset="0"/>
            </a:endParaRPr>
          </a:p>
        </p:txBody>
      </p:sp>
      <p:pic>
        <p:nvPicPr>
          <p:cNvPr id="245" name="Google Shape;245;p28"/>
          <p:cNvPicPr preferRelativeResize="0"/>
          <p:nvPr/>
        </p:nvPicPr>
        <p:blipFill>
          <a:blip r:embed="rId3">
            <a:alphaModFix/>
          </a:blip>
          <a:stretch>
            <a:fillRect/>
          </a:stretch>
        </p:blipFill>
        <p:spPr>
          <a:xfrm>
            <a:off x="574500" y="853262"/>
            <a:ext cx="7807500" cy="3879175"/>
          </a:xfrm>
          <a:prstGeom prst="rect">
            <a:avLst/>
          </a:prstGeom>
          <a:noFill/>
          <a:ln>
            <a:noFill/>
          </a:ln>
        </p:spPr>
      </p:pic>
      <p:sp>
        <p:nvSpPr>
          <p:cNvPr id="6" name="TextBox 5">
            <a:extLst>
              <a:ext uri="{FF2B5EF4-FFF2-40B4-BE49-F238E27FC236}">
                <a16:creationId xmlns:a16="http://schemas.microsoft.com/office/drawing/2014/main" id="{37E8FF15-D734-5468-22DA-8BEB2456FDE6}"/>
              </a:ext>
            </a:extLst>
          </p:cNvPr>
          <p:cNvSpPr txBox="1"/>
          <p:nvPr/>
        </p:nvSpPr>
        <p:spPr>
          <a:xfrm>
            <a:off x="7854554" y="4578549"/>
            <a:ext cx="1189434" cy="307777"/>
          </a:xfrm>
          <a:prstGeom prst="rect">
            <a:avLst/>
          </a:prstGeom>
          <a:noFill/>
        </p:spPr>
        <p:txBody>
          <a:bodyPr wrap="square">
            <a:spAutoFit/>
          </a:bodyPr>
          <a:lstStyle/>
          <a:p>
            <a:pPr marL="0" lvl="0" indent="0" algn="l" rtl="0">
              <a:spcBef>
                <a:spcPts val="0"/>
              </a:spcBef>
              <a:spcAft>
                <a:spcPts val="0"/>
              </a:spcAft>
              <a:buNone/>
            </a:pPr>
            <a:r>
              <a:rPr lang="vi-VN" sz="1400" dirty="0">
                <a:solidFill>
                  <a:schemeClr val="bg1"/>
                </a:solidFill>
                <a:latin typeface="Calibri" panose="020F0502020204030204" pitchFamily="34" charset="0"/>
                <a:ea typeface="Source Sans Pro"/>
                <a:cs typeface="Calibri" panose="020F0502020204030204" pitchFamily="34" charset="0"/>
                <a:sym typeface="Source Sans Pro"/>
              </a:rPr>
              <a:t>CHƯƠNG II</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9"/>
          <p:cNvSpPr txBox="1">
            <a:spLocks noGrp="1"/>
          </p:cNvSpPr>
          <p:nvPr>
            <p:ph type="title"/>
          </p:nvPr>
        </p:nvSpPr>
        <p:spPr>
          <a:xfrm>
            <a:off x="743650" y="135731"/>
            <a:ext cx="4485575" cy="893102"/>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VN" dirty="0">
                <a:solidFill>
                  <a:schemeClr val="accent2"/>
                </a:solidFill>
                <a:latin typeface="Calibri" panose="020F0502020204030204" pitchFamily="34" charset="0"/>
                <a:cs typeface="Calibri" panose="020F0502020204030204" pitchFamily="34" charset="0"/>
              </a:rPr>
              <a:t>7. Giao diện ứng dụng</a:t>
            </a:r>
          </a:p>
        </p:txBody>
      </p:sp>
      <p:pic>
        <p:nvPicPr>
          <p:cNvPr id="253" name="Google Shape;253;p29"/>
          <p:cNvPicPr preferRelativeResize="0"/>
          <p:nvPr/>
        </p:nvPicPr>
        <p:blipFill>
          <a:blip r:embed="rId3">
            <a:alphaModFix/>
          </a:blip>
          <a:stretch>
            <a:fillRect/>
          </a:stretch>
        </p:blipFill>
        <p:spPr>
          <a:xfrm>
            <a:off x="1092654" y="1155036"/>
            <a:ext cx="7043498" cy="3645565"/>
          </a:xfrm>
          <a:prstGeom prst="rect">
            <a:avLst/>
          </a:prstGeom>
          <a:noFill/>
          <a:ln>
            <a:noFill/>
          </a:ln>
        </p:spPr>
      </p:pic>
      <p:sp>
        <p:nvSpPr>
          <p:cNvPr id="6" name="TextBox 5">
            <a:extLst>
              <a:ext uri="{FF2B5EF4-FFF2-40B4-BE49-F238E27FC236}">
                <a16:creationId xmlns:a16="http://schemas.microsoft.com/office/drawing/2014/main" id="{8BAEAD02-120D-0896-E806-A9A852EEE57A}"/>
              </a:ext>
            </a:extLst>
          </p:cNvPr>
          <p:cNvSpPr txBox="1"/>
          <p:nvPr/>
        </p:nvSpPr>
        <p:spPr>
          <a:xfrm>
            <a:off x="7854554" y="4578549"/>
            <a:ext cx="1189434" cy="307777"/>
          </a:xfrm>
          <a:prstGeom prst="rect">
            <a:avLst/>
          </a:prstGeom>
          <a:noFill/>
        </p:spPr>
        <p:txBody>
          <a:bodyPr wrap="square">
            <a:spAutoFit/>
          </a:bodyPr>
          <a:lstStyle/>
          <a:p>
            <a:pPr marL="0" lvl="0" indent="0" algn="l" rtl="0">
              <a:spcBef>
                <a:spcPts val="0"/>
              </a:spcBef>
              <a:spcAft>
                <a:spcPts val="0"/>
              </a:spcAft>
              <a:buNone/>
            </a:pPr>
            <a:r>
              <a:rPr lang="vi-VN" sz="1400" dirty="0">
                <a:solidFill>
                  <a:schemeClr val="bg1"/>
                </a:solidFill>
                <a:latin typeface="Calibri" panose="020F0502020204030204" pitchFamily="34" charset="0"/>
                <a:ea typeface="Source Sans Pro"/>
                <a:cs typeface="Calibri" panose="020F0502020204030204" pitchFamily="34" charset="0"/>
                <a:sym typeface="Source Sans Pro"/>
              </a:rPr>
              <a:t>CHƯƠNG III</a:t>
            </a:r>
          </a:p>
        </p:txBody>
      </p:sp>
      <p:sp>
        <p:nvSpPr>
          <p:cNvPr id="4" name="TextBox 3">
            <a:extLst>
              <a:ext uri="{FF2B5EF4-FFF2-40B4-BE49-F238E27FC236}">
                <a16:creationId xmlns:a16="http://schemas.microsoft.com/office/drawing/2014/main" id="{F5AA196B-7AE3-CB76-4B67-D6108F066542}"/>
              </a:ext>
            </a:extLst>
          </p:cNvPr>
          <p:cNvSpPr txBox="1"/>
          <p:nvPr/>
        </p:nvSpPr>
        <p:spPr>
          <a:xfrm>
            <a:off x="1007848" y="777772"/>
            <a:ext cx="2256846" cy="323165"/>
          </a:xfrm>
          <a:prstGeom prst="rect">
            <a:avLst/>
          </a:prstGeom>
          <a:noFill/>
        </p:spPr>
        <p:txBody>
          <a:bodyPr wrap="square" rtlCol="0">
            <a:spAutoFit/>
          </a:bodyPr>
          <a:lstStyle/>
          <a:p>
            <a:pPr marL="285750" indent="-285750">
              <a:buClr>
                <a:schemeClr val="accent6"/>
              </a:buClr>
              <a:buFont typeface="Wingdings" panose="05000000000000000000" pitchFamily="2" charset="2"/>
              <a:buChar char="Ø"/>
            </a:pPr>
            <a:r>
              <a:rPr lang="vi-VN" sz="1500" dirty="0">
                <a:solidFill>
                  <a:schemeClr val="accent6"/>
                </a:solidFill>
                <a:latin typeface="Calibri" panose="020F0502020204030204" pitchFamily="34" charset="0"/>
                <a:cs typeface="Calibri" panose="020F0502020204030204" pitchFamily="34" charset="0"/>
              </a:rPr>
              <a:t>Giao diện bắt đầu</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pic>
        <p:nvPicPr>
          <p:cNvPr id="261" name="Google Shape;261;p30"/>
          <p:cNvPicPr preferRelativeResize="0"/>
          <p:nvPr/>
        </p:nvPicPr>
        <p:blipFill>
          <a:blip r:embed="rId3">
            <a:alphaModFix/>
          </a:blip>
          <a:stretch>
            <a:fillRect/>
          </a:stretch>
        </p:blipFill>
        <p:spPr>
          <a:xfrm>
            <a:off x="1083672" y="983555"/>
            <a:ext cx="6705192" cy="3416400"/>
          </a:xfrm>
          <a:prstGeom prst="rect">
            <a:avLst/>
          </a:prstGeom>
          <a:noFill/>
          <a:ln>
            <a:noFill/>
          </a:ln>
        </p:spPr>
      </p:pic>
      <p:sp>
        <p:nvSpPr>
          <p:cNvPr id="8" name="TextBox 7">
            <a:extLst>
              <a:ext uri="{FF2B5EF4-FFF2-40B4-BE49-F238E27FC236}">
                <a16:creationId xmlns:a16="http://schemas.microsoft.com/office/drawing/2014/main" id="{0112C0FB-81D7-47E2-BFC8-9BCDF371FEF8}"/>
              </a:ext>
            </a:extLst>
          </p:cNvPr>
          <p:cNvSpPr txBox="1"/>
          <p:nvPr/>
        </p:nvSpPr>
        <p:spPr>
          <a:xfrm>
            <a:off x="7854554" y="4578549"/>
            <a:ext cx="1189434" cy="307777"/>
          </a:xfrm>
          <a:prstGeom prst="rect">
            <a:avLst/>
          </a:prstGeom>
          <a:noFill/>
        </p:spPr>
        <p:txBody>
          <a:bodyPr wrap="square">
            <a:spAutoFit/>
          </a:bodyPr>
          <a:lstStyle/>
          <a:p>
            <a:pPr marL="0" lvl="0" indent="0" algn="l" rtl="0">
              <a:spcBef>
                <a:spcPts val="0"/>
              </a:spcBef>
              <a:spcAft>
                <a:spcPts val="0"/>
              </a:spcAft>
              <a:buNone/>
            </a:pPr>
            <a:r>
              <a:rPr lang="vi-VN" sz="1400" dirty="0">
                <a:solidFill>
                  <a:schemeClr val="bg1"/>
                </a:solidFill>
                <a:latin typeface="Calibri" panose="020F0502020204030204" pitchFamily="34" charset="0"/>
                <a:ea typeface="Source Sans Pro"/>
                <a:cs typeface="Calibri" panose="020F0502020204030204" pitchFamily="34" charset="0"/>
                <a:sym typeface="Source Sans Pro"/>
              </a:rPr>
              <a:t>CHƯƠNG III</a:t>
            </a:r>
          </a:p>
        </p:txBody>
      </p:sp>
      <p:sp>
        <p:nvSpPr>
          <p:cNvPr id="13" name="TextBox 12">
            <a:extLst>
              <a:ext uri="{FF2B5EF4-FFF2-40B4-BE49-F238E27FC236}">
                <a16:creationId xmlns:a16="http://schemas.microsoft.com/office/drawing/2014/main" id="{3B7DB1DC-EC0A-66D1-0672-A128A93B3D2E}"/>
              </a:ext>
            </a:extLst>
          </p:cNvPr>
          <p:cNvSpPr txBox="1"/>
          <p:nvPr/>
        </p:nvSpPr>
        <p:spPr>
          <a:xfrm>
            <a:off x="1083672" y="522435"/>
            <a:ext cx="2256846" cy="323165"/>
          </a:xfrm>
          <a:prstGeom prst="rect">
            <a:avLst/>
          </a:prstGeom>
          <a:noFill/>
        </p:spPr>
        <p:txBody>
          <a:bodyPr wrap="square" rtlCol="0">
            <a:spAutoFit/>
          </a:bodyPr>
          <a:lstStyle/>
          <a:p>
            <a:pPr marL="285750" indent="-285750">
              <a:buClr>
                <a:schemeClr val="accent6"/>
              </a:buClr>
              <a:buFont typeface="Wingdings" panose="05000000000000000000" pitchFamily="2" charset="2"/>
              <a:buChar char="Ø"/>
            </a:pPr>
            <a:r>
              <a:rPr lang="vi-VN" sz="1500" dirty="0">
                <a:solidFill>
                  <a:schemeClr val="accent6"/>
                </a:solidFill>
                <a:latin typeface="Calibri" panose="020F0502020204030204" pitchFamily="34" charset="0"/>
                <a:cs typeface="Calibri" panose="020F0502020204030204" pitchFamily="34" charset="0"/>
              </a:rPr>
              <a:t>Giao diện đăng ký</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pic>
        <p:nvPicPr>
          <p:cNvPr id="269" name="Google Shape;269;p31"/>
          <p:cNvPicPr preferRelativeResize="0"/>
          <p:nvPr/>
        </p:nvPicPr>
        <p:blipFill>
          <a:blip r:embed="rId3">
            <a:alphaModFix/>
          </a:blip>
          <a:stretch>
            <a:fillRect/>
          </a:stretch>
        </p:blipFill>
        <p:spPr>
          <a:xfrm>
            <a:off x="1088836" y="961405"/>
            <a:ext cx="6966327" cy="3549575"/>
          </a:xfrm>
          <a:prstGeom prst="rect">
            <a:avLst/>
          </a:prstGeom>
          <a:noFill/>
          <a:ln>
            <a:noFill/>
          </a:ln>
        </p:spPr>
      </p:pic>
      <p:sp>
        <p:nvSpPr>
          <p:cNvPr id="6" name="TextBox 5">
            <a:extLst>
              <a:ext uri="{FF2B5EF4-FFF2-40B4-BE49-F238E27FC236}">
                <a16:creationId xmlns:a16="http://schemas.microsoft.com/office/drawing/2014/main" id="{10B432AD-FBB9-E3E5-0624-C299EDAE9D54}"/>
              </a:ext>
            </a:extLst>
          </p:cNvPr>
          <p:cNvSpPr txBox="1"/>
          <p:nvPr/>
        </p:nvSpPr>
        <p:spPr>
          <a:xfrm>
            <a:off x="7854554" y="4578549"/>
            <a:ext cx="1189434" cy="307777"/>
          </a:xfrm>
          <a:prstGeom prst="rect">
            <a:avLst/>
          </a:prstGeom>
          <a:noFill/>
        </p:spPr>
        <p:txBody>
          <a:bodyPr wrap="square">
            <a:spAutoFit/>
          </a:bodyPr>
          <a:lstStyle/>
          <a:p>
            <a:pPr marL="0" lvl="0" indent="0" algn="l" rtl="0">
              <a:spcBef>
                <a:spcPts val="0"/>
              </a:spcBef>
              <a:spcAft>
                <a:spcPts val="0"/>
              </a:spcAft>
              <a:buNone/>
            </a:pPr>
            <a:r>
              <a:rPr lang="vi-VN" sz="1400" dirty="0">
                <a:solidFill>
                  <a:schemeClr val="bg1"/>
                </a:solidFill>
                <a:latin typeface="Calibri" panose="020F0502020204030204" pitchFamily="34" charset="0"/>
                <a:ea typeface="Source Sans Pro"/>
                <a:cs typeface="Calibri" panose="020F0502020204030204" pitchFamily="34" charset="0"/>
                <a:sym typeface="Source Sans Pro"/>
              </a:rPr>
              <a:t>CHƯƠNG III</a:t>
            </a:r>
          </a:p>
        </p:txBody>
      </p:sp>
      <p:sp>
        <p:nvSpPr>
          <p:cNvPr id="10" name="TextBox 9">
            <a:extLst>
              <a:ext uri="{FF2B5EF4-FFF2-40B4-BE49-F238E27FC236}">
                <a16:creationId xmlns:a16="http://schemas.microsoft.com/office/drawing/2014/main" id="{B3DD2270-80FC-4B69-813C-DBD70E783A51}"/>
              </a:ext>
            </a:extLst>
          </p:cNvPr>
          <p:cNvSpPr txBox="1"/>
          <p:nvPr/>
        </p:nvSpPr>
        <p:spPr>
          <a:xfrm>
            <a:off x="1100717" y="526046"/>
            <a:ext cx="2256846" cy="323165"/>
          </a:xfrm>
          <a:prstGeom prst="rect">
            <a:avLst/>
          </a:prstGeom>
          <a:noFill/>
        </p:spPr>
        <p:txBody>
          <a:bodyPr wrap="square" rtlCol="0">
            <a:spAutoFit/>
          </a:bodyPr>
          <a:lstStyle/>
          <a:p>
            <a:pPr marL="285750" indent="-285750">
              <a:buClr>
                <a:schemeClr val="accent6"/>
              </a:buClr>
              <a:buFont typeface="Wingdings" panose="05000000000000000000" pitchFamily="2" charset="2"/>
              <a:buChar char="Ø"/>
            </a:pPr>
            <a:r>
              <a:rPr lang="vi-VN" sz="1500" dirty="0">
                <a:solidFill>
                  <a:schemeClr val="accent6"/>
                </a:solidFill>
                <a:latin typeface="Calibri" panose="020F0502020204030204" pitchFamily="34" charset="0"/>
                <a:cs typeface="Calibri" panose="020F0502020204030204" pitchFamily="34" charset="0"/>
              </a:rPr>
              <a:t>Giao diện đăng nhập</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4"/>
          <p:cNvSpPr txBox="1">
            <a:spLocks noGrp="1"/>
          </p:cNvSpPr>
          <p:nvPr>
            <p:ph type="ctrTitle"/>
          </p:nvPr>
        </p:nvSpPr>
        <p:spPr>
          <a:xfrm>
            <a:off x="1359275" y="1261500"/>
            <a:ext cx="6820500" cy="25335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ctr" anchorCtr="0">
            <a:normAutofit/>
          </a:bodyPr>
          <a:lstStyle/>
          <a:p>
            <a:pPr marL="0" lvl="0" indent="0" algn="just" rtl="0">
              <a:spcBef>
                <a:spcPts val="0"/>
              </a:spcBef>
              <a:spcAft>
                <a:spcPts val="0"/>
              </a:spcAft>
              <a:buSzPts val="990"/>
              <a:buNone/>
            </a:pPr>
            <a:r>
              <a:rPr lang="vi" sz="2800" dirty="0">
                <a:solidFill>
                  <a:schemeClr val="accent2"/>
                </a:solidFill>
                <a:latin typeface="Source Sans Pro"/>
                <a:ea typeface="Source Sans Pro"/>
                <a:cs typeface="Source Sans Pro"/>
                <a:sym typeface="Source Sans Pro"/>
              </a:rPr>
              <a:t>CHƯƠNG I : GIỚI THIỆU</a:t>
            </a:r>
            <a:endParaRPr sz="2800" dirty="0">
              <a:solidFill>
                <a:schemeClr val="accent2"/>
              </a:solidFill>
              <a:latin typeface="Source Sans Pro"/>
              <a:ea typeface="Source Sans Pro"/>
              <a:cs typeface="Source Sans Pro"/>
              <a:sym typeface="Source Sans Pro"/>
            </a:endParaRPr>
          </a:p>
          <a:p>
            <a:pPr marL="0" lvl="0" indent="0" algn="just" rtl="0">
              <a:spcBef>
                <a:spcPts val="0"/>
              </a:spcBef>
              <a:spcAft>
                <a:spcPts val="0"/>
              </a:spcAft>
              <a:buSzPts val="990"/>
              <a:buNone/>
            </a:pPr>
            <a:r>
              <a:rPr lang="vi" sz="2800" dirty="0">
                <a:solidFill>
                  <a:schemeClr val="accent2"/>
                </a:solidFill>
                <a:latin typeface="Source Sans Pro"/>
                <a:ea typeface="Source Sans Pro"/>
                <a:cs typeface="Source Sans Pro"/>
                <a:sym typeface="Source Sans Pro"/>
              </a:rPr>
              <a:t>CHƯƠNG II : BIỂU ĐỒ CHỨC NĂNG</a:t>
            </a:r>
            <a:endParaRPr sz="2800" dirty="0">
              <a:solidFill>
                <a:schemeClr val="accent2"/>
              </a:solidFill>
              <a:latin typeface="Source Sans Pro"/>
              <a:ea typeface="Source Sans Pro"/>
              <a:cs typeface="Source Sans Pro"/>
              <a:sym typeface="Source Sans Pro"/>
            </a:endParaRPr>
          </a:p>
          <a:p>
            <a:pPr marL="0" lvl="0" indent="0" algn="just" rtl="0">
              <a:spcBef>
                <a:spcPts val="0"/>
              </a:spcBef>
              <a:spcAft>
                <a:spcPts val="0"/>
              </a:spcAft>
              <a:buSzPts val="990"/>
              <a:buNone/>
            </a:pPr>
            <a:r>
              <a:rPr lang="vi" sz="2800" dirty="0">
                <a:solidFill>
                  <a:schemeClr val="accent2"/>
                </a:solidFill>
                <a:latin typeface="Source Sans Pro"/>
                <a:ea typeface="Source Sans Pro"/>
                <a:cs typeface="Source Sans Pro"/>
                <a:sym typeface="Source Sans Pro"/>
              </a:rPr>
              <a:t>CHƯƠNG III : GIAO DIỆN</a:t>
            </a:r>
            <a:endParaRPr sz="2800" dirty="0">
              <a:solidFill>
                <a:schemeClr val="accent2"/>
              </a:solidFill>
              <a:latin typeface="Source Sans Pro"/>
              <a:ea typeface="Source Sans Pro"/>
              <a:cs typeface="Source Sans Pro"/>
              <a:sym typeface="Source Sans Pro"/>
            </a:endParaRPr>
          </a:p>
          <a:p>
            <a:pPr marL="0" lvl="0" indent="0" algn="just" rtl="0">
              <a:spcBef>
                <a:spcPts val="0"/>
              </a:spcBef>
              <a:spcAft>
                <a:spcPts val="0"/>
              </a:spcAft>
              <a:buSzPts val="990"/>
              <a:buNone/>
            </a:pPr>
            <a:r>
              <a:rPr lang="vi" sz="2800" dirty="0">
                <a:solidFill>
                  <a:schemeClr val="accent2"/>
                </a:solidFill>
                <a:latin typeface="Source Sans Pro"/>
                <a:ea typeface="Source Sans Pro"/>
                <a:cs typeface="Source Sans Pro"/>
                <a:sym typeface="Source Sans Pro"/>
              </a:rPr>
              <a:t>CHƯƠNG IV : HƯỚNG PHÁT TRIỂN</a:t>
            </a:r>
            <a:endParaRPr sz="2800" dirty="0">
              <a:solidFill>
                <a:schemeClr val="accent2"/>
              </a:solidFill>
              <a:latin typeface="Source Sans Pro"/>
              <a:ea typeface="Source Sans Pro"/>
              <a:cs typeface="Source Sans Pro"/>
              <a:sym typeface="Source Sans Pro"/>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36"/>
                                        </p:tgtEl>
                                        <p:attrNameLst>
                                          <p:attrName>style.visibility</p:attrName>
                                        </p:attrNameLst>
                                      </p:cBhvr>
                                      <p:to>
                                        <p:strVal val="visible"/>
                                      </p:to>
                                    </p:set>
                                    <p:anim calcmode="lin" valueType="num">
                                      <p:cBhvr additive="base">
                                        <p:cTn id="7" dur="1000"/>
                                        <p:tgtEl>
                                          <p:spTgt spid="136"/>
                                        </p:tgtEl>
                                        <p:attrNameLst>
                                          <p:attrName>ppt_w</p:attrName>
                                        </p:attrNameLst>
                                      </p:cBhvr>
                                      <p:tavLst>
                                        <p:tav tm="0">
                                          <p:val>
                                            <p:strVal val="0"/>
                                          </p:val>
                                        </p:tav>
                                        <p:tav tm="100000">
                                          <p:val>
                                            <p:strVal val="#ppt_w"/>
                                          </p:val>
                                        </p:tav>
                                      </p:tavLst>
                                    </p:anim>
                                    <p:anim calcmode="lin" valueType="num">
                                      <p:cBhvr additive="base">
                                        <p:cTn id="8" dur="1000"/>
                                        <p:tgtEl>
                                          <p:spTgt spid="136"/>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pic>
        <p:nvPicPr>
          <p:cNvPr id="277" name="Google Shape;277;p32"/>
          <p:cNvPicPr preferRelativeResize="0"/>
          <p:nvPr/>
        </p:nvPicPr>
        <p:blipFill>
          <a:blip r:embed="rId3">
            <a:alphaModFix/>
          </a:blip>
          <a:stretch>
            <a:fillRect/>
          </a:stretch>
        </p:blipFill>
        <p:spPr>
          <a:xfrm>
            <a:off x="1288975" y="1094124"/>
            <a:ext cx="6566050" cy="3350801"/>
          </a:xfrm>
          <a:prstGeom prst="rect">
            <a:avLst/>
          </a:prstGeom>
          <a:noFill/>
          <a:ln>
            <a:noFill/>
          </a:ln>
        </p:spPr>
      </p:pic>
      <p:sp>
        <p:nvSpPr>
          <p:cNvPr id="278" name="Google Shape;278;p32"/>
          <p:cNvSpPr txBox="1"/>
          <p:nvPr/>
        </p:nvSpPr>
        <p:spPr>
          <a:xfrm>
            <a:off x="7309700" y="4444925"/>
            <a:ext cx="20547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2300">
                <a:latin typeface="Source Sans Pro"/>
                <a:ea typeface="Source Sans Pro"/>
                <a:cs typeface="Source Sans Pro"/>
                <a:sym typeface="Source Sans Pro"/>
              </a:rPr>
              <a:t>CHƯƠNG III</a:t>
            </a:r>
            <a:endParaRPr sz="2300">
              <a:latin typeface="Source Sans Pro"/>
              <a:ea typeface="Source Sans Pro"/>
              <a:cs typeface="Source Sans Pro"/>
              <a:sym typeface="Source Sans Pro"/>
            </a:endParaRPr>
          </a:p>
        </p:txBody>
      </p:sp>
      <p:sp>
        <p:nvSpPr>
          <p:cNvPr id="6" name="TextBox 5">
            <a:extLst>
              <a:ext uri="{FF2B5EF4-FFF2-40B4-BE49-F238E27FC236}">
                <a16:creationId xmlns:a16="http://schemas.microsoft.com/office/drawing/2014/main" id="{F12D46DF-7D06-81C6-232E-823EA87975C3}"/>
              </a:ext>
            </a:extLst>
          </p:cNvPr>
          <p:cNvSpPr txBox="1"/>
          <p:nvPr/>
        </p:nvSpPr>
        <p:spPr>
          <a:xfrm>
            <a:off x="1100716" y="659005"/>
            <a:ext cx="2799771" cy="323165"/>
          </a:xfrm>
          <a:prstGeom prst="rect">
            <a:avLst/>
          </a:prstGeom>
          <a:noFill/>
        </p:spPr>
        <p:txBody>
          <a:bodyPr wrap="square" rtlCol="0">
            <a:spAutoFit/>
          </a:bodyPr>
          <a:lstStyle/>
          <a:p>
            <a:pPr marL="285750" indent="-285750">
              <a:buClr>
                <a:schemeClr val="accent6"/>
              </a:buClr>
              <a:buFont typeface="Wingdings" panose="05000000000000000000" pitchFamily="2" charset="2"/>
              <a:buChar char="Ø"/>
            </a:pPr>
            <a:r>
              <a:rPr lang="vi-VN" sz="1500" dirty="0">
                <a:solidFill>
                  <a:schemeClr val="accent6"/>
                </a:solidFill>
                <a:latin typeface="Calibri" panose="020F0502020204030204" pitchFamily="34" charset="0"/>
                <a:cs typeface="Calibri" panose="020F0502020204030204" pitchFamily="34" charset="0"/>
              </a:rPr>
              <a:t>Giao diện đăng ký khoá học</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pic>
        <p:nvPicPr>
          <p:cNvPr id="285" name="Google Shape;285;p33"/>
          <p:cNvPicPr preferRelativeResize="0"/>
          <p:nvPr/>
        </p:nvPicPr>
        <p:blipFill>
          <a:blip r:embed="rId3">
            <a:alphaModFix/>
          </a:blip>
          <a:stretch>
            <a:fillRect/>
          </a:stretch>
        </p:blipFill>
        <p:spPr>
          <a:xfrm>
            <a:off x="995603" y="1094787"/>
            <a:ext cx="7152794" cy="3474088"/>
          </a:xfrm>
          <a:prstGeom prst="rect">
            <a:avLst/>
          </a:prstGeom>
          <a:noFill/>
          <a:ln>
            <a:noFill/>
          </a:ln>
        </p:spPr>
      </p:pic>
      <p:sp>
        <p:nvSpPr>
          <p:cNvPr id="6" name="TextBox 5">
            <a:extLst>
              <a:ext uri="{FF2B5EF4-FFF2-40B4-BE49-F238E27FC236}">
                <a16:creationId xmlns:a16="http://schemas.microsoft.com/office/drawing/2014/main" id="{F0CD542C-55EF-895A-FD7E-049D6868E639}"/>
              </a:ext>
            </a:extLst>
          </p:cNvPr>
          <p:cNvSpPr txBox="1"/>
          <p:nvPr/>
        </p:nvSpPr>
        <p:spPr>
          <a:xfrm>
            <a:off x="1079286" y="704775"/>
            <a:ext cx="2649752" cy="323165"/>
          </a:xfrm>
          <a:prstGeom prst="rect">
            <a:avLst/>
          </a:prstGeom>
          <a:noFill/>
        </p:spPr>
        <p:txBody>
          <a:bodyPr wrap="square" rtlCol="0">
            <a:spAutoFit/>
          </a:bodyPr>
          <a:lstStyle/>
          <a:p>
            <a:pPr marL="285750" indent="-285750">
              <a:buClr>
                <a:schemeClr val="accent6"/>
              </a:buClr>
              <a:buFont typeface="Wingdings" panose="05000000000000000000" pitchFamily="2" charset="2"/>
              <a:buChar char="Ø"/>
            </a:pPr>
            <a:r>
              <a:rPr lang="vi-VN" sz="1500" dirty="0">
                <a:solidFill>
                  <a:schemeClr val="accent6"/>
                </a:solidFill>
                <a:latin typeface="Calibri" panose="020F0502020204030204" pitchFamily="34" charset="0"/>
                <a:cs typeface="Calibri" panose="020F0502020204030204" pitchFamily="34" charset="0"/>
              </a:rPr>
              <a:t>Giao diện chọn khoá học</a:t>
            </a:r>
          </a:p>
        </p:txBody>
      </p:sp>
      <p:sp>
        <p:nvSpPr>
          <p:cNvPr id="11" name="TextBox 10">
            <a:extLst>
              <a:ext uri="{FF2B5EF4-FFF2-40B4-BE49-F238E27FC236}">
                <a16:creationId xmlns:a16="http://schemas.microsoft.com/office/drawing/2014/main" id="{6E593921-4162-A0C4-06DE-F66E71FEC4CB}"/>
              </a:ext>
            </a:extLst>
          </p:cNvPr>
          <p:cNvSpPr txBox="1"/>
          <p:nvPr/>
        </p:nvSpPr>
        <p:spPr>
          <a:xfrm>
            <a:off x="7854554" y="4578549"/>
            <a:ext cx="1189434" cy="307777"/>
          </a:xfrm>
          <a:prstGeom prst="rect">
            <a:avLst/>
          </a:prstGeom>
          <a:noFill/>
        </p:spPr>
        <p:txBody>
          <a:bodyPr wrap="square">
            <a:spAutoFit/>
          </a:bodyPr>
          <a:lstStyle/>
          <a:p>
            <a:pPr marL="0" lvl="0" indent="0" algn="l" rtl="0">
              <a:spcBef>
                <a:spcPts val="0"/>
              </a:spcBef>
              <a:spcAft>
                <a:spcPts val="0"/>
              </a:spcAft>
              <a:buNone/>
            </a:pPr>
            <a:r>
              <a:rPr lang="vi-VN" sz="1400" dirty="0">
                <a:solidFill>
                  <a:schemeClr val="bg1"/>
                </a:solidFill>
                <a:latin typeface="Calibri" panose="020F0502020204030204" pitchFamily="34" charset="0"/>
                <a:ea typeface="Source Sans Pro"/>
                <a:cs typeface="Calibri" panose="020F0502020204030204" pitchFamily="34" charset="0"/>
                <a:sym typeface="Source Sans Pro"/>
              </a:rPr>
              <a:t>CHƯƠNG III</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pic>
        <p:nvPicPr>
          <p:cNvPr id="293" name="Google Shape;293;p34"/>
          <p:cNvPicPr preferRelativeResize="0"/>
          <p:nvPr/>
        </p:nvPicPr>
        <p:blipFill>
          <a:blip r:embed="rId3">
            <a:alphaModFix/>
          </a:blip>
          <a:stretch>
            <a:fillRect/>
          </a:stretch>
        </p:blipFill>
        <p:spPr>
          <a:xfrm>
            <a:off x="1161937" y="892970"/>
            <a:ext cx="6820126" cy="3589400"/>
          </a:xfrm>
          <a:prstGeom prst="rect">
            <a:avLst/>
          </a:prstGeom>
          <a:noFill/>
          <a:ln>
            <a:noFill/>
          </a:ln>
        </p:spPr>
      </p:pic>
      <p:sp>
        <p:nvSpPr>
          <p:cNvPr id="10" name="TextBox 9">
            <a:extLst>
              <a:ext uri="{FF2B5EF4-FFF2-40B4-BE49-F238E27FC236}">
                <a16:creationId xmlns:a16="http://schemas.microsoft.com/office/drawing/2014/main" id="{85F2F89D-F030-F857-CA3C-021ADF2ACABA}"/>
              </a:ext>
            </a:extLst>
          </p:cNvPr>
          <p:cNvSpPr txBox="1"/>
          <p:nvPr/>
        </p:nvSpPr>
        <p:spPr>
          <a:xfrm>
            <a:off x="986416" y="488208"/>
            <a:ext cx="3364127" cy="553998"/>
          </a:xfrm>
          <a:prstGeom prst="rect">
            <a:avLst/>
          </a:prstGeom>
          <a:noFill/>
        </p:spPr>
        <p:txBody>
          <a:bodyPr wrap="square" rtlCol="0">
            <a:spAutoFit/>
          </a:bodyPr>
          <a:lstStyle/>
          <a:p>
            <a:pPr marL="285750" indent="-285750">
              <a:buClr>
                <a:schemeClr val="accent6"/>
              </a:buClr>
              <a:buFont typeface="Wingdings" panose="05000000000000000000" pitchFamily="2" charset="2"/>
              <a:buChar char="Ø"/>
            </a:pPr>
            <a:r>
              <a:rPr lang="vi-VN" sz="1500" dirty="0">
                <a:solidFill>
                  <a:schemeClr val="accent6"/>
                </a:solidFill>
                <a:latin typeface="Calibri" panose="020F0502020204030204" pitchFamily="34" charset="0"/>
                <a:cs typeface="Calibri" panose="020F0502020204030204" pitchFamily="34" charset="0"/>
              </a:rPr>
              <a:t>Giao diện thông tin  người dùng</a:t>
            </a:r>
          </a:p>
          <a:p>
            <a:pPr marL="285750" indent="-285750">
              <a:buClr>
                <a:schemeClr val="accent6"/>
              </a:buClr>
              <a:buFont typeface="Wingdings" panose="05000000000000000000" pitchFamily="2" charset="2"/>
              <a:buChar char="Ø"/>
            </a:pPr>
            <a:endParaRPr lang="vi-VN" sz="1500" dirty="0">
              <a:solidFill>
                <a:schemeClr val="accent6"/>
              </a:solidFill>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FECAF549-5570-947C-A9A2-EE93618E0AF6}"/>
              </a:ext>
            </a:extLst>
          </p:cNvPr>
          <p:cNvSpPr txBox="1"/>
          <p:nvPr/>
        </p:nvSpPr>
        <p:spPr>
          <a:xfrm>
            <a:off x="7854554" y="4578549"/>
            <a:ext cx="1189434" cy="307777"/>
          </a:xfrm>
          <a:prstGeom prst="rect">
            <a:avLst/>
          </a:prstGeom>
          <a:noFill/>
        </p:spPr>
        <p:txBody>
          <a:bodyPr wrap="square">
            <a:spAutoFit/>
          </a:bodyPr>
          <a:lstStyle/>
          <a:p>
            <a:pPr marL="0" lvl="0" indent="0" algn="l" rtl="0">
              <a:spcBef>
                <a:spcPts val="0"/>
              </a:spcBef>
              <a:spcAft>
                <a:spcPts val="0"/>
              </a:spcAft>
              <a:buNone/>
            </a:pPr>
            <a:r>
              <a:rPr lang="vi-VN" sz="1400" dirty="0">
                <a:solidFill>
                  <a:schemeClr val="bg1"/>
                </a:solidFill>
                <a:latin typeface="Calibri" panose="020F0502020204030204" pitchFamily="34" charset="0"/>
                <a:ea typeface="Source Sans Pro"/>
                <a:cs typeface="Calibri" panose="020F0502020204030204" pitchFamily="34" charset="0"/>
                <a:sym typeface="Source Sans Pro"/>
              </a:rPr>
              <a:t>CHƯƠNG III</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pic>
        <p:nvPicPr>
          <p:cNvPr id="301" name="Google Shape;301;p35"/>
          <p:cNvPicPr preferRelativeResize="0"/>
          <p:nvPr/>
        </p:nvPicPr>
        <p:blipFill>
          <a:blip r:embed="rId3">
            <a:alphaModFix/>
          </a:blip>
          <a:stretch>
            <a:fillRect/>
          </a:stretch>
        </p:blipFill>
        <p:spPr>
          <a:xfrm>
            <a:off x="1146921" y="922343"/>
            <a:ext cx="6850157" cy="3503675"/>
          </a:xfrm>
          <a:prstGeom prst="rect">
            <a:avLst/>
          </a:prstGeom>
          <a:noFill/>
          <a:ln>
            <a:noFill/>
          </a:ln>
        </p:spPr>
      </p:pic>
      <p:sp>
        <p:nvSpPr>
          <p:cNvPr id="10" name="TextBox 9">
            <a:extLst>
              <a:ext uri="{FF2B5EF4-FFF2-40B4-BE49-F238E27FC236}">
                <a16:creationId xmlns:a16="http://schemas.microsoft.com/office/drawing/2014/main" id="{3BE9EF1F-066F-002D-67DF-B159EE6D9B29}"/>
              </a:ext>
            </a:extLst>
          </p:cNvPr>
          <p:cNvSpPr txBox="1"/>
          <p:nvPr/>
        </p:nvSpPr>
        <p:spPr>
          <a:xfrm>
            <a:off x="1093694" y="563459"/>
            <a:ext cx="2256846" cy="323165"/>
          </a:xfrm>
          <a:prstGeom prst="rect">
            <a:avLst/>
          </a:prstGeom>
          <a:noFill/>
        </p:spPr>
        <p:txBody>
          <a:bodyPr wrap="square" rtlCol="0">
            <a:spAutoFit/>
          </a:bodyPr>
          <a:lstStyle/>
          <a:p>
            <a:pPr marL="285750" indent="-285750">
              <a:buClr>
                <a:schemeClr val="accent6"/>
              </a:buClr>
              <a:buFont typeface="Wingdings" panose="05000000000000000000" pitchFamily="2" charset="2"/>
              <a:buChar char="Ø"/>
            </a:pPr>
            <a:r>
              <a:rPr lang="vi-VN" sz="1500" dirty="0">
                <a:solidFill>
                  <a:schemeClr val="accent6"/>
                </a:solidFill>
                <a:latin typeface="Calibri" panose="020F0502020204030204" pitchFamily="34" charset="0"/>
                <a:cs typeface="Calibri" panose="020F0502020204030204" pitchFamily="34" charset="0"/>
              </a:rPr>
              <a:t>Giao diện khoá học</a:t>
            </a:r>
          </a:p>
        </p:txBody>
      </p:sp>
      <p:sp>
        <p:nvSpPr>
          <p:cNvPr id="11" name="TextBox 10">
            <a:extLst>
              <a:ext uri="{FF2B5EF4-FFF2-40B4-BE49-F238E27FC236}">
                <a16:creationId xmlns:a16="http://schemas.microsoft.com/office/drawing/2014/main" id="{13B5CA9F-DD41-BAD6-6A89-0E775A9367B5}"/>
              </a:ext>
            </a:extLst>
          </p:cNvPr>
          <p:cNvSpPr txBox="1"/>
          <p:nvPr/>
        </p:nvSpPr>
        <p:spPr>
          <a:xfrm>
            <a:off x="7854554" y="4578549"/>
            <a:ext cx="1189434" cy="307777"/>
          </a:xfrm>
          <a:prstGeom prst="rect">
            <a:avLst/>
          </a:prstGeom>
          <a:noFill/>
        </p:spPr>
        <p:txBody>
          <a:bodyPr wrap="square">
            <a:spAutoFit/>
          </a:bodyPr>
          <a:lstStyle/>
          <a:p>
            <a:pPr marL="0" lvl="0" indent="0" algn="l" rtl="0">
              <a:spcBef>
                <a:spcPts val="0"/>
              </a:spcBef>
              <a:spcAft>
                <a:spcPts val="0"/>
              </a:spcAft>
              <a:buNone/>
            </a:pPr>
            <a:r>
              <a:rPr lang="vi-VN" sz="1400" dirty="0">
                <a:solidFill>
                  <a:schemeClr val="bg1"/>
                </a:solidFill>
                <a:latin typeface="Calibri" panose="020F0502020204030204" pitchFamily="34" charset="0"/>
                <a:ea typeface="Source Sans Pro"/>
                <a:cs typeface="Calibri" panose="020F0502020204030204" pitchFamily="34" charset="0"/>
                <a:sym typeface="Source Sans Pro"/>
              </a:rPr>
              <a:t>CHƯƠNG III</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pic>
        <p:nvPicPr>
          <p:cNvPr id="317" name="Google Shape;317;p37"/>
          <p:cNvPicPr preferRelativeResize="0"/>
          <p:nvPr/>
        </p:nvPicPr>
        <p:blipFill>
          <a:blip r:embed="rId3">
            <a:alphaModFix/>
          </a:blip>
          <a:stretch>
            <a:fillRect/>
          </a:stretch>
        </p:blipFill>
        <p:spPr>
          <a:xfrm>
            <a:off x="1119075" y="866357"/>
            <a:ext cx="6905850" cy="3719600"/>
          </a:xfrm>
          <a:prstGeom prst="rect">
            <a:avLst/>
          </a:prstGeom>
          <a:noFill/>
          <a:ln>
            <a:noFill/>
          </a:ln>
        </p:spPr>
      </p:pic>
      <p:sp>
        <p:nvSpPr>
          <p:cNvPr id="8" name="TextBox 7">
            <a:extLst>
              <a:ext uri="{FF2B5EF4-FFF2-40B4-BE49-F238E27FC236}">
                <a16:creationId xmlns:a16="http://schemas.microsoft.com/office/drawing/2014/main" id="{F0E0D182-BA43-C48F-9266-88A1639EFD5D}"/>
              </a:ext>
            </a:extLst>
          </p:cNvPr>
          <p:cNvSpPr txBox="1"/>
          <p:nvPr/>
        </p:nvSpPr>
        <p:spPr>
          <a:xfrm>
            <a:off x="1009425" y="543192"/>
            <a:ext cx="2856921" cy="323165"/>
          </a:xfrm>
          <a:prstGeom prst="rect">
            <a:avLst/>
          </a:prstGeom>
          <a:noFill/>
        </p:spPr>
        <p:txBody>
          <a:bodyPr wrap="square" rtlCol="0">
            <a:spAutoFit/>
          </a:bodyPr>
          <a:lstStyle/>
          <a:p>
            <a:pPr marL="285750" indent="-285750">
              <a:buClr>
                <a:schemeClr val="accent6"/>
              </a:buClr>
              <a:buFont typeface="Wingdings" panose="05000000000000000000" pitchFamily="2" charset="2"/>
              <a:buChar char="Ø"/>
            </a:pPr>
            <a:r>
              <a:rPr lang="vi-VN" sz="1500" dirty="0">
                <a:solidFill>
                  <a:schemeClr val="accent6"/>
                </a:solidFill>
                <a:latin typeface="Calibri" panose="020F0502020204030204" pitchFamily="34" charset="0"/>
                <a:cs typeface="Calibri" panose="020F0502020204030204" pitchFamily="34" charset="0"/>
              </a:rPr>
              <a:t>Giao diện thông tin nhóm</a:t>
            </a:r>
          </a:p>
        </p:txBody>
      </p:sp>
      <p:sp>
        <p:nvSpPr>
          <p:cNvPr id="11" name="TextBox 10">
            <a:extLst>
              <a:ext uri="{FF2B5EF4-FFF2-40B4-BE49-F238E27FC236}">
                <a16:creationId xmlns:a16="http://schemas.microsoft.com/office/drawing/2014/main" id="{89C1E4B3-B111-5862-5D22-8104E2436588}"/>
              </a:ext>
            </a:extLst>
          </p:cNvPr>
          <p:cNvSpPr txBox="1"/>
          <p:nvPr/>
        </p:nvSpPr>
        <p:spPr>
          <a:xfrm>
            <a:off x="7854554" y="4578549"/>
            <a:ext cx="1189434" cy="307777"/>
          </a:xfrm>
          <a:prstGeom prst="rect">
            <a:avLst/>
          </a:prstGeom>
          <a:noFill/>
        </p:spPr>
        <p:txBody>
          <a:bodyPr wrap="square">
            <a:spAutoFit/>
          </a:bodyPr>
          <a:lstStyle/>
          <a:p>
            <a:pPr marL="0" lvl="0" indent="0" algn="l" rtl="0">
              <a:spcBef>
                <a:spcPts val="0"/>
              </a:spcBef>
              <a:spcAft>
                <a:spcPts val="0"/>
              </a:spcAft>
              <a:buNone/>
            </a:pPr>
            <a:r>
              <a:rPr lang="vi-VN" sz="1400" dirty="0">
                <a:solidFill>
                  <a:schemeClr val="bg1"/>
                </a:solidFill>
                <a:latin typeface="Calibri" panose="020F0502020204030204" pitchFamily="34" charset="0"/>
                <a:ea typeface="Source Sans Pro"/>
                <a:cs typeface="Calibri" panose="020F0502020204030204" pitchFamily="34" charset="0"/>
                <a:sym typeface="Source Sans Pro"/>
              </a:rPr>
              <a:t>CHƯƠNG III</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pic>
        <p:nvPicPr>
          <p:cNvPr id="309" name="Google Shape;309;p36"/>
          <p:cNvPicPr preferRelativeResize="0"/>
          <p:nvPr/>
        </p:nvPicPr>
        <p:blipFill>
          <a:blip r:embed="rId3">
            <a:alphaModFix/>
          </a:blip>
          <a:stretch>
            <a:fillRect/>
          </a:stretch>
        </p:blipFill>
        <p:spPr>
          <a:xfrm>
            <a:off x="1064511" y="866127"/>
            <a:ext cx="7014978" cy="3779113"/>
          </a:xfrm>
          <a:prstGeom prst="rect">
            <a:avLst/>
          </a:prstGeom>
          <a:noFill/>
          <a:ln>
            <a:noFill/>
          </a:ln>
        </p:spPr>
      </p:pic>
      <p:sp>
        <p:nvSpPr>
          <p:cNvPr id="8" name="TextBox 7">
            <a:extLst>
              <a:ext uri="{FF2B5EF4-FFF2-40B4-BE49-F238E27FC236}">
                <a16:creationId xmlns:a16="http://schemas.microsoft.com/office/drawing/2014/main" id="{C15D0F8A-A8C2-765E-4380-6392D3F34F03}"/>
              </a:ext>
            </a:extLst>
          </p:cNvPr>
          <p:cNvSpPr txBox="1"/>
          <p:nvPr/>
        </p:nvSpPr>
        <p:spPr>
          <a:xfrm>
            <a:off x="981491" y="542962"/>
            <a:ext cx="2818984" cy="323165"/>
          </a:xfrm>
          <a:prstGeom prst="rect">
            <a:avLst/>
          </a:prstGeom>
          <a:noFill/>
        </p:spPr>
        <p:txBody>
          <a:bodyPr wrap="square" rtlCol="0">
            <a:spAutoFit/>
          </a:bodyPr>
          <a:lstStyle/>
          <a:p>
            <a:pPr marL="285750" indent="-285750">
              <a:buClr>
                <a:schemeClr val="accent6"/>
              </a:buClr>
              <a:buFont typeface="Wingdings" panose="05000000000000000000" pitchFamily="2" charset="2"/>
              <a:buChar char="Ø"/>
            </a:pPr>
            <a:r>
              <a:rPr lang="vi-VN" sz="1500" dirty="0">
                <a:solidFill>
                  <a:schemeClr val="accent6"/>
                </a:solidFill>
                <a:latin typeface="Calibri" panose="020F0502020204030204" pitchFamily="34" charset="0"/>
                <a:cs typeface="Calibri" panose="020F0502020204030204" pitchFamily="34" charset="0"/>
              </a:rPr>
              <a:t>Giao diện làm việc nhóm </a:t>
            </a:r>
          </a:p>
        </p:txBody>
      </p:sp>
      <p:sp>
        <p:nvSpPr>
          <p:cNvPr id="11" name="TextBox 10">
            <a:extLst>
              <a:ext uri="{FF2B5EF4-FFF2-40B4-BE49-F238E27FC236}">
                <a16:creationId xmlns:a16="http://schemas.microsoft.com/office/drawing/2014/main" id="{5C083657-F3FF-C77E-9782-3A629AC37AA1}"/>
              </a:ext>
            </a:extLst>
          </p:cNvPr>
          <p:cNvSpPr txBox="1"/>
          <p:nvPr/>
        </p:nvSpPr>
        <p:spPr>
          <a:xfrm>
            <a:off x="7854554" y="4578549"/>
            <a:ext cx="1189434" cy="307777"/>
          </a:xfrm>
          <a:prstGeom prst="rect">
            <a:avLst/>
          </a:prstGeom>
          <a:noFill/>
        </p:spPr>
        <p:txBody>
          <a:bodyPr wrap="square">
            <a:spAutoFit/>
          </a:bodyPr>
          <a:lstStyle/>
          <a:p>
            <a:pPr marL="0" lvl="0" indent="0" algn="l" rtl="0">
              <a:spcBef>
                <a:spcPts val="0"/>
              </a:spcBef>
              <a:spcAft>
                <a:spcPts val="0"/>
              </a:spcAft>
              <a:buNone/>
            </a:pPr>
            <a:r>
              <a:rPr lang="vi-VN" sz="1400" dirty="0">
                <a:solidFill>
                  <a:schemeClr val="bg1"/>
                </a:solidFill>
                <a:latin typeface="Calibri" panose="020F0502020204030204" pitchFamily="34" charset="0"/>
                <a:ea typeface="Source Sans Pro"/>
                <a:cs typeface="Calibri" panose="020F0502020204030204" pitchFamily="34" charset="0"/>
                <a:sym typeface="Source Sans Pro"/>
              </a:rPr>
              <a:t>CHƯƠNG III</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dirty="0">
                <a:solidFill>
                  <a:schemeClr val="accent2"/>
                </a:solidFill>
                <a:latin typeface="Calibri" panose="020F0502020204030204" pitchFamily="34" charset="0"/>
                <a:cs typeface="Calibri" panose="020F0502020204030204" pitchFamily="34" charset="0"/>
              </a:rPr>
              <a:t>8. HƯỚNG PHÁT TRIỂN</a:t>
            </a:r>
            <a:endParaRPr dirty="0">
              <a:solidFill>
                <a:schemeClr val="accent2"/>
              </a:solidFill>
              <a:latin typeface="Calibri" panose="020F0502020204030204" pitchFamily="34" charset="0"/>
              <a:cs typeface="Calibri" panose="020F0502020204030204" pitchFamily="34" charset="0"/>
            </a:endParaRPr>
          </a:p>
        </p:txBody>
      </p:sp>
      <p:sp>
        <p:nvSpPr>
          <p:cNvPr id="324" name="Google Shape;324;p38"/>
          <p:cNvSpPr txBox="1">
            <a:spLocks noGrp="1"/>
          </p:cNvSpPr>
          <p:nvPr>
            <p:ph type="body" idx="1"/>
          </p:nvPr>
        </p:nvSpPr>
        <p:spPr>
          <a:xfrm>
            <a:off x="490538" y="1483519"/>
            <a:ext cx="7505700" cy="2724150"/>
          </a:xfrm>
          <a:prstGeom prst="rect">
            <a:avLst/>
          </a:prstGeom>
        </p:spPr>
        <p:txBody>
          <a:bodyPr spcFirstLastPara="1" wrap="square" lIns="91425" tIns="91425" rIns="91425" bIns="91425" anchor="t" anchorCtr="0">
            <a:noAutofit/>
          </a:bodyPr>
          <a:lstStyle/>
          <a:p>
            <a:pPr marL="482442" lvl="0" indent="-342900" algn="just" rtl="0">
              <a:lnSpc>
                <a:spcPct val="150000"/>
              </a:lnSpc>
              <a:spcBef>
                <a:spcPts val="600"/>
              </a:spcBef>
              <a:spcAft>
                <a:spcPts val="0"/>
              </a:spcAft>
              <a:buSzPct val="100000"/>
              <a:buFont typeface="Wingdings" panose="05000000000000000000" pitchFamily="2" charset="2"/>
              <a:buChar char="q"/>
            </a:pPr>
            <a:r>
              <a:rPr lang="vi" sz="2000" dirty="0">
                <a:solidFill>
                  <a:schemeClr val="accent1"/>
                </a:solidFill>
              </a:rPr>
              <a:t>Tìm hiểu sâu hơn về ngôn ngữ để có thể đáp ứng nhiều hơn nữa nhu cầu của người sử dụng, phát triển và tối ưu hóa hệ thống,</a:t>
            </a:r>
            <a:endParaRPr sz="2000" dirty="0">
              <a:solidFill>
                <a:schemeClr val="accent1"/>
              </a:solidFill>
            </a:endParaRPr>
          </a:p>
          <a:p>
            <a:pPr marL="482442" lvl="0" indent="-342900" algn="just" rtl="0">
              <a:lnSpc>
                <a:spcPct val="150000"/>
              </a:lnSpc>
              <a:spcBef>
                <a:spcPts val="0"/>
              </a:spcBef>
              <a:spcAft>
                <a:spcPts val="0"/>
              </a:spcAft>
              <a:buSzPct val="100000"/>
              <a:buFont typeface="Wingdings" panose="05000000000000000000" pitchFamily="2" charset="2"/>
              <a:buChar char="q"/>
            </a:pPr>
            <a:r>
              <a:rPr lang="vi" sz="2000" dirty="0">
                <a:solidFill>
                  <a:schemeClr val="accent1"/>
                </a:solidFill>
              </a:rPr>
              <a:t>Tìm hiểu thêm một số ngôn ngữ, các phần mềm ứng dụng để nâng cao giao diện đồ họa đẹp mắt, thân thiện hơn…</a:t>
            </a:r>
            <a:endParaRPr sz="2000" dirty="0">
              <a:solidFill>
                <a:schemeClr val="accent1"/>
              </a:solidFill>
            </a:endParaRPr>
          </a:p>
          <a:p>
            <a:pPr marL="482442" lvl="0" indent="-342900" algn="just" rtl="0">
              <a:lnSpc>
                <a:spcPct val="150000"/>
              </a:lnSpc>
              <a:spcBef>
                <a:spcPts val="0"/>
              </a:spcBef>
              <a:spcAft>
                <a:spcPts val="0"/>
              </a:spcAft>
              <a:buSzPct val="100000"/>
              <a:buFont typeface="Wingdings" panose="05000000000000000000" pitchFamily="2" charset="2"/>
              <a:buChar char="q"/>
            </a:pPr>
            <a:r>
              <a:rPr lang="vi" sz="2000" dirty="0">
                <a:solidFill>
                  <a:schemeClr val="accent1"/>
                </a:solidFill>
              </a:rPr>
              <a:t>Xây dựng trang Web quy mô lớn hơn với nhiều ứng dụng, chức năng... </a:t>
            </a:r>
            <a:endParaRPr sz="2000" dirty="0">
              <a:solidFill>
                <a:schemeClr val="accent1"/>
              </a:solidFill>
            </a:endParaRPr>
          </a:p>
          <a:p>
            <a:pPr marL="0" lvl="0" indent="0" algn="l" rtl="0">
              <a:spcBef>
                <a:spcPts val="600"/>
              </a:spcBef>
              <a:spcAft>
                <a:spcPts val="0"/>
              </a:spcAft>
              <a:buNone/>
            </a:pPr>
            <a:endParaRPr sz="2000" dirty="0"/>
          </a:p>
          <a:p>
            <a:pPr marL="0" lvl="0" indent="0" algn="l" rtl="0">
              <a:spcBef>
                <a:spcPts val="1200"/>
              </a:spcBef>
              <a:spcAft>
                <a:spcPts val="0"/>
              </a:spcAft>
              <a:buNone/>
            </a:pPr>
            <a:endParaRPr sz="2000" dirty="0"/>
          </a:p>
          <a:p>
            <a:pPr marL="0" lvl="0" indent="0" algn="l" rtl="0">
              <a:spcBef>
                <a:spcPts val="1200"/>
              </a:spcBef>
              <a:spcAft>
                <a:spcPts val="1200"/>
              </a:spcAft>
              <a:buNone/>
            </a:pPr>
            <a:endParaRPr sz="2000" dirty="0"/>
          </a:p>
        </p:txBody>
      </p:sp>
      <p:sp>
        <p:nvSpPr>
          <p:cNvPr id="5" name="TextBox 4">
            <a:extLst>
              <a:ext uri="{FF2B5EF4-FFF2-40B4-BE49-F238E27FC236}">
                <a16:creationId xmlns:a16="http://schemas.microsoft.com/office/drawing/2014/main" id="{358F24ED-819C-E004-6C95-98F01902FDF2}"/>
              </a:ext>
            </a:extLst>
          </p:cNvPr>
          <p:cNvSpPr txBox="1"/>
          <p:nvPr/>
        </p:nvSpPr>
        <p:spPr>
          <a:xfrm>
            <a:off x="7854554" y="4578549"/>
            <a:ext cx="1189434" cy="307777"/>
          </a:xfrm>
          <a:prstGeom prst="rect">
            <a:avLst/>
          </a:prstGeom>
          <a:noFill/>
        </p:spPr>
        <p:txBody>
          <a:bodyPr wrap="square">
            <a:spAutoFit/>
          </a:bodyPr>
          <a:lstStyle/>
          <a:p>
            <a:pPr marL="0" lvl="0" indent="0" algn="l" rtl="0">
              <a:spcBef>
                <a:spcPts val="0"/>
              </a:spcBef>
              <a:spcAft>
                <a:spcPts val="0"/>
              </a:spcAft>
              <a:buNone/>
            </a:pPr>
            <a:r>
              <a:rPr lang="vi-VN" sz="1400" dirty="0">
                <a:solidFill>
                  <a:schemeClr val="bg1"/>
                </a:solidFill>
                <a:latin typeface="Calibri" panose="020F0502020204030204" pitchFamily="34" charset="0"/>
                <a:ea typeface="Source Sans Pro"/>
                <a:cs typeface="Calibri" panose="020F0502020204030204" pitchFamily="34" charset="0"/>
                <a:sym typeface="Source Sans Pro"/>
              </a:rPr>
              <a:t>CHƯƠNG IV</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F394F69-0F05-8C57-9F32-23A288FB0A64}"/>
              </a:ext>
            </a:extLst>
          </p:cNvPr>
          <p:cNvPicPr>
            <a:picLocks noChangeAspect="1"/>
          </p:cNvPicPr>
          <p:nvPr/>
        </p:nvPicPr>
        <p:blipFill>
          <a:blip r:embed="rId2"/>
          <a:stretch>
            <a:fillRect/>
          </a:stretch>
        </p:blipFill>
        <p:spPr>
          <a:xfrm rot="5400000">
            <a:off x="2203315" y="-1806989"/>
            <a:ext cx="4737370" cy="8757477"/>
          </a:xfrm>
          <a:prstGeom prst="rect">
            <a:avLst/>
          </a:prstGeom>
          <a:blipFill dpi="0" rotWithShape="1">
            <a:blip r:embed="rId3"/>
            <a:srcRect/>
            <a:tile tx="0" ty="0" sx="100000" sy="100000" flip="none" algn="tl"/>
          </a:blipFill>
        </p:spPr>
      </p:pic>
      <p:sp>
        <p:nvSpPr>
          <p:cNvPr id="6" name="TextBox 5">
            <a:extLst>
              <a:ext uri="{FF2B5EF4-FFF2-40B4-BE49-F238E27FC236}">
                <a16:creationId xmlns:a16="http://schemas.microsoft.com/office/drawing/2014/main" id="{B38BD013-9AB5-817C-B06F-3A72B899F52E}"/>
              </a:ext>
            </a:extLst>
          </p:cNvPr>
          <p:cNvSpPr txBox="1"/>
          <p:nvPr/>
        </p:nvSpPr>
        <p:spPr>
          <a:xfrm>
            <a:off x="4192229" y="2116393"/>
            <a:ext cx="914400" cy="914400"/>
          </a:xfrm>
          <a:prstGeom prst="rect">
            <a:avLst/>
          </a:prstGeom>
          <a:noFill/>
        </p:spPr>
        <p:txBody>
          <a:bodyPr wrap="square" rtlCol="0">
            <a:spAutoFit/>
          </a:bodyPr>
          <a:lstStyle/>
          <a:p>
            <a:endParaRPr lang="vi-VN" dirty="0"/>
          </a:p>
        </p:txBody>
      </p:sp>
      <p:sp>
        <p:nvSpPr>
          <p:cNvPr id="7" name="TextBox 6">
            <a:extLst>
              <a:ext uri="{FF2B5EF4-FFF2-40B4-BE49-F238E27FC236}">
                <a16:creationId xmlns:a16="http://schemas.microsoft.com/office/drawing/2014/main" id="{C0D532F6-60DF-A4FD-A44E-A45A01F9366C}"/>
              </a:ext>
            </a:extLst>
          </p:cNvPr>
          <p:cNvSpPr txBox="1"/>
          <p:nvPr/>
        </p:nvSpPr>
        <p:spPr>
          <a:xfrm>
            <a:off x="1671229" y="1707354"/>
            <a:ext cx="5582726" cy="1323439"/>
          </a:xfrm>
          <a:prstGeom prst="rect">
            <a:avLst/>
          </a:prstGeom>
          <a:noFill/>
        </p:spPr>
        <p:txBody>
          <a:bodyPr wrap="square" rtlCol="0">
            <a:spAutoFit/>
          </a:bodyPr>
          <a:lstStyle/>
          <a:p>
            <a:r>
              <a:rPr lang="en-US" sz="4000" dirty="0">
                <a:latin typeface="Bahnschrift Light" panose="020B0502040204020203" pitchFamily="34" charset="0"/>
              </a:rPr>
              <a:t>Thank you for listening       to our presentation</a:t>
            </a:r>
            <a:endParaRPr lang="vi-VN" sz="4000" dirty="0">
              <a:latin typeface="Bahnschrift Light" panose="020B0502040204020203" pitchFamily="34" charset="0"/>
            </a:endParaRPr>
          </a:p>
        </p:txBody>
      </p:sp>
      <p:sp>
        <p:nvSpPr>
          <p:cNvPr id="9" name="TextBox 8">
            <a:extLst>
              <a:ext uri="{FF2B5EF4-FFF2-40B4-BE49-F238E27FC236}">
                <a16:creationId xmlns:a16="http://schemas.microsoft.com/office/drawing/2014/main" id="{FF0C8415-ED8D-6BE1-2A00-6CEE4E28A9E9}"/>
              </a:ext>
            </a:extLst>
          </p:cNvPr>
          <p:cNvSpPr txBox="1"/>
          <p:nvPr/>
        </p:nvSpPr>
        <p:spPr>
          <a:xfrm>
            <a:off x="5850731" y="4694214"/>
            <a:ext cx="4795875" cy="24622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000" b="0" i="0" u="none" strike="noStrike" cap="none" normalizeH="0" baseline="0" dirty="0">
                <a:ln>
                  <a:noFill/>
                </a:ln>
                <a:solidFill>
                  <a:srgbClr val="000000"/>
                </a:solidFill>
                <a:effectLst/>
                <a:latin typeface="Roboto" panose="02000000000000000000" pitchFamily="2" charset="0"/>
              </a:rPr>
              <a:t>Note : If you have any questions, please email for us</a:t>
            </a:r>
            <a:endParaRPr kumimoji="0" lang="vi-VN" altLang="vi-VN" sz="1000" b="0" i="0" u="none" strike="noStrike" cap="none" normalizeH="0" baseline="0" dirty="0">
              <a:ln>
                <a:noFill/>
              </a:ln>
              <a:solidFill>
                <a:schemeClr val="tx1"/>
              </a:solidFill>
              <a:effectLst/>
              <a:latin typeface="Roboto" panose="02000000000000000000" pitchFamily="2" charset="0"/>
            </a:endParaRPr>
          </a:p>
        </p:txBody>
      </p:sp>
    </p:spTree>
    <p:extLst>
      <p:ext uri="{BB962C8B-B14F-4D97-AF65-F5344CB8AC3E}">
        <p14:creationId xmlns:p14="http://schemas.microsoft.com/office/powerpoint/2010/main" val="2482497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457200" lvl="0" indent="-419100" algn="l" rtl="0">
              <a:spcBef>
                <a:spcPts val="0"/>
              </a:spcBef>
              <a:spcAft>
                <a:spcPts val="0"/>
              </a:spcAft>
              <a:buClr>
                <a:schemeClr val="accent2"/>
              </a:buClr>
              <a:buSzPts val="3000"/>
              <a:buAutoNum type="arabicPeriod"/>
            </a:pPr>
            <a:r>
              <a:rPr lang="vi" dirty="0">
                <a:solidFill>
                  <a:schemeClr val="accent2"/>
                </a:solidFill>
                <a:latin typeface="Calibri" panose="020F0502020204030204" pitchFamily="34" charset="0"/>
                <a:cs typeface="Calibri" panose="020F0502020204030204" pitchFamily="34" charset="0"/>
              </a:rPr>
              <a:t>Lý do chọn cơ sở dữ liệu(API):</a:t>
            </a:r>
            <a:endParaRPr dirty="0">
              <a:solidFill>
                <a:schemeClr val="accent2"/>
              </a:solidFill>
              <a:latin typeface="Calibri" panose="020F0502020204030204" pitchFamily="34" charset="0"/>
              <a:cs typeface="Calibri" panose="020F0502020204030204" pitchFamily="34" charset="0"/>
            </a:endParaRPr>
          </a:p>
        </p:txBody>
      </p:sp>
      <p:sp>
        <p:nvSpPr>
          <p:cNvPr id="142" name="Google Shape;142;p15"/>
          <p:cNvSpPr txBox="1">
            <a:spLocks noGrp="1"/>
          </p:cNvSpPr>
          <p:nvPr>
            <p:ph type="body" idx="1"/>
          </p:nvPr>
        </p:nvSpPr>
        <p:spPr>
          <a:xfrm>
            <a:off x="161681" y="1434551"/>
            <a:ext cx="8520600" cy="3412500"/>
          </a:xfrm>
          <a:prstGeom prst="rect">
            <a:avLst/>
          </a:prstGeom>
        </p:spPr>
        <p:txBody>
          <a:bodyPr spcFirstLastPara="1" wrap="square" lIns="91425" tIns="91425" rIns="91425" bIns="91425" anchor="t" anchorCtr="0">
            <a:normAutofit fontScale="25000" lnSpcReduction="20000"/>
          </a:bodyPr>
          <a:lstStyle/>
          <a:p>
            <a:pPr marL="457200" lvl="0" indent="-355600" algn="just" rtl="0">
              <a:lnSpc>
                <a:spcPct val="150000"/>
              </a:lnSpc>
              <a:spcBef>
                <a:spcPts val="1200"/>
              </a:spcBef>
              <a:spcAft>
                <a:spcPts val="0"/>
              </a:spcAft>
              <a:buClr>
                <a:schemeClr val="accent1"/>
              </a:buClr>
              <a:buSzPct val="100000"/>
              <a:buChar char="●"/>
            </a:pPr>
            <a:r>
              <a:rPr lang="vi" sz="8000" b="1" dirty="0">
                <a:solidFill>
                  <a:schemeClr val="accent1"/>
                </a:solidFill>
                <a:highlight>
                  <a:srgbClr val="FFFFFF"/>
                </a:highlight>
              </a:rPr>
              <a:t>Web API</a:t>
            </a:r>
            <a:r>
              <a:rPr lang="vi" sz="8000" dirty="0">
                <a:solidFill>
                  <a:schemeClr val="accent1"/>
                </a:solidFill>
                <a:highlight>
                  <a:srgbClr val="FFFFFF"/>
                </a:highlight>
              </a:rPr>
              <a:t> là một phương thức dùng để cho phép các ứng dụng khác nhau có thể giao tiếp, trao đổi dữ liệu qua lại. Dữ liệu được Web API trả lại thường ở dạng </a:t>
            </a:r>
            <a:r>
              <a:rPr lang="vi" sz="8000" u="sng" dirty="0">
                <a:solidFill>
                  <a:schemeClr val="accent1"/>
                </a:solidFill>
                <a:highlight>
                  <a:srgbClr val="FFFFFF"/>
                </a:highlight>
                <a:hlinkClick r:id="rId3">
                  <a:extLst>
                    <a:ext uri="{A12FA001-AC4F-418D-AE19-62706E023703}">
                      <ahyp:hlinkClr xmlns:ahyp="http://schemas.microsoft.com/office/drawing/2018/hyperlinkcolor" val="tx"/>
                    </a:ext>
                  </a:extLst>
                </a:hlinkClick>
              </a:rPr>
              <a:t>JSON</a:t>
            </a:r>
            <a:r>
              <a:rPr lang="vi" sz="8000" dirty="0">
                <a:solidFill>
                  <a:schemeClr val="accent1"/>
                </a:solidFill>
                <a:highlight>
                  <a:srgbClr val="FFFFFF"/>
                </a:highlight>
              </a:rPr>
              <a:t> hoặc XML thông qua giao thức HTTP hoặc HTTPS.</a:t>
            </a:r>
            <a:endParaRPr sz="8000" dirty="0">
              <a:solidFill>
                <a:schemeClr val="accent1"/>
              </a:solidFill>
              <a:highlight>
                <a:srgbClr val="FFFFFF"/>
              </a:highlight>
            </a:endParaRPr>
          </a:p>
          <a:p>
            <a:pPr marL="457200" lvl="0" indent="-355600" algn="just" rtl="0">
              <a:lnSpc>
                <a:spcPct val="150000"/>
              </a:lnSpc>
              <a:spcBef>
                <a:spcPts val="0"/>
              </a:spcBef>
              <a:spcAft>
                <a:spcPts val="0"/>
              </a:spcAft>
              <a:buClr>
                <a:schemeClr val="accent1"/>
              </a:buClr>
              <a:buSzPct val="100000"/>
              <a:buChar char="●"/>
            </a:pPr>
            <a:r>
              <a:rPr lang="vi" sz="8000" dirty="0">
                <a:solidFill>
                  <a:schemeClr val="accent1"/>
                </a:solidFill>
              </a:rPr>
              <a:t>API cho phép lấy nội dung từ bất kỳ website hoặc ứng dụng nào một cách dễ dàng nếu được cho phép, tăng trải nghiệm người dùng.</a:t>
            </a:r>
            <a:endParaRPr sz="8000" dirty="0">
              <a:solidFill>
                <a:schemeClr val="accent1"/>
              </a:solidFill>
            </a:endParaRPr>
          </a:p>
          <a:p>
            <a:pPr marL="914400" lvl="0" indent="457200" algn="just" rtl="0">
              <a:spcBef>
                <a:spcPts val="1200"/>
              </a:spcBef>
              <a:spcAft>
                <a:spcPts val="0"/>
              </a:spcAft>
              <a:buClr>
                <a:schemeClr val="dk2"/>
              </a:buClr>
              <a:buSzPts val="275"/>
              <a:buFont typeface="Arial"/>
              <a:buNone/>
            </a:pPr>
            <a:endParaRPr sz="8000" dirty="0"/>
          </a:p>
          <a:p>
            <a:pPr marL="0" lvl="0" indent="0" algn="l" rtl="0">
              <a:spcBef>
                <a:spcPts val="1200"/>
              </a:spcBef>
              <a:spcAft>
                <a:spcPts val="0"/>
              </a:spcAft>
              <a:buClr>
                <a:schemeClr val="dk2"/>
              </a:buClr>
              <a:buSzPct val="84615"/>
              <a:buFont typeface="Arial"/>
              <a:buNone/>
            </a:pPr>
            <a:endParaRPr dirty="0">
              <a:solidFill>
                <a:schemeClr val="dk2"/>
              </a:solidFill>
            </a:endParaRPr>
          </a:p>
          <a:p>
            <a:pPr marL="0" lvl="0" indent="0" algn="l" rtl="0">
              <a:spcBef>
                <a:spcPts val="1200"/>
              </a:spcBef>
              <a:spcAft>
                <a:spcPts val="1200"/>
              </a:spcAft>
              <a:buNone/>
            </a:pPr>
            <a:endParaRPr dirty="0">
              <a:solidFill>
                <a:schemeClr val="dk2"/>
              </a:solidFill>
            </a:endParaRPr>
          </a:p>
        </p:txBody>
      </p:sp>
      <p:sp>
        <p:nvSpPr>
          <p:cNvPr id="143" name="Google Shape;143;p15"/>
          <p:cNvSpPr txBox="1"/>
          <p:nvPr/>
        </p:nvSpPr>
        <p:spPr>
          <a:xfrm>
            <a:off x="8163209" y="4598915"/>
            <a:ext cx="786016" cy="33852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1000" dirty="0">
                <a:solidFill>
                  <a:schemeClr val="bg1"/>
                </a:solidFill>
                <a:latin typeface="Calibri" panose="020F0502020204030204" pitchFamily="34" charset="0"/>
                <a:ea typeface="Source Sans Pro"/>
                <a:cs typeface="Calibri" panose="020F0502020204030204" pitchFamily="34" charset="0"/>
                <a:sym typeface="Source Sans Pro"/>
              </a:rPr>
              <a:t>CHƯƠNG I</a:t>
            </a:r>
            <a:endParaRPr sz="1000" dirty="0">
              <a:solidFill>
                <a:schemeClr val="bg1"/>
              </a:solidFill>
              <a:latin typeface="Calibri" panose="020F0502020204030204" pitchFamily="34" charset="0"/>
              <a:ea typeface="Source Sans Pro"/>
              <a:cs typeface="Calibri" panose="020F0502020204030204" pitchFamily="34" charset="0"/>
              <a:sym typeface="Source Sans Pro"/>
            </a:endParaRPr>
          </a:p>
        </p:txBody>
      </p:sp>
      <p:sp>
        <p:nvSpPr>
          <p:cNvPr id="144" name="Google Shape;144;p15"/>
          <p:cNvSpPr txBox="1">
            <a:spLocks noGrp="1"/>
          </p:cNvSpPr>
          <p:nvPr>
            <p:ph type="body" idx="1"/>
          </p:nvPr>
        </p:nvSpPr>
        <p:spPr>
          <a:xfrm>
            <a:off x="161681" y="1440352"/>
            <a:ext cx="8520600" cy="3817500"/>
          </a:xfrm>
          <a:prstGeom prst="rect">
            <a:avLst/>
          </a:prstGeom>
        </p:spPr>
        <p:txBody>
          <a:bodyPr spcFirstLastPara="1" wrap="square" lIns="91425" tIns="91425" rIns="91425" bIns="91425" anchor="t" anchorCtr="0">
            <a:normAutofit fontScale="25000" lnSpcReduction="20000"/>
          </a:bodyPr>
          <a:lstStyle/>
          <a:p>
            <a:pPr marL="457200" lvl="0" indent="-355600" algn="just" rtl="0">
              <a:lnSpc>
                <a:spcPct val="150000"/>
              </a:lnSpc>
              <a:spcBef>
                <a:spcPts val="1200"/>
              </a:spcBef>
              <a:spcAft>
                <a:spcPts val="0"/>
              </a:spcAft>
              <a:buClr>
                <a:schemeClr val="accent1"/>
              </a:buClr>
              <a:buSzPct val="100000"/>
              <a:buChar char="●"/>
            </a:pPr>
            <a:r>
              <a:rPr lang="vi" sz="8000" dirty="0">
                <a:solidFill>
                  <a:schemeClr val="accent1"/>
                </a:solidFill>
                <a:highlight>
                  <a:srgbClr val="FFFFFF"/>
                </a:highlight>
              </a:rPr>
              <a:t>API có chức năng thay đổi và cập nhật thay đổi theo thời gian thực. Với công nghệ này, dữ liệu sẽ được truyền đi tốt hơn, thông tin chính xác hơn, dịch vụ cung cấp linh hoạt hơn.</a:t>
            </a:r>
            <a:endParaRPr sz="8000" dirty="0">
              <a:solidFill>
                <a:schemeClr val="accent1"/>
              </a:solidFill>
              <a:highlight>
                <a:srgbClr val="FFFFFF"/>
              </a:highlight>
            </a:endParaRPr>
          </a:p>
          <a:p>
            <a:pPr marL="457200" lvl="0" indent="-355600" algn="just" rtl="0">
              <a:lnSpc>
                <a:spcPct val="150000"/>
              </a:lnSpc>
              <a:spcBef>
                <a:spcPts val="0"/>
              </a:spcBef>
              <a:spcAft>
                <a:spcPts val="0"/>
              </a:spcAft>
              <a:buClr>
                <a:schemeClr val="accent1"/>
              </a:buClr>
              <a:buSzPct val="100000"/>
              <a:buChar char="●"/>
            </a:pPr>
            <a:r>
              <a:rPr lang="vi" sz="8000" dirty="0">
                <a:solidFill>
                  <a:schemeClr val="accent1"/>
                </a:solidFill>
                <a:highlight>
                  <a:srgbClr val="FFFFFF"/>
                </a:highlight>
              </a:rPr>
              <a:t>Web API được sử dụng hầu hết trên các ứng dụng desktop, ứng dụng mobile và ứng dụng website</a:t>
            </a:r>
            <a:endParaRPr sz="8000" dirty="0">
              <a:solidFill>
                <a:schemeClr val="accent1"/>
              </a:solidFill>
              <a:highlight>
                <a:srgbClr val="FFFFFF"/>
              </a:highlight>
            </a:endParaRPr>
          </a:p>
          <a:p>
            <a:pPr marL="457200" lvl="0" indent="-355600" algn="just" rtl="0">
              <a:lnSpc>
                <a:spcPct val="150000"/>
              </a:lnSpc>
              <a:spcBef>
                <a:spcPts val="0"/>
              </a:spcBef>
              <a:spcAft>
                <a:spcPts val="0"/>
              </a:spcAft>
              <a:buClr>
                <a:schemeClr val="accent1"/>
              </a:buClr>
              <a:buSzPct val="100000"/>
              <a:buChar char="●"/>
            </a:pPr>
            <a:r>
              <a:rPr lang="vi" sz="8000" dirty="0">
                <a:solidFill>
                  <a:schemeClr val="accent1"/>
                </a:solidFill>
              </a:rPr>
              <a:t>Linh hoạt với các định dạng dữ liệu khi trả về client: Json, XML hay định dạng khác.</a:t>
            </a:r>
            <a:endParaRPr sz="8000" dirty="0">
              <a:solidFill>
                <a:schemeClr val="accent1"/>
              </a:solidFill>
            </a:endParaRPr>
          </a:p>
          <a:p>
            <a:pPr marL="1828800" lvl="0" indent="0" algn="just" rtl="0">
              <a:lnSpc>
                <a:spcPct val="150000"/>
              </a:lnSpc>
              <a:spcBef>
                <a:spcPts val="1200"/>
              </a:spcBef>
              <a:spcAft>
                <a:spcPts val="0"/>
              </a:spcAft>
              <a:buNone/>
            </a:pPr>
            <a:endParaRPr sz="8000" dirty="0"/>
          </a:p>
          <a:p>
            <a:pPr marL="0" lvl="0" indent="0" algn="l" rtl="0">
              <a:spcBef>
                <a:spcPts val="1200"/>
              </a:spcBef>
              <a:spcAft>
                <a:spcPts val="0"/>
              </a:spcAft>
              <a:buClr>
                <a:schemeClr val="dk2"/>
              </a:buClr>
              <a:buSzPct val="84615"/>
              <a:buFont typeface="Arial"/>
              <a:buNone/>
            </a:pPr>
            <a:endParaRPr dirty="0">
              <a:solidFill>
                <a:schemeClr val="dk2"/>
              </a:solidFill>
            </a:endParaRPr>
          </a:p>
          <a:p>
            <a:pPr marL="0" lvl="0" indent="0" algn="l" rtl="0">
              <a:spcBef>
                <a:spcPts val="1200"/>
              </a:spcBef>
              <a:spcAft>
                <a:spcPts val="1200"/>
              </a:spcAft>
              <a:buNone/>
            </a:pPr>
            <a:endParaRPr dirty="0">
              <a:solidFill>
                <a:schemeClr val="dk2"/>
              </a:solidFill>
            </a:endParaRPr>
          </a:p>
        </p:txBody>
      </p:sp>
    </p:spTree>
  </p:cSld>
  <p:clrMapOvr>
    <a:masterClrMapping/>
  </p:clrMapOvr>
  <mc:AlternateContent xmlns:mc="http://schemas.openxmlformats.org/markup-compatibility/2006" xmlns:p14="http://schemas.microsoft.com/office/powerpoint/2010/main">
    <mc:Choice Requires="p14">
      <p:transition spd="slow">
        <p:push dir="r"/>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1"/>
                                        </p:tgtEl>
                                        <p:attrNameLst>
                                          <p:attrName>style.visibility</p:attrName>
                                        </p:attrNameLst>
                                      </p:cBhvr>
                                      <p:to>
                                        <p:strVal val="visible"/>
                                      </p:to>
                                    </p:set>
                                    <p:animEffect transition="in" filter="fade">
                                      <p:cBhvr>
                                        <p:cTn id="7" dur="1000"/>
                                        <p:tgtEl>
                                          <p:spTgt spid="141"/>
                                        </p:tgtEl>
                                      </p:cBhvr>
                                    </p:animEffect>
                                  </p:childTnLst>
                                </p:cTn>
                              </p:par>
                            </p:childTnLst>
                          </p:cTn>
                        </p:par>
                        <p:par>
                          <p:cTn id="8" fill="hold">
                            <p:stCondLst>
                              <p:cond delay="1000"/>
                            </p:stCondLst>
                            <p:childTnLst>
                              <p:par>
                                <p:cTn id="9" presetID="2" presetClass="entr" presetSubtype="8" fill="hold" nodeType="afterEffect">
                                  <p:stCondLst>
                                    <p:cond delay="0"/>
                                  </p:stCondLst>
                                  <p:childTnLst>
                                    <p:set>
                                      <p:cBhvr>
                                        <p:cTn id="10" dur="1" fill="hold">
                                          <p:stCondLst>
                                            <p:cond delay="0"/>
                                          </p:stCondLst>
                                        </p:cTn>
                                        <p:tgtEl>
                                          <p:spTgt spid="142"/>
                                        </p:tgtEl>
                                        <p:attrNameLst>
                                          <p:attrName>style.visibility</p:attrName>
                                        </p:attrNameLst>
                                      </p:cBhvr>
                                      <p:to>
                                        <p:strVal val="visible"/>
                                      </p:to>
                                    </p:set>
                                    <p:anim calcmode="lin" valueType="num">
                                      <p:cBhvr additive="base">
                                        <p:cTn id="11" dur="1000"/>
                                        <p:tgtEl>
                                          <p:spTgt spid="142"/>
                                        </p:tgtEl>
                                        <p:attrNameLst>
                                          <p:attrName>ppt_x</p:attrName>
                                        </p:attrNameLst>
                                      </p:cBhvr>
                                      <p:tavLst>
                                        <p:tav tm="0">
                                          <p:val>
                                            <p:strVal val="#ppt_x-1"/>
                                          </p:val>
                                        </p:tav>
                                        <p:tav tm="100000">
                                          <p:val>
                                            <p:strVal val="#ppt_x"/>
                                          </p:val>
                                        </p:tav>
                                      </p:tavLst>
                                    </p:anim>
                                  </p:childTnLst>
                                </p:cTn>
                              </p:par>
                            </p:childTnLst>
                          </p:cTn>
                        </p:par>
                      </p:childTnLst>
                    </p:cTn>
                  </p:par>
                  <p:par>
                    <p:cTn id="12" fill="hold">
                      <p:stCondLst>
                        <p:cond delay="indefinite"/>
                      </p:stCondLst>
                      <p:childTnLst>
                        <p:par>
                          <p:cTn id="13" fill="hold">
                            <p:stCondLst>
                              <p:cond delay="0"/>
                            </p:stCondLst>
                            <p:childTnLst>
                              <p:par>
                                <p:cTn id="14" presetID="2" presetClass="exit" presetSubtype="2" fill="hold" nodeType="clickEffect">
                                  <p:stCondLst>
                                    <p:cond delay="0"/>
                                  </p:stCondLst>
                                  <p:childTnLst>
                                    <p:anim calcmode="lin" valueType="num">
                                      <p:cBhvr additive="base">
                                        <p:cTn id="15" dur="1000"/>
                                        <p:tgtEl>
                                          <p:spTgt spid="142"/>
                                        </p:tgtEl>
                                        <p:attrNameLst>
                                          <p:attrName>ppt_x</p:attrName>
                                        </p:attrNameLst>
                                      </p:cBhvr>
                                      <p:tavLst>
                                        <p:tav tm="0">
                                          <p:val>
                                            <p:strVal val="#ppt_x"/>
                                          </p:val>
                                        </p:tav>
                                        <p:tav tm="100000">
                                          <p:val>
                                            <p:strVal val="#ppt_x+1"/>
                                          </p:val>
                                        </p:tav>
                                      </p:tavLst>
                                    </p:anim>
                                    <p:set>
                                      <p:cBhvr>
                                        <p:cTn id="16" dur="1" fill="hold">
                                          <p:stCondLst>
                                            <p:cond delay="1000"/>
                                          </p:stCondLst>
                                        </p:cTn>
                                        <p:tgtEl>
                                          <p:spTgt spid="14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4">
                                            <p:txEl>
                                              <p:pRg st="0" end="0"/>
                                            </p:txEl>
                                          </p:spTgt>
                                        </p:tgtEl>
                                        <p:attrNameLst>
                                          <p:attrName>style.visibility</p:attrName>
                                        </p:attrNameLst>
                                      </p:cBhvr>
                                      <p:to>
                                        <p:strVal val="visible"/>
                                      </p:to>
                                    </p:set>
                                    <p:animEffect transition="in" filter="fade">
                                      <p:cBhvr>
                                        <p:cTn id="21" dur="1000"/>
                                        <p:tgtEl>
                                          <p:spTgt spid="144">
                                            <p:txEl>
                                              <p:pRg st="0" end="0"/>
                                            </p:txEl>
                                          </p:spTgt>
                                        </p:tgtEl>
                                      </p:cBhvr>
                                    </p:animEffect>
                                    <p:anim calcmode="lin" valueType="num">
                                      <p:cBhvr>
                                        <p:cTn id="22" dur="1000" fill="hold"/>
                                        <p:tgtEl>
                                          <p:spTgt spid="144">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4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44">
                                            <p:txEl>
                                              <p:pRg st="1" end="1"/>
                                            </p:txEl>
                                          </p:spTgt>
                                        </p:tgtEl>
                                        <p:attrNameLst>
                                          <p:attrName>style.visibility</p:attrName>
                                        </p:attrNameLst>
                                      </p:cBhvr>
                                      <p:to>
                                        <p:strVal val="visible"/>
                                      </p:to>
                                    </p:set>
                                    <p:animEffect transition="in" filter="barn(inVertical)">
                                      <p:cBhvr>
                                        <p:cTn id="28" dur="500"/>
                                        <p:tgtEl>
                                          <p:spTgt spid="144">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144">
                                            <p:txEl>
                                              <p:pRg st="2" end="2"/>
                                            </p:txEl>
                                          </p:spTgt>
                                        </p:tgtEl>
                                        <p:attrNameLst>
                                          <p:attrName>style.visibility</p:attrName>
                                        </p:attrNameLst>
                                      </p:cBhvr>
                                      <p:to>
                                        <p:strVal val="visible"/>
                                      </p:to>
                                    </p:set>
                                    <p:animEffect transition="in" filter="barn(inVertical)">
                                      <p:cBhvr>
                                        <p:cTn id="33" dur="500"/>
                                        <p:tgtEl>
                                          <p:spTgt spid="14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6"/>
          <p:cNvSpPr txBox="1">
            <a:spLocks noGrp="1"/>
          </p:cNvSpPr>
          <p:nvPr>
            <p:ph type="title"/>
          </p:nvPr>
        </p:nvSpPr>
        <p:spPr>
          <a:xfrm>
            <a:off x="819150" y="831313"/>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dirty="0">
                <a:solidFill>
                  <a:schemeClr val="accent2"/>
                </a:solidFill>
                <a:latin typeface="Calibri"/>
                <a:ea typeface="Calibri"/>
                <a:cs typeface="Calibri"/>
                <a:sym typeface="Calibri"/>
              </a:rPr>
              <a:t>2.</a:t>
            </a:r>
            <a:r>
              <a:rPr lang="en-US" dirty="0">
                <a:solidFill>
                  <a:schemeClr val="accent2"/>
                </a:solidFill>
                <a:latin typeface="Calibri"/>
                <a:ea typeface="Calibri"/>
                <a:cs typeface="Calibri"/>
                <a:sym typeface="Calibri"/>
              </a:rPr>
              <a:t> </a:t>
            </a:r>
            <a:r>
              <a:rPr lang="vi" dirty="0">
                <a:solidFill>
                  <a:schemeClr val="accent2"/>
                </a:solidFill>
                <a:latin typeface="Calibri"/>
                <a:ea typeface="Calibri"/>
                <a:cs typeface="Calibri"/>
                <a:sym typeface="Calibri"/>
              </a:rPr>
              <a:t>Lý do chọn ứng dụng:</a:t>
            </a:r>
            <a:endParaRPr dirty="0">
              <a:solidFill>
                <a:schemeClr val="accent2"/>
              </a:solidFill>
              <a:latin typeface="Calibri"/>
              <a:ea typeface="Calibri"/>
              <a:cs typeface="Calibri"/>
              <a:sym typeface="Calibri"/>
            </a:endParaRPr>
          </a:p>
        </p:txBody>
      </p:sp>
      <p:sp>
        <p:nvSpPr>
          <p:cNvPr id="150" name="Google Shape;150;p16"/>
          <p:cNvSpPr txBox="1">
            <a:spLocks noGrp="1"/>
          </p:cNvSpPr>
          <p:nvPr>
            <p:ph type="body" idx="1"/>
          </p:nvPr>
        </p:nvSpPr>
        <p:spPr>
          <a:xfrm>
            <a:off x="556319" y="1442075"/>
            <a:ext cx="8520600" cy="3412500"/>
          </a:xfrm>
          <a:prstGeom prst="rect">
            <a:avLst/>
          </a:prstGeom>
        </p:spPr>
        <p:txBody>
          <a:bodyPr spcFirstLastPara="1" wrap="square" lIns="91425" tIns="91425" rIns="91425" bIns="91425" anchor="t" anchorCtr="0">
            <a:normAutofit/>
          </a:bodyPr>
          <a:lstStyle/>
          <a:p>
            <a:pPr marL="0" lvl="0" indent="457200" rtl="0">
              <a:spcBef>
                <a:spcPts val="0"/>
              </a:spcBef>
              <a:spcAft>
                <a:spcPts val="0"/>
              </a:spcAft>
              <a:buClr>
                <a:schemeClr val="dk2"/>
              </a:buClr>
              <a:buSzPts val="1100"/>
              <a:buFont typeface="Arial"/>
              <a:buNone/>
            </a:pPr>
            <a:r>
              <a:rPr lang="vi" sz="2000" dirty="0">
                <a:solidFill>
                  <a:schemeClr val="accent1"/>
                </a:solidFill>
              </a:rPr>
              <a:t>Ngày nay với với việc khoa học kĩ thuật ngày càng phát triển</a:t>
            </a:r>
            <a:endParaRPr sz="2000" dirty="0">
              <a:solidFill>
                <a:schemeClr val="accent1"/>
              </a:solidFill>
            </a:endParaRPr>
          </a:p>
          <a:p>
            <a:pPr marL="0" lvl="0" indent="0" rtl="0">
              <a:spcBef>
                <a:spcPts val="1200"/>
              </a:spcBef>
              <a:spcAft>
                <a:spcPts val="0"/>
              </a:spcAft>
              <a:buClr>
                <a:schemeClr val="dk2"/>
              </a:buClr>
              <a:buSzPts val="1100"/>
              <a:buFont typeface="Arial"/>
              <a:buNone/>
            </a:pPr>
            <a:r>
              <a:rPr lang="vi" sz="2000" dirty="0">
                <a:solidFill>
                  <a:schemeClr val="accent1"/>
                </a:solidFill>
              </a:rPr>
              <a:t>mạnh mẽ đặc biệt là công nghệ thông tin, những gì mà công nghệ thông</a:t>
            </a:r>
            <a:endParaRPr sz="2000" dirty="0">
              <a:solidFill>
                <a:schemeClr val="accent1"/>
              </a:solidFill>
            </a:endParaRPr>
          </a:p>
          <a:p>
            <a:pPr marL="0" lvl="0" indent="0" rtl="0">
              <a:spcBef>
                <a:spcPts val="1200"/>
              </a:spcBef>
              <a:spcAft>
                <a:spcPts val="0"/>
              </a:spcAft>
              <a:buClr>
                <a:schemeClr val="dk2"/>
              </a:buClr>
              <a:buSzPts val="1100"/>
              <a:buFont typeface="Arial"/>
              <a:buNone/>
            </a:pPr>
            <a:r>
              <a:rPr lang="vi" sz="2000" dirty="0">
                <a:solidFill>
                  <a:schemeClr val="accent1"/>
                </a:solidFill>
              </a:rPr>
              <a:t>tin tạo ra giúp con người phát triển trong nhiều lĩnh vực.</a:t>
            </a:r>
            <a:endParaRPr lang="en-US" sz="2000" dirty="0">
              <a:solidFill>
                <a:schemeClr val="accent1"/>
              </a:solidFill>
            </a:endParaRPr>
          </a:p>
          <a:p>
            <a:pPr marL="0" lvl="0" indent="0" rtl="0">
              <a:spcBef>
                <a:spcPts val="1200"/>
              </a:spcBef>
              <a:spcAft>
                <a:spcPts val="0"/>
              </a:spcAft>
              <a:buClr>
                <a:schemeClr val="dk2"/>
              </a:buClr>
              <a:buSzPts val="1100"/>
              <a:buFont typeface="Arial"/>
              <a:buNone/>
            </a:pPr>
            <a:r>
              <a:rPr lang="vi" sz="2000" dirty="0">
                <a:solidFill>
                  <a:schemeClr val="accent1"/>
                </a:solidFill>
              </a:rPr>
              <a:t>Đặc biệt trong lĩnh vực học tập việc áp dụng công nghệ thông tin</a:t>
            </a:r>
            <a:endParaRPr sz="2000" dirty="0">
              <a:solidFill>
                <a:schemeClr val="accent1"/>
              </a:solidFill>
            </a:endParaRPr>
          </a:p>
          <a:p>
            <a:pPr marL="0" lvl="0" indent="0" rtl="0">
              <a:spcBef>
                <a:spcPts val="1200"/>
              </a:spcBef>
              <a:spcAft>
                <a:spcPts val="0"/>
              </a:spcAft>
              <a:buClr>
                <a:schemeClr val="dk2"/>
              </a:buClr>
              <a:buSzPts val="1100"/>
              <a:buFont typeface="Arial"/>
              <a:buNone/>
            </a:pPr>
            <a:r>
              <a:rPr lang="vi" sz="2000" dirty="0">
                <a:solidFill>
                  <a:schemeClr val="accent1"/>
                </a:solidFill>
              </a:rPr>
              <a:t>vào học tập giúp cho nhiều người được học tập thuận tiện và dễ dàng</a:t>
            </a:r>
            <a:endParaRPr sz="2000" dirty="0">
              <a:solidFill>
                <a:schemeClr val="accent1"/>
              </a:solidFill>
            </a:endParaRPr>
          </a:p>
          <a:p>
            <a:pPr marL="0" lvl="0" indent="0" rtl="0">
              <a:spcBef>
                <a:spcPts val="1200"/>
              </a:spcBef>
              <a:spcAft>
                <a:spcPts val="0"/>
              </a:spcAft>
              <a:buClr>
                <a:schemeClr val="dk2"/>
              </a:buClr>
              <a:buSzPts val="1100"/>
              <a:buFont typeface="Arial"/>
              <a:buNone/>
            </a:pPr>
            <a:r>
              <a:rPr lang="vi" sz="2000" dirty="0">
                <a:solidFill>
                  <a:schemeClr val="accent1"/>
                </a:solidFill>
              </a:rPr>
              <a:t>hơn, tiết kiệm thời gian.</a:t>
            </a:r>
            <a:r>
              <a:rPr lang="vi" sz="1500" dirty="0">
                <a:solidFill>
                  <a:srgbClr val="00FF00"/>
                </a:solidFill>
              </a:rPr>
              <a:t>	</a:t>
            </a:r>
            <a:endParaRPr sz="1500" dirty="0">
              <a:solidFill>
                <a:srgbClr val="00FF00"/>
              </a:solidFill>
            </a:endParaRPr>
          </a:p>
          <a:p>
            <a:pPr marL="0" lvl="0" indent="0" algn="l" rtl="0">
              <a:spcBef>
                <a:spcPts val="1200"/>
              </a:spcBef>
              <a:spcAft>
                <a:spcPts val="1200"/>
              </a:spcAft>
              <a:buNone/>
            </a:pPr>
            <a:endParaRPr dirty="0">
              <a:solidFill>
                <a:srgbClr val="00FF00"/>
              </a:solidFill>
            </a:endParaRPr>
          </a:p>
        </p:txBody>
      </p:sp>
      <p:sp>
        <p:nvSpPr>
          <p:cNvPr id="6" name="Google Shape;143;p15">
            <a:extLst>
              <a:ext uri="{FF2B5EF4-FFF2-40B4-BE49-F238E27FC236}">
                <a16:creationId xmlns:a16="http://schemas.microsoft.com/office/drawing/2014/main" id="{B3DB3CC6-ADB1-DA30-F610-677E6AF9DF8F}"/>
              </a:ext>
            </a:extLst>
          </p:cNvPr>
          <p:cNvSpPr txBox="1"/>
          <p:nvPr/>
        </p:nvSpPr>
        <p:spPr>
          <a:xfrm>
            <a:off x="8163209" y="4598915"/>
            <a:ext cx="786016" cy="33852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1000" dirty="0">
                <a:solidFill>
                  <a:schemeClr val="bg1"/>
                </a:solidFill>
                <a:latin typeface="Calibri" panose="020F0502020204030204" pitchFamily="34" charset="0"/>
                <a:ea typeface="Source Sans Pro"/>
                <a:cs typeface="Calibri" panose="020F0502020204030204" pitchFamily="34" charset="0"/>
                <a:sym typeface="Source Sans Pro"/>
              </a:rPr>
              <a:t>CHƯƠNG I</a:t>
            </a:r>
            <a:endParaRPr sz="1000" dirty="0">
              <a:solidFill>
                <a:schemeClr val="bg1"/>
              </a:solidFill>
              <a:latin typeface="Calibri" panose="020F0502020204030204" pitchFamily="34" charset="0"/>
              <a:ea typeface="Source Sans Pro"/>
              <a:cs typeface="Calibri" panose="020F0502020204030204" pitchFamily="34" charset="0"/>
              <a:sym typeface="Source Sans Pro"/>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49"/>
                                        </p:tgtEl>
                                        <p:attrNameLst>
                                          <p:attrName>style.visibility</p:attrName>
                                        </p:attrNameLst>
                                      </p:cBhvr>
                                      <p:to>
                                        <p:strVal val="visible"/>
                                      </p:to>
                                    </p:set>
                                    <p:animEffect transition="in" filter="circle(in)">
                                      <p:cBhvr>
                                        <p:cTn id="7" dur="2000"/>
                                        <p:tgtEl>
                                          <p:spTgt spid="14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1500"/>
                                  </p:stCondLst>
                                  <p:childTnLst>
                                    <p:set>
                                      <p:cBhvr>
                                        <p:cTn id="11" dur="1" fill="hold">
                                          <p:stCondLst>
                                            <p:cond delay="0"/>
                                          </p:stCondLst>
                                        </p:cTn>
                                        <p:tgtEl>
                                          <p:spTgt spid="150">
                                            <p:txEl>
                                              <p:pRg st="0" end="0"/>
                                            </p:txEl>
                                          </p:spTgt>
                                        </p:tgtEl>
                                        <p:attrNameLst>
                                          <p:attrName>style.visibility</p:attrName>
                                        </p:attrNameLst>
                                      </p:cBhvr>
                                      <p:to>
                                        <p:strVal val="visible"/>
                                      </p:to>
                                    </p:set>
                                    <p:animEffect transition="in" filter="barn(inHorizontal)">
                                      <p:cBhvr>
                                        <p:cTn id="12" dur="500"/>
                                        <p:tgtEl>
                                          <p:spTgt spid="150">
                                            <p:txEl>
                                              <p:pRg st="0" end="0"/>
                                            </p:txEl>
                                          </p:spTgt>
                                        </p:tgtEl>
                                      </p:cBhvr>
                                    </p:animEffect>
                                  </p:childTnLst>
                                </p:cTn>
                              </p:par>
                              <p:par>
                                <p:cTn id="13" presetID="16" presetClass="entr" presetSubtype="26" fill="hold" grpId="0" nodeType="withEffect">
                                  <p:stCondLst>
                                    <p:cond delay="1500"/>
                                  </p:stCondLst>
                                  <p:childTnLst>
                                    <p:set>
                                      <p:cBhvr>
                                        <p:cTn id="14" dur="1" fill="hold">
                                          <p:stCondLst>
                                            <p:cond delay="0"/>
                                          </p:stCondLst>
                                        </p:cTn>
                                        <p:tgtEl>
                                          <p:spTgt spid="150">
                                            <p:txEl>
                                              <p:pRg st="1" end="1"/>
                                            </p:txEl>
                                          </p:spTgt>
                                        </p:tgtEl>
                                        <p:attrNameLst>
                                          <p:attrName>style.visibility</p:attrName>
                                        </p:attrNameLst>
                                      </p:cBhvr>
                                      <p:to>
                                        <p:strVal val="visible"/>
                                      </p:to>
                                    </p:set>
                                    <p:animEffect transition="in" filter="barn(inHorizontal)">
                                      <p:cBhvr>
                                        <p:cTn id="15" dur="500"/>
                                        <p:tgtEl>
                                          <p:spTgt spid="150">
                                            <p:txEl>
                                              <p:pRg st="1" end="1"/>
                                            </p:txEl>
                                          </p:spTgt>
                                        </p:tgtEl>
                                      </p:cBhvr>
                                    </p:animEffect>
                                  </p:childTnLst>
                                </p:cTn>
                              </p:par>
                              <p:par>
                                <p:cTn id="16" presetID="16" presetClass="entr" presetSubtype="26" fill="hold" grpId="0" nodeType="withEffect">
                                  <p:stCondLst>
                                    <p:cond delay="1500"/>
                                  </p:stCondLst>
                                  <p:childTnLst>
                                    <p:set>
                                      <p:cBhvr>
                                        <p:cTn id="17" dur="1" fill="hold">
                                          <p:stCondLst>
                                            <p:cond delay="0"/>
                                          </p:stCondLst>
                                        </p:cTn>
                                        <p:tgtEl>
                                          <p:spTgt spid="150">
                                            <p:txEl>
                                              <p:pRg st="2" end="2"/>
                                            </p:txEl>
                                          </p:spTgt>
                                        </p:tgtEl>
                                        <p:attrNameLst>
                                          <p:attrName>style.visibility</p:attrName>
                                        </p:attrNameLst>
                                      </p:cBhvr>
                                      <p:to>
                                        <p:strVal val="visible"/>
                                      </p:to>
                                    </p:set>
                                    <p:animEffect transition="in" filter="barn(inHorizontal)">
                                      <p:cBhvr>
                                        <p:cTn id="18" dur="500"/>
                                        <p:tgtEl>
                                          <p:spTgt spid="150">
                                            <p:txEl>
                                              <p:pRg st="2" end="2"/>
                                            </p:txEl>
                                          </p:spTgt>
                                        </p:tgtEl>
                                      </p:cBhvr>
                                    </p:animEffect>
                                  </p:childTnLst>
                                </p:cTn>
                              </p:par>
                              <p:par>
                                <p:cTn id="19" presetID="16" presetClass="entr" presetSubtype="26" fill="hold" grpId="0" nodeType="withEffect">
                                  <p:stCondLst>
                                    <p:cond delay="1500"/>
                                  </p:stCondLst>
                                  <p:childTnLst>
                                    <p:set>
                                      <p:cBhvr>
                                        <p:cTn id="20" dur="1" fill="hold">
                                          <p:stCondLst>
                                            <p:cond delay="0"/>
                                          </p:stCondLst>
                                        </p:cTn>
                                        <p:tgtEl>
                                          <p:spTgt spid="150">
                                            <p:txEl>
                                              <p:pRg st="3" end="3"/>
                                            </p:txEl>
                                          </p:spTgt>
                                        </p:tgtEl>
                                        <p:attrNameLst>
                                          <p:attrName>style.visibility</p:attrName>
                                        </p:attrNameLst>
                                      </p:cBhvr>
                                      <p:to>
                                        <p:strVal val="visible"/>
                                      </p:to>
                                    </p:set>
                                    <p:animEffect transition="in" filter="barn(inHorizontal)">
                                      <p:cBhvr>
                                        <p:cTn id="21" dur="500"/>
                                        <p:tgtEl>
                                          <p:spTgt spid="150">
                                            <p:txEl>
                                              <p:pRg st="3" end="3"/>
                                            </p:txEl>
                                          </p:spTgt>
                                        </p:tgtEl>
                                      </p:cBhvr>
                                    </p:animEffect>
                                  </p:childTnLst>
                                </p:cTn>
                              </p:par>
                              <p:par>
                                <p:cTn id="22" presetID="16" presetClass="entr" presetSubtype="26" fill="hold" grpId="0" nodeType="withEffect">
                                  <p:stCondLst>
                                    <p:cond delay="1500"/>
                                  </p:stCondLst>
                                  <p:childTnLst>
                                    <p:set>
                                      <p:cBhvr>
                                        <p:cTn id="23" dur="1" fill="hold">
                                          <p:stCondLst>
                                            <p:cond delay="0"/>
                                          </p:stCondLst>
                                        </p:cTn>
                                        <p:tgtEl>
                                          <p:spTgt spid="150">
                                            <p:txEl>
                                              <p:pRg st="4" end="4"/>
                                            </p:txEl>
                                          </p:spTgt>
                                        </p:tgtEl>
                                        <p:attrNameLst>
                                          <p:attrName>style.visibility</p:attrName>
                                        </p:attrNameLst>
                                      </p:cBhvr>
                                      <p:to>
                                        <p:strVal val="visible"/>
                                      </p:to>
                                    </p:set>
                                    <p:animEffect transition="in" filter="barn(inHorizontal)">
                                      <p:cBhvr>
                                        <p:cTn id="24" dur="500"/>
                                        <p:tgtEl>
                                          <p:spTgt spid="150">
                                            <p:txEl>
                                              <p:pRg st="4" end="4"/>
                                            </p:txEl>
                                          </p:spTgt>
                                        </p:tgtEl>
                                      </p:cBhvr>
                                    </p:animEffect>
                                  </p:childTnLst>
                                </p:cTn>
                              </p:par>
                              <p:par>
                                <p:cTn id="25" presetID="16" presetClass="entr" presetSubtype="26" fill="hold" grpId="0" nodeType="withEffect">
                                  <p:stCondLst>
                                    <p:cond delay="1500"/>
                                  </p:stCondLst>
                                  <p:childTnLst>
                                    <p:set>
                                      <p:cBhvr>
                                        <p:cTn id="26" dur="1" fill="hold">
                                          <p:stCondLst>
                                            <p:cond delay="0"/>
                                          </p:stCondLst>
                                        </p:cTn>
                                        <p:tgtEl>
                                          <p:spTgt spid="150">
                                            <p:txEl>
                                              <p:pRg st="5" end="5"/>
                                            </p:txEl>
                                          </p:spTgt>
                                        </p:tgtEl>
                                        <p:attrNameLst>
                                          <p:attrName>style.visibility</p:attrName>
                                        </p:attrNameLst>
                                      </p:cBhvr>
                                      <p:to>
                                        <p:strVal val="visible"/>
                                      </p:to>
                                    </p:set>
                                    <p:animEffect transition="in" filter="barn(inHorizontal)">
                                      <p:cBhvr>
                                        <p:cTn id="27" dur="500"/>
                                        <p:tgtEl>
                                          <p:spTgt spid="15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 grpId="0"/>
      <p:bldP spid="150"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7"/>
          <p:cNvSpPr txBox="1">
            <a:spLocks noGrp="1"/>
          </p:cNvSpPr>
          <p:nvPr>
            <p:ph type="title"/>
          </p:nvPr>
        </p:nvSpPr>
        <p:spPr>
          <a:xfrm>
            <a:off x="733425" y="614644"/>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dirty="0">
                <a:solidFill>
                  <a:schemeClr val="accent2"/>
                </a:solidFill>
                <a:latin typeface="Calibri" panose="020F0502020204030204" pitchFamily="34" charset="0"/>
                <a:cs typeface="Calibri" panose="020F0502020204030204" pitchFamily="34" charset="0"/>
              </a:rPr>
              <a:t>3.</a:t>
            </a:r>
            <a:r>
              <a:rPr lang="en-US" dirty="0">
                <a:solidFill>
                  <a:schemeClr val="accent2"/>
                </a:solidFill>
                <a:latin typeface="Calibri" panose="020F0502020204030204" pitchFamily="34" charset="0"/>
                <a:cs typeface="Calibri" panose="020F0502020204030204" pitchFamily="34" charset="0"/>
              </a:rPr>
              <a:t> </a:t>
            </a:r>
            <a:r>
              <a:rPr lang="vi" dirty="0">
                <a:solidFill>
                  <a:schemeClr val="accent2"/>
                </a:solidFill>
                <a:latin typeface="Calibri" panose="020F0502020204030204" pitchFamily="34" charset="0"/>
                <a:cs typeface="Calibri" panose="020F0502020204030204" pitchFamily="34" charset="0"/>
              </a:rPr>
              <a:t>Công nghệ sử dụng:</a:t>
            </a:r>
            <a:endParaRPr dirty="0">
              <a:solidFill>
                <a:schemeClr val="accent2"/>
              </a:solidFill>
              <a:latin typeface="Calibri" panose="020F0502020204030204" pitchFamily="34" charset="0"/>
              <a:cs typeface="Calibri" panose="020F0502020204030204" pitchFamily="34" charset="0"/>
            </a:endParaRPr>
          </a:p>
        </p:txBody>
      </p:sp>
      <p:sp>
        <p:nvSpPr>
          <p:cNvPr id="157" name="Google Shape;157;p17"/>
          <p:cNvSpPr txBox="1">
            <a:spLocks noGrp="1"/>
          </p:cNvSpPr>
          <p:nvPr>
            <p:ph type="body" idx="1"/>
          </p:nvPr>
        </p:nvSpPr>
        <p:spPr>
          <a:xfrm>
            <a:off x="733425" y="1569244"/>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sz="2000" dirty="0">
                <a:solidFill>
                  <a:schemeClr val="accent1"/>
                </a:solidFill>
              </a:rPr>
              <a:t>-	Front-end: VueJS</a:t>
            </a:r>
            <a:endParaRPr sz="2000" dirty="0">
              <a:solidFill>
                <a:schemeClr val="accent1"/>
              </a:solidFill>
            </a:endParaRPr>
          </a:p>
          <a:p>
            <a:pPr marL="0" lvl="0" indent="0" algn="l" rtl="0">
              <a:spcBef>
                <a:spcPts val="1200"/>
              </a:spcBef>
              <a:spcAft>
                <a:spcPts val="0"/>
              </a:spcAft>
              <a:buNone/>
            </a:pPr>
            <a:r>
              <a:rPr lang="vi" sz="2000" dirty="0">
                <a:solidFill>
                  <a:schemeClr val="accent1"/>
                </a:solidFill>
              </a:rPr>
              <a:t>-	API, Back-end: NodeJS</a:t>
            </a:r>
            <a:endParaRPr sz="2000" dirty="0">
              <a:solidFill>
                <a:schemeClr val="accent1"/>
              </a:solidFill>
            </a:endParaRPr>
          </a:p>
          <a:p>
            <a:pPr marL="0" lvl="0" indent="0" algn="l" rtl="0">
              <a:spcBef>
                <a:spcPts val="1200"/>
              </a:spcBef>
              <a:spcAft>
                <a:spcPts val="1200"/>
              </a:spcAft>
              <a:buNone/>
            </a:pPr>
            <a:r>
              <a:rPr lang="vi" sz="2000" dirty="0">
                <a:solidFill>
                  <a:schemeClr val="accent1"/>
                </a:solidFill>
              </a:rPr>
              <a:t>-	Database: MongoDB</a:t>
            </a:r>
            <a:endParaRPr sz="2000" dirty="0">
              <a:solidFill>
                <a:schemeClr val="accent1"/>
              </a:solidFill>
            </a:endParaRPr>
          </a:p>
        </p:txBody>
      </p:sp>
      <p:sp>
        <p:nvSpPr>
          <p:cNvPr id="6" name="Google Shape;143;p15">
            <a:extLst>
              <a:ext uri="{FF2B5EF4-FFF2-40B4-BE49-F238E27FC236}">
                <a16:creationId xmlns:a16="http://schemas.microsoft.com/office/drawing/2014/main" id="{3B8566FE-FBFA-3F14-EA9F-BD65BDAED748}"/>
              </a:ext>
            </a:extLst>
          </p:cNvPr>
          <p:cNvSpPr txBox="1"/>
          <p:nvPr/>
        </p:nvSpPr>
        <p:spPr>
          <a:xfrm>
            <a:off x="8163209" y="4598915"/>
            <a:ext cx="786016" cy="33852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1000" dirty="0">
                <a:solidFill>
                  <a:schemeClr val="bg1"/>
                </a:solidFill>
                <a:latin typeface="Calibri" panose="020F0502020204030204" pitchFamily="34" charset="0"/>
                <a:ea typeface="Source Sans Pro"/>
                <a:cs typeface="Calibri" panose="020F0502020204030204" pitchFamily="34" charset="0"/>
                <a:sym typeface="Source Sans Pro"/>
              </a:rPr>
              <a:t>CHƯƠNG I</a:t>
            </a:r>
            <a:endParaRPr sz="1000" dirty="0">
              <a:solidFill>
                <a:schemeClr val="bg1"/>
              </a:solidFill>
              <a:latin typeface="Calibri" panose="020F0502020204030204" pitchFamily="34" charset="0"/>
              <a:ea typeface="Source Sans Pro"/>
              <a:cs typeface="Calibri" panose="020F0502020204030204" pitchFamily="34" charset="0"/>
              <a:sym typeface="Source Sans Pr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56"/>
                                        </p:tgtEl>
                                        <p:attrNameLst>
                                          <p:attrName>style.visibility</p:attrName>
                                        </p:attrNameLst>
                                      </p:cBhvr>
                                      <p:to>
                                        <p:strVal val="visible"/>
                                      </p:to>
                                    </p:set>
                                    <p:animEffect transition="in" filter="randombar(horizontal)">
                                      <p:cBhvr>
                                        <p:cTn id="7" dur="500"/>
                                        <p:tgtEl>
                                          <p:spTgt spid="1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7">
                                            <p:txEl>
                                              <p:pRg st="0" end="0"/>
                                            </p:txEl>
                                          </p:spTgt>
                                        </p:tgtEl>
                                        <p:attrNameLst>
                                          <p:attrName>style.visibility</p:attrName>
                                        </p:attrNameLst>
                                      </p:cBhvr>
                                      <p:to>
                                        <p:strVal val="visible"/>
                                      </p:to>
                                    </p:set>
                                    <p:animEffect transition="in" filter="fade">
                                      <p:cBhvr>
                                        <p:cTn id="12" dur="500"/>
                                        <p:tgtEl>
                                          <p:spTgt spid="157">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57">
                                            <p:txEl>
                                              <p:pRg st="1" end="1"/>
                                            </p:txEl>
                                          </p:spTgt>
                                        </p:tgtEl>
                                        <p:attrNameLst>
                                          <p:attrName>style.visibility</p:attrName>
                                        </p:attrNameLst>
                                      </p:cBhvr>
                                      <p:to>
                                        <p:strVal val="visible"/>
                                      </p:to>
                                    </p:set>
                                    <p:animEffect transition="in" filter="fade">
                                      <p:cBhvr>
                                        <p:cTn id="15" dur="500"/>
                                        <p:tgtEl>
                                          <p:spTgt spid="157">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7">
                                            <p:txEl>
                                              <p:pRg st="2" end="2"/>
                                            </p:txEl>
                                          </p:spTgt>
                                        </p:tgtEl>
                                        <p:attrNameLst>
                                          <p:attrName>style.visibility</p:attrName>
                                        </p:attrNameLst>
                                      </p:cBhvr>
                                      <p:to>
                                        <p:strVal val="visible"/>
                                      </p:to>
                                    </p:set>
                                    <p:animEffect transition="in" filter="fade">
                                      <p:cBhvr>
                                        <p:cTn id="18" dur="500"/>
                                        <p:tgtEl>
                                          <p:spTgt spid="15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 grpId="0"/>
      <p:bldP spid="157"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8"/>
          <p:cNvSpPr txBox="1">
            <a:spLocks noGrp="1"/>
          </p:cNvSpPr>
          <p:nvPr>
            <p:ph type="title"/>
          </p:nvPr>
        </p:nvSpPr>
        <p:spPr>
          <a:xfrm>
            <a:off x="637200" y="763256"/>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dirty="0">
                <a:solidFill>
                  <a:schemeClr val="accent2"/>
                </a:solidFill>
                <a:latin typeface="Calibri" panose="020F0502020204030204" pitchFamily="34" charset="0"/>
                <a:cs typeface="Calibri" panose="020F0502020204030204" pitchFamily="34" charset="0"/>
              </a:rPr>
              <a:t>4.</a:t>
            </a:r>
            <a:r>
              <a:rPr lang="en-US" dirty="0">
                <a:solidFill>
                  <a:schemeClr val="accent2"/>
                </a:solidFill>
                <a:latin typeface="Calibri" panose="020F0502020204030204" pitchFamily="34" charset="0"/>
                <a:cs typeface="Calibri" panose="020F0502020204030204" pitchFamily="34" charset="0"/>
              </a:rPr>
              <a:t> </a:t>
            </a:r>
            <a:r>
              <a:rPr lang="vi" dirty="0">
                <a:solidFill>
                  <a:schemeClr val="accent2"/>
                </a:solidFill>
                <a:latin typeface="Calibri" panose="020F0502020204030204" pitchFamily="34" charset="0"/>
                <a:cs typeface="Calibri" panose="020F0502020204030204" pitchFamily="34" charset="0"/>
              </a:rPr>
              <a:t>Giới thiệu REST API:</a:t>
            </a:r>
            <a:endParaRPr dirty="0">
              <a:solidFill>
                <a:schemeClr val="accent2"/>
              </a:solidFill>
              <a:latin typeface="Calibri" panose="020F0502020204030204" pitchFamily="34" charset="0"/>
              <a:cs typeface="Calibri" panose="020F0502020204030204" pitchFamily="34" charset="0"/>
            </a:endParaRPr>
          </a:p>
        </p:txBody>
      </p:sp>
      <p:sp>
        <p:nvSpPr>
          <p:cNvPr id="164" name="Google Shape;164;p18"/>
          <p:cNvSpPr txBox="1">
            <a:spLocks noGrp="1"/>
          </p:cNvSpPr>
          <p:nvPr>
            <p:ph type="body" idx="1"/>
          </p:nvPr>
        </p:nvSpPr>
        <p:spPr>
          <a:xfrm>
            <a:off x="411956" y="1454944"/>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solidFill>
                  <a:schemeClr val="accent1"/>
                </a:solidFill>
              </a:rPr>
              <a:t>     </a:t>
            </a:r>
            <a:r>
              <a:rPr lang="vi" sz="2000" dirty="0">
                <a:solidFill>
                  <a:schemeClr val="accent1"/>
                </a:solidFill>
              </a:rPr>
              <a:t>REST API là một giao diện lập trình ứng dụng (API) mà tuân thủ các ràng buộc và quy ước kiến trúc REST được sử dụng trong việc giao tiếp giữa client và server.</a:t>
            </a:r>
            <a:endParaRPr sz="2000" dirty="0">
              <a:solidFill>
                <a:schemeClr val="accent1"/>
              </a:solidFill>
            </a:endParaRPr>
          </a:p>
          <a:p>
            <a:pPr marL="0" lvl="0" indent="0" algn="l" rtl="0">
              <a:spcBef>
                <a:spcPts val="1200"/>
              </a:spcBef>
              <a:spcAft>
                <a:spcPts val="1200"/>
              </a:spcAft>
              <a:buNone/>
            </a:pPr>
            <a:r>
              <a:rPr lang="en-US" sz="2000" dirty="0">
                <a:solidFill>
                  <a:schemeClr val="accent1"/>
                </a:solidFill>
              </a:rPr>
              <a:t>     </a:t>
            </a:r>
            <a:r>
              <a:rPr lang="vi" sz="2000" dirty="0">
                <a:solidFill>
                  <a:schemeClr val="accent1"/>
                </a:solidFill>
              </a:rPr>
              <a:t>Khi client gửi một yêu cầu đến server hoặc khi server gửi phản hồi tới client thông qua REST API, thì thông tin yêu cầu/phản hồi đó sẽ có dạng HTML, JSON, PHP, plain text, …Trong đó JSON là định dạng được sử dụng nhiều nhất. </a:t>
            </a:r>
            <a:endParaRPr sz="2000" dirty="0">
              <a:solidFill>
                <a:schemeClr val="accent1"/>
              </a:solidFill>
            </a:endParaRPr>
          </a:p>
        </p:txBody>
      </p:sp>
      <p:sp>
        <p:nvSpPr>
          <p:cNvPr id="6" name="Google Shape;143;p15">
            <a:extLst>
              <a:ext uri="{FF2B5EF4-FFF2-40B4-BE49-F238E27FC236}">
                <a16:creationId xmlns:a16="http://schemas.microsoft.com/office/drawing/2014/main" id="{4EF45A0A-2F9B-D708-A35D-8870EE076D07}"/>
              </a:ext>
            </a:extLst>
          </p:cNvPr>
          <p:cNvSpPr txBox="1"/>
          <p:nvPr/>
        </p:nvSpPr>
        <p:spPr>
          <a:xfrm>
            <a:off x="8163209" y="4598915"/>
            <a:ext cx="786016" cy="33852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1000" dirty="0">
                <a:solidFill>
                  <a:schemeClr val="bg1"/>
                </a:solidFill>
                <a:latin typeface="Calibri" panose="020F0502020204030204" pitchFamily="34" charset="0"/>
                <a:ea typeface="Source Sans Pro"/>
                <a:cs typeface="Calibri" panose="020F0502020204030204" pitchFamily="34" charset="0"/>
                <a:sym typeface="Source Sans Pro"/>
              </a:rPr>
              <a:t>CHƯƠNG I</a:t>
            </a:r>
            <a:endParaRPr sz="1000" dirty="0">
              <a:solidFill>
                <a:schemeClr val="bg1"/>
              </a:solidFill>
              <a:latin typeface="Calibri" panose="020F0502020204030204" pitchFamily="34" charset="0"/>
              <a:ea typeface="Source Sans Pro"/>
              <a:cs typeface="Calibri" panose="020F0502020204030204" pitchFamily="34" charset="0"/>
              <a:sym typeface="Source Sans Pr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819150" y="536344"/>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dirty="0">
                <a:solidFill>
                  <a:schemeClr val="accent2"/>
                </a:solidFill>
                <a:latin typeface="Calibri" panose="020F0502020204030204" pitchFamily="34" charset="0"/>
                <a:cs typeface="Calibri" panose="020F0502020204030204" pitchFamily="34" charset="0"/>
              </a:rPr>
              <a:t>5.</a:t>
            </a:r>
            <a:r>
              <a:rPr lang="en-US" dirty="0">
                <a:solidFill>
                  <a:schemeClr val="accent2"/>
                </a:solidFill>
                <a:latin typeface="Calibri" panose="020F0502020204030204" pitchFamily="34" charset="0"/>
                <a:cs typeface="Calibri" panose="020F0502020204030204" pitchFamily="34" charset="0"/>
              </a:rPr>
              <a:t> </a:t>
            </a:r>
            <a:r>
              <a:rPr lang="vi" dirty="0">
                <a:solidFill>
                  <a:schemeClr val="accent2"/>
                </a:solidFill>
                <a:latin typeface="Calibri" panose="020F0502020204030204" pitchFamily="34" charset="0"/>
                <a:cs typeface="Calibri" panose="020F0502020204030204" pitchFamily="34" charset="0"/>
              </a:rPr>
              <a:t>Các chức năng của ứng dụng:</a:t>
            </a:r>
            <a:endParaRPr dirty="0">
              <a:solidFill>
                <a:schemeClr val="accent2"/>
              </a:solidFill>
              <a:latin typeface="Calibri" panose="020F0502020204030204" pitchFamily="34" charset="0"/>
              <a:cs typeface="Calibri" panose="020F0502020204030204" pitchFamily="34" charset="0"/>
            </a:endParaRPr>
          </a:p>
        </p:txBody>
      </p:sp>
      <p:sp>
        <p:nvSpPr>
          <p:cNvPr id="171" name="Google Shape;171;p19"/>
          <p:cNvSpPr txBox="1">
            <a:spLocks noGrp="1"/>
          </p:cNvSpPr>
          <p:nvPr>
            <p:ph type="body" idx="1"/>
          </p:nvPr>
        </p:nvSpPr>
        <p:spPr>
          <a:xfrm>
            <a:off x="311700" y="1498628"/>
            <a:ext cx="3927000" cy="3261647"/>
          </a:xfrm>
          <a:prstGeom prst="rect">
            <a:avLst/>
          </a:prstGeom>
        </p:spPr>
        <p:txBody>
          <a:bodyPr spcFirstLastPara="1" wrap="square" lIns="91425" tIns="91425" rIns="91425" bIns="0" anchor="t" anchorCtr="0">
            <a:spAutoFit/>
          </a:bodyPr>
          <a:lstStyle/>
          <a:p>
            <a:pPr marL="0" indent="0">
              <a:buClr>
                <a:schemeClr val="accent6"/>
              </a:buClr>
              <a:buSzPct val="50000"/>
              <a:buNone/>
            </a:pPr>
            <a:r>
              <a:rPr lang="en-US" sz="2000" dirty="0">
                <a:solidFill>
                  <a:schemeClr val="accent1"/>
                </a:solidFill>
              </a:rPr>
              <a:t>     </a:t>
            </a:r>
            <a:r>
              <a:rPr lang="vi" sz="2000" dirty="0">
                <a:solidFill>
                  <a:schemeClr val="accent1"/>
                </a:solidFill>
              </a:rPr>
              <a:t>Đối với đối tượng người dùng:</a:t>
            </a:r>
            <a:endParaRPr sz="2000" dirty="0">
              <a:solidFill>
                <a:schemeClr val="accent1"/>
              </a:solidFill>
            </a:endParaRPr>
          </a:p>
          <a:p>
            <a:pPr lvl="1">
              <a:lnSpc>
                <a:spcPct val="150000"/>
              </a:lnSpc>
              <a:spcBef>
                <a:spcPts val="1200"/>
              </a:spcBef>
              <a:buClr>
                <a:schemeClr val="accent1"/>
              </a:buClr>
              <a:buSzPct val="70000"/>
              <a:buFont typeface="Arial" panose="020B0604020202020204" pitchFamily="34" charset="0"/>
              <a:buChar char="•"/>
            </a:pPr>
            <a:r>
              <a:rPr lang="vi" sz="1800" dirty="0">
                <a:solidFill>
                  <a:schemeClr val="accent1"/>
                </a:solidFill>
              </a:rPr>
              <a:t>Đăng nhập, đăng ký, đăng xuất</a:t>
            </a:r>
            <a:endParaRPr sz="1800" dirty="0">
              <a:solidFill>
                <a:schemeClr val="accent1"/>
              </a:solidFill>
            </a:endParaRPr>
          </a:p>
          <a:p>
            <a:pPr lvl="1">
              <a:lnSpc>
                <a:spcPct val="150000"/>
              </a:lnSpc>
              <a:buClr>
                <a:schemeClr val="accent1"/>
              </a:buClr>
              <a:buSzPct val="70000"/>
              <a:buFont typeface="Arial" panose="020B0604020202020204" pitchFamily="34" charset="0"/>
              <a:buChar char="•"/>
            </a:pPr>
            <a:r>
              <a:rPr lang="vi" sz="1800" dirty="0">
                <a:solidFill>
                  <a:schemeClr val="accent1"/>
                </a:solidFill>
              </a:rPr>
              <a:t>Thêm, sửa, xóa, tìm kiếm bài viết</a:t>
            </a:r>
            <a:endParaRPr sz="1800" dirty="0">
              <a:solidFill>
                <a:schemeClr val="accent1"/>
              </a:solidFill>
            </a:endParaRPr>
          </a:p>
          <a:p>
            <a:pPr lvl="1">
              <a:lnSpc>
                <a:spcPct val="150000"/>
              </a:lnSpc>
              <a:buClr>
                <a:schemeClr val="accent1"/>
              </a:buClr>
              <a:buSzPct val="70000"/>
              <a:buFont typeface="Arial" panose="020B0604020202020204" pitchFamily="34" charset="0"/>
              <a:buChar char="•"/>
            </a:pPr>
            <a:r>
              <a:rPr lang="vi" sz="1800" dirty="0">
                <a:solidFill>
                  <a:schemeClr val="accent1"/>
                </a:solidFill>
              </a:rPr>
              <a:t>Quản lý tài khoản cá nhân</a:t>
            </a:r>
            <a:endParaRPr sz="1800" dirty="0">
              <a:solidFill>
                <a:schemeClr val="accent1"/>
              </a:solidFill>
            </a:endParaRPr>
          </a:p>
          <a:p>
            <a:pPr marL="285750" indent="-285750">
              <a:spcBef>
                <a:spcPts val="1200"/>
              </a:spcBef>
              <a:spcAft>
                <a:spcPts val="1200"/>
              </a:spcAft>
              <a:buClr>
                <a:schemeClr val="accent6"/>
              </a:buClr>
              <a:buSzPct val="50000"/>
            </a:pPr>
            <a:endParaRPr dirty="0">
              <a:solidFill>
                <a:schemeClr val="accent1"/>
              </a:solidFill>
            </a:endParaRPr>
          </a:p>
        </p:txBody>
      </p:sp>
      <p:sp>
        <p:nvSpPr>
          <p:cNvPr id="173" name="Google Shape;173;p19"/>
          <p:cNvSpPr txBox="1">
            <a:spLocks noGrp="1"/>
          </p:cNvSpPr>
          <p:nvPr>
            <p:ph type="body" idx="1"/>
          </p:nvPr>
        </p:nvSpPr>
        <p:spPr>
          <a:xfrm>
            <a:off x="4452387" y="1498628"/>
            <a:ext cx="3927000" cy="3108528"/>
          </a:xfrm>
          <a:prstGeom prst="rect">
            <a:avLst/>
          </a:prstGeom>
        </p:spPr>
        <p:txBody>
          <a:bodyPr spcFirstLastPara="1" wrap="square" lIns="91425" tIns="91425" rIns="91425" bIns="0" anchor="t" anchorCtr="0">
            <a:spAutoFit/>
          </a:bodyPr>
          <a:lstStyle/>
          <a:p>
            <a:pPr marL="0" indent="0">
              <a:buClr>
                <a:schemeClr val="accent6"/>
              </a:buClr>
              <a:buNone/>
            </a:pPr>
            <a:r>
              <a:rPr lang="en-US" sz="2000" dirty="0">
                <a:solidFill>
                  <a:schemeClr val="accent1"/>
                </a:solidFill>
              </a:rPr>
              <a:t> </a:t>
            </a:r>
            <a:r>
              <a:rPr lang="vi" sz="2000" dirty="0">
                <a:solidFill>
                  <a:schemeClr val="accent1"/>
                </a:solidFill>
              </a:rPr>
              <a:t>Đối với đối tượng khóa học:</a:t>
            </a:r>
            <a:endParaRPr sz="2000" dirty="0">
              <a:solidFill>
                <a:schemeClr val="accent1"/>
              </a:solidFill>
            </a:endParaRPr>
          </a:p>
          <a:p>
            <a:pPr lvl="1" indent="-311150">
              <a:lnSpc>
                <a:spcPct val="150000"/>
              </a:lnSpc>
              <a:spcBef>
                <a:spcPts val="1200"/>
              </a:spcBef>
              <a:buClr>
                <a:schemeClr val="accent1"/>
              </a:buClr>
              <a:buSzPts val="1300"/>
              <a:buChar char="●"/>
            </a:pPr>
            <a:r>
              <a:rPr lang="vi" sz="2000" dirty="0">
                <a:solidFill>
                  <a:schemeClr val="accent1"/>
                </a:solidFill>
              </a:rPr>
              <a:t>Thêm, sửa, xóa, tìm kiếm khóa học</a:t>
            </a:r>
            <a:endParaRPr sz="2000" dirty="0">
              <a:solidFill>
                <a:schemeClr val="accent1"/>
              </a:solidFill>
            </a:endParaRPr>
          </a:p>
          <a:p>
            <a:pPr lvl="1" indent="-311150">
              <a:lnSpc>
                <a:spcPct val="150000"/>
              </a:lnSpc>
              <a:buClr>
                <a:schemeClr val="accent1"/>
              </a:buClr>
              <a:buSzPts val="1300"/>
              <a:buChar char="●"/>
            </a:pPr>
            <a:r>
              <a:rPr lang="vi" sz="2000" dirty="0">
                <a:solidFill>
                  <a:schemeClr val="accent1"/>
                </a:solidFill>
              </a:rPr>
              <a:t>Thêm, sửa, xóa nội dung khóa học</a:t>
            </a:r>
            <a:endParaRPr sz="2000" dirty="0">
              <a:solidFill>
                <a:schemeClr val="accent1"/>
              </a:solidFill>
            </a:endParaRPr>
          </a:p>
          <a:p>
            <a:pPr marL="342900" indent="-342900">
              <a:spcBef>
                <a:spcPts val="1200"/>
              </a:spcBef>
              <a:spcAft>
                <a:spcPts val="1200"/>
              </a:spcAft>
              <a:buClr>
                <a:schemeClr val="accent6"/>
              </a:buClr>
            </a:pPr>
            <a:endParaRPr sz="2000" dirty="0">
              <a:solidFill>
                <a:schemeClr val="accent1"/>
              </a:solidFill>
            </a:endParaRPr>
          </a:p>
        </p:txBody>
      </p:sp>
      <p:sp>
        <p:nvSpPr>
          <p:cNvPr id="6" name="Google Shape;143;p15">
            <a:extLst>
              <a:ext uri="{FF2B5EF4-FFF2-40B4-BE49-F238E27FC236}">
                <a16:creationId xmlns:a16="http://schemas.microsoft.com/office/drawing/2014/main" id="{1A1A6042-F22B-49E6-BEF9-91C14855FE76}"/>
              </a:ext>
            </a:extLst>
          </p:cNvPr>
          <p:cNvSpPr txBox="1"/>
          <p:nvPr/>
        </p:nvSpPr>
        <p:spPr>
          <a:xfrm>
            <a:off x="7979366" y="4578678"/>
            <a:ext cx="2114956" cy="36930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1200" dirty="0">
                <a:solidFill>
                  <a:schemeClr val="bg1"/>
                </a:solidFill>
                <a:latin typeface="Calibri" panose="020F0502020204030204" pitchFamily="34" charset="0"/>
                <a:ea typeface="Source Sans Pro"/>
                <a:cs typeface="Calibri" panose="020F0502020204030204" pitchFamily="34" charset="0"/>
                <a:sym typeface="Source Sans Pro"/>
              </a:rPr>
              <a:t>CHƯƠNG I</a:t>
            </a:r>
            <a:r>
              <a:rPr lang="en-US" sz="1200" dirty="0">
                <a:solidFill>
                  <a:schemeClr val="bg1"/>
                </a:solidFill>
                <a:latin typeface="Calibri" panose="020F0502020204030204" pitchFamily="34" charset="0"/>
                <a:ea typeface="Source Sans Pro"/>
                <a:cs typeface="Calibri" panose="020F0502020204030204" pitchFamily="34" charset="0"/>
                <a:sym typeface="Source Sans Pro"/>
              </a:rPr>
              <a:t>I</a:t>
            </a:r>
            <a:endParaRPr sz="1200" dirty="0">
              <a:solidFill>
                <a:schemeClr val="bg1"/>
              </a:solidFill>
              <a:latin typeface="Calibri" panose="020F0502020204030204" pitchFamily="34" charset="0"/>
              <a:ea typeface="Source Sans Pro"/>
              <a:cs typeface="Calibri" panose="020F0502020204030204" pitchFamily="34" charset="0"/>
              <a:sym typeface="Source Sans Pro"/>
            </a:endParaRPr>
          </a:p>
        </p:txBody>
      </p:sp>
      <p:cxnSp>
        <p:nvCxnSpPr>
          <p:cNvPr id="3" name="Straight Connector 2">
            <a:extLst>
              <a:ext uri="{FF2B5EF4-FFF2-40B4-BE49-F238E27FC236}">
                <a16:creationId xmlns:a16="http://schemas.microsoft.com/office/drawing/2014/main" id="{88A14A3D-0B59-A3BE-79B3-CE275A6DCBAC}"/>
              </a:ext>
            </a:extLst>
          </p:cNvPr>
          <p:cNvCxnSpPr>
            <a:cxnSpLocks/>
          </p:cNvCxnSpPr>
          <p:nvPr/>
        </p:nvCxnSpPr>
        <p:spPr>
          <a:xfrm>
            <a:off x="4320000" y="1368000"/>
            <a:ext cx="0" cy="3168000"/>
          </a:xfrm>
          <a:prstGeom prst="line">
            <a:avLst/>
          </a:prstGeom>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0"/>
          <p:cNvSpPr txBox="1">
            <a:spLocks noGrp="1"/>
          </p:cNvSpPr>
          <p:nvPr>
            <p:ph type="title"/>
          </p:nvPr>
        </p:nvSpPr>
        <p:spPr>
          <a:xfrm>
            <a:off x="320700" y="151654"/>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dirty="0">
                <a:solidFill>
                  <a:schemeClr val="accent2"/>
                </a:solidFill>
                <a:latin typeface="Calibri" panose="020F0502020204030204" pitchFamily="34" charset="0"/>
                <a:cs typeface="Calibri" panose="020F0502020204030204" pitchFamily="34" charset="0"/>
              </a:rPr>
              <a:t>5.1.</a:t>
            </a:r>
            <a:r>
              <a:rPr lang="en-US" dirty="0">
                <a:solidFill>
                  <a:schemeClr val="accent2"/>
                </a:solidFill>
                <a:latin typeface="Calibri" panose="020F0502020204030204" pitchFamily="34" charset="0"/>
                <a:cs typeface="Calibri" panose="020F0502020204030204" pitchFamily="34" charset="0"/>
              </a:rPr>
              <a:t> </a:t>
            </a:r>
            <a:r>
              <a:rPr lang="vi" dirty="0">
                <a:solidFill>
                  <a:schemeClr val="accent2"/>
                </a:solidFill>
                <a:latin typeface="Calibri" panose="020F0502020204030204" pitchFamily="34" charset="0"/>
                <a:cs typeface="Calibri" panose="020F0502020204030204" pitchFamily="34" charset="0"/>
              </a:rPr>
              <a:t>Chức năng đăng ký:</a:t>
            </a:r>
            <a:endParaRPr dirty="0">
              <a:solidFill>
                <a:schemeClr val="accent2"/>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3497D6F2-C552-249F-4E31-B762E7903399}"/>
              </a:ext>
            </a:extLst>
          </p:cNvPr>
          <p:cNvSpPr txBox="1"/>
          <p:nvPr/>
        </p:nvSpPr>
        <p:spPr>
          <a:xfrm>
            <a:off x="7904560" y="4571154"/>
            <a:ext cx="1239440" cy="307777"/>
          </a:xfrm>
          <a:prstGeom prst="rect">
            <a:avLst/>
          </a:prstGeom>
          <a:noFill/>
        </p:spPr>
        <p:txBody>
          <a:bodyPr wrap="square">
            <a:spAutoFit/>
          </a:bodyPr>
          <a:lstStyle/>
          <a:p>
            <a:pPr marL="0" lvl="0" indent="0" algn="l" rtl="0">
              <a:spcBef>
                <a:spcPts val="0"/>
              </a:spcBef>
              <a:spcAft>
                <a:spcPts val="0"/>
              </a:spcAft>
              <a:buNone/>
            </a:pPr>
            <a:r>
              <a:rPr lang="vi-VN" sz="1400" dirty="0">
                <a:solidFill>
                  <a:schemeClr val="bg1"/>
                </a:solidFill>
                <a:latin typeface="Calibri" panose="020F0502020204030204" pitchFamily="34" charset="0"/>
                <a:ea typeface="Source Sans Pro"/>
                <a:cs typeface="Calibri" panose="020F0502020204030204" pitchFamily="34" charset="0"/>
                <a:sym typeface="Source Sans Pro"/>
              </a:rPr>
              <a:t>CHƯƠNG II</a:t>
            </a:r>
          </a:p>
        </p:txBody>
      </p:sp>
      <p:sp>
        <p:nvSpPr>
          <p:cNvPr id="4" name="Rectangle: Rounded Corners 3">
            <a:extLst>
              <a:ext uri="{FF2B5EF4-FFF2-40B4-BE49-F238E27FC236}">
                <a16:creationId xmlns:a16="http://schemas.microsoft.com/office/drawing/2014/main" id="{BA3CF0D5-B7A2-8116-D004-BCD92987787F}"/>
              </a:ext>
            </a:extLst>
          </p:cNvPr>
          <p:cNvSpPr/>
          <p:nvPr/>
        </p:nvSpPr>
        <p:spPr>
          <a:xfrm>
            <a:off x="2071688" y="753947"/>
            <a:ext cx="1243013" cy="296475"/>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begin</a:t>
            </a:r>
            <a:endParaRPr lang="vi-VN" dirty="0"/>
          </a:p>
        </p:txBody>
      </p:sp>
      <p:sp>
        <p:nvSpPr>
          <p:cNvPr id="5" name="Parallelogram 4">
            <a:extLst>
              <a:ext uri="{FF2B5EF4-FFF2-40B4-BE49-F238E27FC236}">
                <a16:creationId xmlns:a16="http://schemas.microsoft.com/office/drawing/2014/main" id="{0DCE4655-F49C-F6B4-A0FE-F675D321A4F1}"/>
              </a:ext>
            </a:extLst>
          </p:cNvPr>
          <p:cNvSpPr/>
          <p:nvPr/>
        </p:nvSpPr>
        <p:spPr>
          <a:xfrm>
            <a:off x="2043113" y="1420308"/>
            <a:ext cx="1300163" cy="356227"/>
          </a:xfrm>
          <a:prstGeom prst="parallelogram">
            <a:avLst/>
          </a:prstGeom>
          <a:solidFill>
            <a:schemeClr val="accent4">
              <a:lumMod val="20000"/>
              <a:lumOff val="8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Nhập</a:t>
            </a:r>
            <a:r>
              <a:rPr lang="en-US" sz="1200" dirty="0"/>
              <a:t> </a:t>
            </a:r>
            <a:r>
              <a:rPr lang="en-US" sz="1200" dirty="0" err="1"/>
              <a:t>thông</a:t>
            </a:r>
            <a:r>
              <a:rPr lang="en-US" sz="1200" dirty="0"/>
              <a:t> tin</a:t>
            </a:r>
            <a:endParaRPr lang="vi-VN" sz="1200" dirty="0"/>
          </a:p>
        </p:txBody>
      </p:sp>
      <p:sp>
        <p:nvSpPr>
          <p:cNvPr id="6" name="Diamond 5">
            <a:extLst>
              <a:ext uri="{FF2B5EF4-FFF2-40B4-BE49-F238E27FC236}">
                <a16:creationId xmlns:a16="http://schemas.microsoft.com/office/drawing/2014/main" id="{D46AEC4A-6469-C497-54BD-F1B827DF0588}"/>
              </a:ext>
            </a:extLst>
          </p:cNvPr>
          <p:cNvSpPr/>
          <p:nvPr/>
        </p:nvSpPr>
        <p:spPr>
          <a:xfrm>
            <a:off x="1698426" y="2060453"/>
            <a:ext cx="1989535" cy="907360"/>
          </a:xfrm>
          <a:prstGeom prst="diamond">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latin typeface="Calibri" panose="020F0502020204030204" pitchFamily="34" charset="0"/>
                <a:cs typeface="Calibri" panose="020F0502020204030204" pitchFamily="34" charset="0"/>
              </a:rPr>
              <a:t>Kiểm</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tra</a:t>
            </a:r>
            <a:r>
              <a:rPr lang="en-US" sz="1200" dirty="0">
                <a:latin typeface="Calibri" panose="020F0502020204030204" pitchFamily="34" charset="0"/>
                <a:cs typeface="Calibri" panose="020F0502020204030204" pitchFamily="34" charset="0"/>
              </a:rPr>
              <a:t> email </a:t>
            </a:r>
            <a:r>
              <a:rPr lang="en-US" sz="1200" dirty="0" err="1">
                <a:latin typeface="Calibri" panose="020F0502020204030204" pitchFamily="34" charset="0"/>
                <a:cs typeface="Calibri" panose="020F0502020204030204" pitchFamily="34" charset="0"/>
              </a:rPr>
              <a:t>có</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tồn</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tại</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trong</a:t>
            </a:r>
            <a:r>
              <a:rPr lang="en-US" sz="1200" dirty="0">
                <a:latin typeface="Calibri" panose="020F0502020204030204" pitchFamily="34" charset="0"/>
                <a:cs typeface="Calibri" panose="020F0502020204030204" pitchFamily="34" charset="0"/>
              </a:rPr>
              <a:t> CSDL</a:t>
            </a:r>
            <a:endParaRPr lang="vi-VN" sz="1200" dirty="0">
              <a:latin typeface="Calibri" panose="020F0502020204030204" pitchFamily="34" charset="0"/>
              <a:cs typeface="Calibri" panose="020F0502020204030204" pitchFamily="34" charset="0"/>
            </a:endParaRPr>
          </a:p>
        </p:txBody>
      </p:sp>
      <p:sp>
        <p:nvSpPr>
          <p:cNvPr id="13" name="Parallelogram 12">
            <a:extLst>
              <a:ext uri="{FF2B5EF4-FFF2-40B4-BE49-F238E27FC236}">
                <a16:creationId xmlns:a16="http://schemas.microsoft.com/office/drawing/2014/main" id="{003A003C-43A1-F302-E858-B57F71BD7991}"/>
              </a:ext>
            </a:extLst>
          </p:cNvPr>
          <p:cNvSpPr/>
          <p:nvPr/>
        </p:nvSpPr>
        <p:spPr>
          <a:xfrm>
            <a:off x="2043113" y="3946777"/>
            <a:ext cx="1300163" cy="343043"/>
          </a:xfrm>
          <a:prstGeom prst="parallelogram">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latin typeface="Calibri" panose="020F0502020204030204" pitchFamily="34" charset="0"/>
                <a:cs typeface="Calibri" panose="020F0502020204030204" pitchFamily="34" charset="0"/>
              </a:rPr>
              <a:t>Đăng</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ký</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thành</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công</a:t>
            </a:r>
            <a:endParaRPr lang="vi-VN" sz="1200" dirty="0">
              <a:latin typeface="Calibri" panose="020F0502020204030204" pitchFamily="34" charset="0"/>
              <a:cs typeface="Calibri" panose="020F0502020204030204" pitchFamily="34" charset="0"/>
            </a:endParaRPr>
          </a:p>
        </p:txBody>
      </p:sp>
      <p:sp>
        <p:nvSpPr>
          <p:cNvPr id="14" name="Parallelogram 13">
            <a:extLst>
              <a:ext uri="{FF2B5EF4-FFF2-40B4-BE49-F238E27FC236}">
                <a16:creationId xmlns:a16="http://schemas.microsoft.com/office/drawing/2014/main" id="{9CB9093B-75F9-9FD0-5FD7-6D38E16EC834}"/>
              </a:ext>
            </a:extLst>
          </p:cNvPr>
          <p:cNvSpPr/>
          <p:nvPr/>
        </p:nvSpPr>
        <p:spPr>
          <a:xfrm>
            <a:off x="5143501" y="1806850"/>
            <a:ext cx="1528762" cy="507206"/>
          </a:xfrm>
          <a:prstGeom prst="parallelogram">
            <a:avLst/>
          </a:prstGeom>
          <a:solidFill>
            <a:schemeClr val="accent4">
              <a:lumMod val="20000"/>
              <a:lumOff val="8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Yêu</a:t>
            </a:r>
            <a:r>
              <a:rPr lang="en-US" dirty="0"/>
              <a:t> </a:t>
            </a:r>
            <a:r>
              <a:rPr lang="en-US" dirty="0" err="1"/>
              <a:t>cầu</a:t>
            </a:r>
            <a:r>
              <a:rPr lang="en-US" dirty="0"/>
              <a:t> </a:t>
            </a:r>
            <a:r>
              <a:rPr lang="en-US" dirty="0" err="1"/>
              <a:t>nhập</a:t>
            </a:r>
            <a:r>
              <a:rPr lang="en-US" dirty="0"/>
              <a:t> </a:t>
            </a:r>
            <a:r>
              <a:rPr lang="en-US" dirty="0" err="1"/>
              <a:t>lại</a:t>
            </a:r>
            <a:endParaRPr lang="vi-VN" dirty="0"/>
          </a:p>
        </p:txBody>
      </p:sp>
      <p:sp>
        <p:nvSpPr>
          <p:cNvPr id="8" name="Rectangle 7">
            <a:extLst>
              <a:ext uri="{FF2B5EF4-FFF2-40B4-BE49-F238E27FC236}">
                <a16:creationId xmlns:a16="http://schemas.microsoft.com/office/drawing/2014/main" id="{F22F92E8-4A45-ED54-EC24-C0C6A9E58C43}"/>
              </a:ext>
            </a:extLst>
          </p:cNvPr>
          <p:cNvSpPr/>
          <p:nvPr/>
        </p:nvSpPr>
        <p:spPr>
          <a:xfrm>
            <a:off x="2043113" y="3210230"/>
            <a:ext cx="1300163" cy="44747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latin typeface="Calibri" panose="020F0502020204030204" pitchFamily="34" charset="0"/>
                <a:cs typeface="Calibri" panose="020F0502020204030204" pitchFamily="34" charset="0"/>
              </a:rPr>
              <a:t>Cập</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nhật</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thông</a:t>
            </a:r>
            <a:r>
              <a:rPr lang="en-US" sz="1200" dirty="0">
                <a:latin typeface="Calibri" panose="020F0502020204030204" pitchFamily="34" charset="0"/>
                <a:cs typeface="Calibri" panose="020F0502020204030204" pitchFamily="34" charset="0"/>
              </a:rPr>
              <a:t> tin </a:t>
            </a:r>
            <a:r>
              <a:rPr lang="en-US" sz="1200" dirty="0" err="1">
                <a:latin typeface="Calibri" panose="020F0502020204030204" pitchFamily="34" charset="0"/>
                <a:cs typeface="Calibri" panose="020F0502020204030204" pitchFamily="34" charset="0"/>
              </a:rPr>
              <a:t>vào</a:t>
            </a:r>
            <a:r>
              <a:rPr lang="en-US" sz="1200" dirty="0">
                <a:latin typeface="Calibri" panose="020F0502020204030204" pitchFamily="34" charset="0"/>
                <a:cs typeface="Calibri" panose="020F0502020204030204" pitchFamily="34" charset="0"/>
              </a:rPr>
              <a:t> CSDL</a:t>
            </a:r>
            <a:endParaRPr lang="vi-VN" sz="1200" dirty="0">
              <a:latin typeface="Calibri" panose="020F0502020204030204" pitchFamily="34" charset="0"/>
              <a:cs typeface="Calibri" panose="020F0502020204030204" pitchFamily="34" charset="0"/>
            </a:endParaRPr>
          </a:p>
        </p:txBody>
      </p:sp>
      <p:sp>
        <p:nvSpPr>
          <p:cNvPr id="9" name="Oval 8">
            <a:extLst>
              <a:ext uri="{FF2B5EF4-FFF2-40B4-BE49-F238E27FC236}">
                <a16:creationId xmlns:a16="http://schemas.microsoft.com/office/drawing/2014/main" id="{E0AD6BB0-63E0-677C-0778-B2FD5323BB0D}"/>
              </a:ext>
            </a:extLst>
          </p:cNvPr>
          <p:cNvSpPr/>
          <p:nvPr/>
        </p:nvSpPr>
        <p:spPr>
          <a:xfrm>
            <a:off x="2043113" y="4535888"/>
            <a:ext cx="1300163" cy="343043"/>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a:p>
            <a:pPr algn="ctr"/>
            <a:r>
              <a:rPr lang="en-US" sz="1200" dirty="0">
                <a:latin typeface="Calibri" panose="020F0502020204030204" pitchFamily="34" charset="0"/>
                <a:cs typeface="Calibri" panose="020F0502020204030204" pitchFamily="34" charset="0"/>
              </a:rPr>
              <a:t>END</a:t>
            </a:r>
          </a:p>
          <a:p>
            <a:pPr algn="ctr"/>
            <a:endParaRPr lang="vi-VN" sz="1200" dirty="0">
              <a:latin typeface="Calibri" panose="020F0502020204030204" pitchFamily="34" charset="0"/>
              <a:cs typeface="Calibri" panose="020F0502020204030204" pitchFamily="34" charset="0"/>
            </a:endParaRPr>
          </a:p>
        </p:txBody>
      </p:sp>
      <p:cxnSp>
        <p:nvCxnSpPr>
          <p:cNvPr id="12" name="Straight Arrow Connector 11">
            <a:extLst>
              <a:ext uri="{FF2B5EF4-FFF2-40B4-BE49-F238E27FC236}">
                <a16:creationId xmlns:a16="http://schemas.microsoft.com/office/drawing/2014/main" id="{DF400AB5-28C2-4DA3-7B89-84FB751BDAEE}"/>
              </a:ext>
            </a:extLst>
          </p:cNvPr>
          <p:cNvCxnSpPr>
            <a:cxnSpLocks/>
            <a:stCxn id="4" idx="2"/>
            <a:endCxn id="5" idx="0"/>
          </p:cNvCxnSpPr>
          <p:nvPr/>
        </p:nvCxnSpPr>
        <p:spPr>
          <a:xfrm>
            <a:off x="2693195" y="1050422"/>
            <a:ext cx="0" cy="369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30D1B2B-3B55-9EED-8AF5-5E4B1548115D}"/>
              </a:ext>
            </a:extLst>
          </p:cNvPr>
          <p:cNvCxnSpPr>
            <a:cxnSpLocks/>
            <a:stCxn id="5" idx="4"/>
          </p:cNvCxnSpPr>
          <p:nvPr/>
        </p:nvCxnSpPr>
        <p:spPr>
          <a:xfrm flipH="1">
            <a:off x="2693193" y="1776535"/>
            <a:ext cx="2" cy="283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7BC2FA9-2059-8356-AFA9-010F61E2F282}"/>
              </a:ext>
            </a:extLst>
          </p:cNvPr>
          <p:cNvCxnSpPr>
            <a:cxnSpLocks/>
            <a:stCxn id="6" idx="2"/>
            <a:endCxn id="8" idx="0"/>
          </p:cNvCxnSpPr>
          <p:nvPr/>
        </p:nvCxnSpPr>
        <p:spPr>
          <a:xfrm>
            <a:off x="2693194" y="2967813"/>
            <a:ext cx="1" cy="242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C8B2942-0696-547C-6746-FCD77A15A308}"/>
              </a:ext>
            </a:extLst>
          </p:cNvPr>
          <p:cNvCxnSpPr>
            <a:cxnSpLocks/>
            <a:stCxn id="8" idx="2"/>
            <a:endCxn id="13" idx="0"/>
          </p:cNvCxnSpPr>
          <p:nvPr/>
        </p:nvCxnSpPr>
        <p:spPr>
          <a:xfrm>
            <a:off x="2693195" y="3657706"/>
            <a:ext cx="0" cy="2890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8C34997-5357-9E8D-05AB-59D44E94F33F}"/>
              </a:ext>
            </a:extLst>
          </p:cNvPr>
          <p:cNvCxnSpPr>
            <a:cxnSpLocks/>
            <a:endCxn id="9" idx="0"/>
          </p:cNvCxnSpPr>
          <p:nvPr/>
        </p:nvCxnSpPr>
        <p:spPr>
          <a:xfrm>
            <a:off x="2693193" y="4300538"/>
            <a:ext cx="2" cy="235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5753B57D-0E80-C2BD-7AE1-5CA4ADA75583}"/>
              </a:ext>
            </a:extLst>
          </p:cNvPr>
          <p:cNvSpPr txBox="1"/>
          <p:nvPr/>
        </p:nvSpPr>
        <p:spPr>
          <a:xfrm>
            <a:off x="2633365" y="2926164"/>
            <a:ext cx="914400" cy="276999"/>
          </a:xfrm>
          <a:prstGeom prst="rect">
            <a:avLst/>
          </a:prstGeom>
          <a:noFill/>
        </p:spPr>
        <p:txBody>
          <a:bodyPr wrap="square" rtlCol="0">
            <a:spAutoFit/>
          </a:bodyPr>
          <a:lstStyle/>
          <a:p>
            <a:r>
              <a:rPr lang="en-US" sz="1200" dirty="0">
                <a:solidFill>
                  <a:schemeClr val="accent4">
                    <a:lumMod val="50000"/>
                  </a:schemeClr>
                </a:solidFill>
                <a:latin typeface="Calibri" panose="020F0502020204030204" pitchFamily="34" charset="0"/>
                <a:cs typeface="Calibri" panose="020F0502020204030204" pitchFamily="34" charset="0"/>
              </a:rPr>
              <a:t>no</a:t>
            </a:r>
            <a:endParaRPr lang="vi-VN" sz="1200" dirty="0">
              <a:solidFill>
                <a:schemeClr val="accent4">
                  <a:lumMod val="50000"/>
                </a:schemeClr>
              </a:solidFill>
              <a:latin typeface="Calibri" panose="020F0502020204030204" pitchFamily="34" charset="0"/>
              <a:cs typeface="Calibri" panose="020F0502020204030204" pitchFamily="34" charset="0"/>
            </a:endParaRPr>
          </a:p>
        </p:txBody>
      </p:sp>
      <p:cxnSp>
        <p:nvCxnSpPr>
          <p:cNvPr id="38" name="Connector: Elbow 37">
            <a:extLst>
              <a:ext uri="{FF2B5EF4-FFF2-40B4-BE49-F238E27FC236}">
                <a16:creationId xmlns:a16="http://schemas.microsoft.com/office/drawing/2014/main" id="{F99DA2EE-E140-D5FF-D786-5EEDC5D5BE22}"/>
              </a:ext>
            </a:extLst>
          </p:cNvPr>
          <p:cNvCxnSpPr>
            <a:stCxn id="6" idx="3"/>
            <a:endCxn id="14" idx="4"/>
          </p:cNvCxnSpPr>
          <p:nvPr/>
        </p:nvCxnSpPr>
        <p:spPr>
          <a:xfrm flipV="1">
            <a:off x="3687961" y="2314056"/>
            <a:ext cx="2219921" cy="20007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5715EBEA-4879-6AC2-0D58-8F9C422A7789}"/>
              </a:ext>
            </a:extLst>
          </p:cNvPr>
          <p:cNvCxnSpPr>
            <a:stCxn id="14" idx="1"/>
            <a:endCxn id="5" idx="2"/>
          </p:cNvCxnSpPr>
          <p:nvPr/>
        </p:nvCxnSpPr>
        <p:spPr>
          <a:xfrm rot="16200000" flipV="1">
            <a:off x="4530802" y="366368"/>
            <a:ext cx="208428" cy="267253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3D9F6E31-E246-1415-18BC-9562F5F8D490}"/>
              </a:ext>
            </a:extLst>
          </p:cNvPr>
          <p:cNvSpPr txBox="1"/>
          <p:nvPr/>
        </p:nvSpPr>
        <p:spPr>
          <a:xfrm>
            <a:off x="4686301" y="2275595"/>
            <a:ext cx="914400" cy="276999"/>
          </a:xfrm>
          <a:prstGeom prst="rect">
            <a:avLst/>
          </a:prstGeom>
          <a:noFill/>
        </p:spPr>
        <p:txBody>
          <a:bodyPr wrap="square" rtlCol="0">
            <a:spAutoFit/>
          </a:bodyPr>
          <a:lstStyle/>
          <a:p>
            <a:r>
              <a:rPr lang="en-US" sz="1200" dirty="0">
                <a:solidFill>
                  <a:schemeClr val="accent4">
                    <a:lumMod val="50000"/>
                  </a:schemeClr>
                </a:solidFill>
                <a:latin typeface="Calibri" panose="020F0502020204030204" pitchFamily="34" charset="0"/>
                <a:cs typeface="Calibri" panose="020F0502020204030204" pitchFamily="34" charset="0"/>
              </a:rPr>
              <a:t>yes</a:t>
            </a:r>
            <a:endParaRPr lang="vi-VN" sz="1200" dirty="0">
              <a:solidFill>
                <a:schemeClr val="accent4">
                  <a:lumMod val="50000"/>
                </a:schemeClr>
              </a:solidFill>
              <a:latin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1"/>
          <p:cNvSpPr txBox="1">
            <a:spLocks noGrp="1"/>
          </p:cNvSpPr>
          <p:nvPr>
            <p:ph type="title"/>
          </p:nvPr>
        </p:nvSpPr>
        <p:spPr>
          <a:xfrm>
            <a:off x="435263" y="153058"/>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dirty="0">
                <a:solidFill>
                  <a:schemeClr val="accent2"/>
                </a:solidFill>
                <a:latin typeface="Calibri" panose="020F0502020204030204" pitchFamily="34" charset="0"/>
                <a:cs typeface="Calibri" panose="020F0502020204030204" pitchFamily="34" charset="0"/>
              </a:rPr>
              <a:t>5.2</a:t>
            </a:r>
            <a:r>
              <a:rPr lang="en-US" dirty="0">
                <a:solidFill>
                  <a:schemeClr val="accent2"/>
                </a:solidFill>
                <a:latin typeface="Calibri" panose="020F0502020204030204" pitchFamily="34" charset="0"/>
                <a:cs typeface="Calibri" panose="020F0502020204030204" pitchFamily="34" charset="0"/>
              </a:rPr>
              <a:t>. </a:t>
            </a:r>
            <a:r>
              <a:rPr lang="vi" dirty="0">
                <a:solidFill>
                  <a:schemeClr val="accent2"/>
                </a:solidFill>
                <a:latin typeface="Calibri" panose="020F0502020204030204" pitchFamily="34" charset="0"/>
                <a:cs typeface="Calibri" panose="020F0502020204030204" pitchFamily="34" charset="0"/>
              </a:rPr>
              <a:t>Chức năng đăng nhập:</a:t>
            </a:r>
            <a:endParaRPr dirty="0">
              <a:solidFill>
                <a:schemeClr val="accent2"/>
              </a:solidFill>
              <a:latin typeface="Calibri" panose="020F0502020204030204" pitchFamily="34" charset="0"/>
              <a:cs typeface="Calibri" panose="020F0502020204030204" pitchFamily="34" charset="0"/>
            </a:endParaRPr>
          </a:p>
        </p:txBody>
      </p:sp>
      <p:sp>
        <p:nvSpPr>
          <p:cNvPr id="6" name="Rectangle: Rounded Corners 5">
            <a:extLst>
              <a:ext uri="{FF2B5EF4-FFF2-40B4-BE49-F238E27FC236}">
                <a16:creationId xmlns:a16="http://schemas.microsoft.com/office/drawing/2014/main" id="{D5DF4B94-23A4-CA4B-E049-42CB8A6BF2AB}"/>
              </a:ext>
            </a:extLst>
          </p:cNvPr>
          <p:cNvSpPr/>
          <p:nvPr/>
        </p:nvSpPr>
        <p:spPr>
          <a:xfrm>
            <a:off x="2064543" y="875899"/>
            <a:ext cx="1243013" cy="296475"/>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begin</a:t>
            </a:r>
            <a:endParaRPr lang="vi-VN" dirty="0">
              <a:latin typeface="Calibri" panose="020F0502020204030204" pitchFamily="34" charset="0"/>
              <a:cs typeface="Calibri" panose="020F0502020204030204" pitchFamily="34" charset="0"/>
            </a:endParaRPr>
          </a:p>
        </p:txBody>
      </p:sp>
      <p:sp>
        <p:nvSpPr>
          <p:cNvPr id="7" name="Parallelogram 6">
            <a:extLst>
              <a:ext uri="{FF2B5EF4-FFF2-40B4-BE49-F238E27FC236}">
                <a16:creationId xmlns:a16="http://schemas.microsoft.com/office/drawing/2014/main" id="{DF1637CC-7879-62DC-8264-980EBE3EE516}"/>
              </a:ext>
            </a:extLst>
          </p:cNvPr>
          <p:cNvSpPr/>
          <p:nvPr/>
        </p:nvSpPr>
        <p:spPr>
          <a:xfrm>
            <a:off x="2014538" y="1649386"/>
            <a:ext cx="1328736" cy="604939"/>
          </a:xfrm>
          <a:prstGeom prst="parallelogram">
            <a:avLst/>
          </a:prstGeom>
          <a:solidFill>
            <a:schemeClr val="accent4">
              <a:lumMod val="20000"/>
              <a:lumOff val="8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latin typeface="Calibri" panose="020F0502020204030204" pitchFamily="34" charset="0"/>
                <a:cs typeface="Calibri" panose="020F0502020204030204" pitchFamily="34" charset="0"/>
              </a:rPr>
              <a:t>Nhập</a:t>
            </a:r>
            <a:r>
              <a:rPr lang="en-US" sz="1200" dirty="0">
                <a:latin typeface="Calibri" panose="020F0502020204030204" pitchFamily="34" charset="0"/>
                <a:cs typeface="Calibri" panose="020F0502020204030204" pitchFamily="34" charset="0"/>
              </a:rPr>
              <a:t> username, password</a:t>
            </a:r>
            <a:endParaRPr lang="vi-VN" sz="1200" dirty="0">
              <a:latin typeface="Calibri" panose="020F0502020204030204" pitchFamily="34" charset="0"/>
              <a:cs typeface="Calibri" panose="020F0502020204030204" pitchFamily="34" charset="0"/>
            </a:endParaRPr>
          </a:p>
        </p:txBody>
      </p:sp>
      <p:sp>
        <p:nvSpPr>
          <p:cNvPr id="8" name="Diamond 7">
            <a:extLst>
              <a:ext uri="{FF2B5EF4-FFF2-40B4-BE49-F238E27FC236}">
                <a16:creationId xmlns:a16="http://schemas.microsoft.com/office/drawing/2014/main" id="{268E6453-7E43-4B26-A40A-EC9A56F00D38}"/>
              </a:ext>
            </a:extLst>
          </p:cNvPr>
          <p:cNvSpPr/>
          <p:nvPr/>
        </p:nvSpPr>
        <p:spPr>
          <a:xfrm>
            <a:off x="1698427" y="2507929"/>
            <a:ext cx="1989535" cy="907360"/>
          </a:xfrm>
          <a:prstGeom prst="diamond">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latin typeface="Calibri" panose="020F0502020204030204" pitchFamily="34" charset="0"/>
                <a:cs typeface="Calibri" panose="020F0502020204030204" pitchFamily="34" charset="0"/>
              </a:rPr>
              <a:t>Thông</a:t>
            </a:r>
            <a:r>
              <a:rPr lang="en-US" sz="1200" dirty="0">
                <a:latin typeface="Calibri" panose="020F0502020204030204" pitchFamily="34" charset="0"/>
                <a:cs typeface="Calibri" panose="020F0502020204030204" pitchFamily="34" charset="0"/>
              </a:rPr>
              <a:t> tin </a:t>
            </a:r>
            <a:r>
              <a:rPr lang="en-US" sz="1200" dirty="0" err="1">
                <a:latin typeface="Calibri" panose="020F0502020204030204" pitchFamily="34" charset="0"/>
                <a:cs typeface="Calibri" panose="020F0502020204030204" pitchFamily="34" charset="0"/>
              </a:rPr>
              <a:t>đăng</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nhập</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phù</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hợp</a:t>
            </a:r>
            <a:endParaRPr lang="vi-VN" sz="1200" dirty="0">
              <a:latin typeface="Calibri" panose="020F0502020204030204" pitchFamily="34" charset="0"/>
              <a:cs typeface="Calibri" panose="020F0502020204030204" pitchFamily="34" charset="0"/>
            </a:endParaRPr>
          </a:p>
        </p:txBody>
      </p:sp>
      <p:sp>
        <p:nvSpPr>
          <p:cNvPr id="10" name="Parallelogram 9">
            <a:extLst>
              <a:ext uri="{FF2B5EF4-FFF2-40B4-BE49-F238E27FC236}">
                <a16:creationId xmlns:a16="http://schemas.microsoft.com/office/drawing/2014/main" id="{E22A2E44-067E-C404-81D3-3F496BD24EDA}"/>
              </a:ext>
            </a:extLst>
          </p:cNvPr>
          <p:cNvSpPr/>
          <p:nvPr/>
        </p:nvSpPr>
        <p:spPr>
          <a:xfrm>
            <a:off x="5233048" y="2071218"/>
            <a:ext cx="1908672" cy="507206"/>
          </a:xfrm>
          <a:prstGeom prst="parallelogram">
            <a:avLst/>
          </a:prstGeom>
          <a:solidFill>
            <a:schemeClr val="accent4">
              <a:lumMod val="20000"/>
              <a:lumOff val="8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Yêu</a:t>
            </a:r>
            <a:r>
              <a:rPr lang="en-US" dirty="0"/>
              <a:t> </a:t>
            </a:r>
            <a:r>
              <a:rPr lang="en-US" dirty="0" err="1"/>
              <a:t>cầu</a:t>
            </a:r>
            <a:r>
              <a:rPr lang="en-US" dirty="0"/>
              <a:t> </a:t>
            </a:r>
            <a:r>
              <a:rPr lang="en-US" dirty="0" err="1"/>
              <a:t>đăng</a:t>
            </a:r>
            <a:r>
              <a:rPr lang="en-US" dirty="0"/>
              <a:t> </a:t>
            </a:r>
            <a:r>
              <a:rPr lang="en-US" dirty="0" err="1"/>
              <a:t>nhập</a:t>
            </a:r>
            <a:r>
              <a:rPr lang="en-US" dirty="0"/>
              <a:t> </a:t>
            </a:r>
            <a:r>
              <a:rPr lang="en-US" dirty="0" err="1"/>
              <a:t>lại</a:t>
            </a:r>
            <a:endParaRPr lang="vi-VN" dirty="0"/>
          </a:p>
        </p:txBody>
      </p:sp>
      <p:sp>
        <p:nvSpPr>
          <p:cNvPr id="11" name="Rectangle 10">
            <a:extLst>
              <a:ext uri="{FF2B5EF4-FFF2-40B4-BE49-F238E27FC236}">
                <a16:creationId xmlns:a16="http://schemas.microsoft.com/office/drawing/2014/main" id="{9BCD2090-3F61-6D8C-4227-CCB330BF2BBD}"/>
              </a:ext>
            </a:extLst>
          </p:cNvPr>
          <p:cNvSpPr/>
          <p:nvPr/>
        </p:nvSpPr>
        <p:spPr>
          <a:xfrm>
            <a:off x="2043113" y="3770712"/>
            <a:ext cx="1300163" cy="44747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latin typeface="Calibri" panose="020F0502020204030204" pitchFamily="34" charset="0"/>
                <a:cs typeface="Calibri" panose="020F0502020204030204" pitchFamily="34" charset="0"/>
              </a:rPr>
              <a:t>Đăng</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nhập</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thành</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công</a:t>
            </a:r>
            <a:endParaRPr lang="vi-VN" sz="1200" dirty="0">
              <a:latin typeface="Calibri" panose="020F0502020204030204" pitchFamily="34" charset="0"/>
              <a:cs typeface="Calibri" panose="020F0502020204030204" pitchFamily="34" charset="0"/>
            </a:endParaRPr>
          </a:p>
        </p:txBody>
      </p:sp>
      <p:cxnSp>
        <p:nvCxnSpPr>
          <p:cNvPr id="12" name="Straight Arrow Connector 11">
            <a:extLst>
              <a:ext uri="{FF2B5EF4-FFF2-40B4-BE49-F238E27FC236}">
                <a16:creationId xmlns:a16="http://schemas.microsoft.com/office/drawing/2014/main" id="{4160A07A-4720-63EB-5292-2853AAB5BC1E}"/>
              </a:ext>
            </a:extLst>
          </p:cNvPr>
          <p:cNvCxnSpPr>
            <a:cxnSpLocks/>
            <a:stCxn id="6" idx="2"/>
            <a:endCxn id="7" idx="0"/>
          </p:cNvCxnSpPr>
          <p:nvPr/>
        </p:nvCxnSpPr>
        <p:spPr>
          <a:xfrm flipH="1">
            <a:off x="2678906" y="1172374"/>
            <a:ext cx="7144" cy="477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1D599E0-8A4D-BB33-4885-D5E962123576}"/>
              </a:ext>
            </a:extLst>
          </p:cNvPr>
          <p:cNvCxnSpPr>
            <a:cxnSpLocks/>
            <a:stCxn id="7" idx="4"/>
            <a:endCxn id="8" idx="0"/>
          </p:cNvCxnSpPr>
          <p:nvPr/>
        </p:nvCxnSpPr>
        <p:spPr>
          <a:xfrm>
            <a:off x="2678906" y="2254325"/>
            <a:ext cx="14289" cy="253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73CF91F-B7D4-2BD9-89B6-887FD5391B83}"/>
              </a:ext>
            </a:extLst>
          </p:cNvPr>
          <p:cNvCxnSpPr>
            <a:cxnSpLocks/>
            <a:stCxn id="8" idx="2"/>
            <a:endCxn id="11" idx="0"/>
          </p:cNvCxnSpPr>
          <p:nvPr/>
        </p:nvCxnSpPr>
        <p:spPr>
          <a:xfrm>
            <a:off x="2693195" y="3415289"/>
            <a:ext cx="0" cy="3554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938E391-7B59-0AF3-581F-356E8D285CEA}"/>
              </a:ext>
            </a:extLst>
          </p:cNvPr>
          <p:cNvCxnSpPr>
            <a:cxnSpLocks/>
            <a:stCxn id="11" idx="2"/>
            <a:endCxn id="24" idx="0"/>
          </p:cNvCxnSpPr>
          <p:nvPr/>
        </p:nvCxnSpPr>
        <p:spPr>
          <a:xfrm>
            <a:off x="2693195" y="4218188"/>
            <a:ext cx="0" cy="317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C819B1DA-1C20-4A6B-F41F-85CF21D27BF9}"/>
              </a:ext>
            </a:extLst>
          </p:cNvPr>
          <p:cNvCxnSpPr>
            <a:cxnSpLocks/>
            <a:stCxn id="8" idx="3"/>
            <a:endCxn id="10" idx="4"/>
          </p:cNvCxnSpPr>
          <p:nvPr/>
        </p:nvCxnSpPr>
        <p:spPr>
          <a:xfrm flipV="1">
            <a:off x="3687962" y="2578424"/>
            <a:ext cx="2499422" cy="38318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537C8B06-77AF-E3B9-209A-BF6942CEB5A1}"/>
              </a:ext>
            </a:extLst>
          </p:cNvPr>
          <p:cNvCxnSpPr>
            <a:cxnSpLocks/>
            <a:stCxn id="10" idx="0"/>
          </p:cNvCxnSpPr>
          <p:nvPr/>
        </p:nvCxnSpPr>
        <p:spPr>
          <a:xfrm rot="16200000" flipV="1">
            <a:off x="4078167" y="-37999"/>
            <a:ext cx="709956" cy="350847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46A381FB-A9C7-07D0-3588-6A5E7264C012}"/>
              </a:ext>
            </a:extLst>
          </p:cNvPr>
          <p:cNvSpPr txBox="1"/>
          <p:nvPr/>
        </p:nvSpPr>
        <p:spPr>
          <a:xfrm>
            <a:off x="5456040" y="2740086"/>
            <a:ext cx="914400" cy="276999"/>
          </a:xfrm>
          <a:prstGeom prst="rect">
            <a:avLst/>
          </a:prstGeom>
          <a:noFill/>
        </p:spPr>
        <p:txBody>
          <a:bodyPr wrap="square" rtlCol="0">
            <a:spAutoFit/>
          </a:bodyPr>
          <a:lstStyle/>
          <a:p>
            <a:r>
              <a:rPr lang="en-US" sz="1200" dirty="0">
                <a:solidFill>
                  <a:schemeClr val="accent4">
                    <a:lumMod val="50000"/>
                  </a:schemeClr>
                </a:solidFill>
                <a:latin typeface="Calibri" panose="020F0502020204030204" pitchFamily="34" charset="0"/>
                <a:cs typeface="Calibri" panose="020F0502020204030204" pitchFamily="34" charset="0"/>
              </a:rPr>
              <a:t>no</a:t>
            </a:r>
            <a:endParaRPr lang="vi-VN" sz="1200" dirty="0">
              <a:solidFill>
                <a:schemeClr val="accent4">
                  <a:lumMod val="50000"/>
                </a:schemeClr>
              </a:solidFill>
              <a:latin typeface="Calibri" panose="020F0502020204030204" pitchFamily="34" charset="0"/>
              <a:cs typeface="Calibri" panose="020F0502020204030204" pitchFamily="34" charset="0"/>
            </a:endParaRPr>
          </a:p>
        </p:txBody>
      </p:sp>
      <p:sp>
        <p:nvSpPr>
          <p:cNvPr id="24" name="Oval 23">
            <a:extLst>
              <a:ext uri="{FF2B5EF4-FFF2-40B4-BE49-F238E27FC236}">
                <a16:creationId xmlns:a16="http://schemas.microsoft.com/office/drawing/2014/main" id="{38D934C0-F763-DEDC-570E-074AC56D5E02}"/>
              </a:ext>
            </a:extLst>
          </p:cNvPr>
          <p:cNvSpPr/>
          <p:nvPr/>
        </p:nvSpPr>
        <p:spPr>
          <a:xfrm>
            <a:off x="2043113" y="4535888"/>
            <a:ext cx="1300163" cy="343043"/>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a:p>
            <a:pPr algn="ctr"/>
            <a:r>
              <a:rPr lang="en-US" sz="1200" dirty="0">
                <a:latin typeface="Calibri" panose="020F0502020204030204" pitchFamily="34" charset="0"/>
                <a:cs typeface="Calibri" panose="020F0502020204030204" pitchFamily="34" charset="0"/>
              </a:rPr>
              <a:t>END</a:t>
            </a:r>
          </a:p>
          <a:p>
            <a:pPr algn="ctr"/>
            <a:endParaRPr lang="vi-VN" sz="1200" dirty="0">
              <a:latin typeface="Calibri" panose="020F0502020204030204" pitchFamily="34" charset="0"/>
              <a:cs typeface="Calibri" panose="020F0502020204030204" pitchFamily="34" charset="0"/>
            </a:endParaRPr>
          </a:p>
        </p:txBody>
      </p:sp>
      <p:sp>
        <p:nvSpPr>
          <p:cNvPr id="54" name="TextBox 53">
            <a:extLst>
              <a:ext uri="{FF2B5EF4-FFF2-40B4-BE49-F238E27FC236}">
                <a16:creationId xmlns:a16="http://schemas.microsoft.com/office/drawing/2014/main" id="{EB9A206D-D83D-9147-946D-1B0261B34A83}"/>
              </a:ext>
            </a:extLst>
          </p:cNvPr>
          <p:cNvSpPr txBox="1"/>
          <p:nvPr/>
        </p:nvSpPr>
        <p:spPr>
          <a:xfrm>
            <a:off x="7904560" y="4571154"/>
            <a:ext cx="1239440" cy="307777"/>
          </a:xfrm>
          <a:prstGeom prst="rect">
            <a:avLst/>
          </a:prstGeom>
          <a:noFill/>
        </p:spPr>
        <p:txBody>
          <a:bodyPr wrap="square">
            <a:spAutoFit/>
          </a:bodyPr>
          <a:lstStyle/>
          <a:p>
            <a:pPr marL="0" lvl="0" indent="0" algn="l" rtl="0">
              <a:spcBef>
                <a:spcPts val="0"/>
              </a:spcBef>
              <a:spcAft>
                <a:spcPts val="0"/>
              </a:spcAft>
              <a:buNone/>
            </a:pPr>
            <a:r>
              <a:rPr lang="vi-VN" sz="1400" dirty="0">
                <a:solidFill>
                  <a:schemeClr val="bg1"/>
                </a:solidFill>
                <a:latin typeface="Calibri" panose="020F0502020204030204" pitchFamily="34" charset="0"/>
                <a:ea typeface="Source Sans Pro"/>
                <a:cs typeface="Calibri" panose="020F0502020204030204" pitchFamily="34" charset="0"/>
                <a:sym typeface="Source Sans Pro"/>
              </a:rPr>
              <a:t>CHƯƠNG II</a:t>
            </a:r>
          </a:p>
        </p:txBody>
      </p:sp>
      <p:sp>
        <p:nvSpPr>
          <p:cNvPr id="60" name="TextBox 59">
            <a:extLst>
              <a:ext uri="{FF2B5EF4-FFF2-40B4-BE49-F238E27FC236}">
                <a16:creationId xmlns:a16="http://schemas.microsoft.com/office/drawing/2014/main" id="{DE01E630-A502-EC2B-3082-295E46FEF715}"/>
              </a:ext>
            </a:extLst>
          </p:cNvPr>
          <p:cNvSpPr txBox="1"/>
          <p:nvPr/>
        </p:nvSpPr>
        <p:spPr>
          <a:xfrm>
            <a:off x="2678906" y="3408475"/>
            <a:ext cx="914400" cy="461665"/>
          </a:xfrm>
          <a:prstGeom prst="rect">
            <a:avLst/>
          </a:prstGeom>
          <a:noFill/>
        </p:spPr>
        <p:txBody>
          <a:bodyPr wrap="square" rtlCol="0">
            <a:spAutoFit/>
          </a:bodyPr>
          <a:lstStyle/>
          <a:p>
            <a:r>
              <a:rPr lang="en-US" sz="1200" dirty="0">
                <a:solidFill>
                  <a:schemeClr val="accent4">
                    <a:lumMod val="50000"/>
                  </a:schemeClr>
                </a:solidFill>
                <a:latin typeface="Calibri" panose="020F0502020204030204" pitchFamily="34" charset="0"/>
                <a:cs typeface="Calibri" panose="020F0502020204030204" pitchFamily="34" charset="0"/>
              </a:rPr>
              <a:t>Yes</a:t>
            </a:r>
          </a:p>
          <a:p>
            <a:endParaRPr lang="vi-VN" sz="1200" dirty="0">
              <a:solidFill>
                <a:schemeClr val="accent4">
                  <a:lumMod val="50000"/>
                </a:schemeClr>
              </a:solidFill>
              <a:latin typeface="Calibri" panose="020F0502020204030204" pitchFamily="34" charset="0"/>
              <a:cs typeface="Calibri" panose="020F0502020204030204" pitchFamily="34" charset="0"/>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TotalTime>
  <Words>1020</Words>
  <Application>Microsoft Office PowerPoint</Application>
  <PresentationFormat>On-screen Show (16:9)</PresentationFormat>
  <Paragraphs>167</Paragraphs>
  <Slides>27</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Nunito</vt:lpstr>
      <vt:lpstr>Bahnschrift Light</vt:lpstr>
      <vt:lpstr>Wingdings</vt:lpstr>
      <vt:lpstr>Roboto</vt:lpstr>
      <vt:lpstr>Source Sans Pro</vt:lpstr>
      <vt:lpstr>Arial</vt:lpstr>
      <vt:lpstr>Calibri</vt:lpstr>
      <vt:lpstr>Shift</vt:lpstr>
      <vt:lpstr>BÁO CÁO CUỐI KỲ CƠ SỞ DỮ LIỆU NÂNG CAO</vt:lpstr>
      <vt:lpstr>CHƯƠNG I : GIỚI THIỆU CHƯƠNG II : BIỂU ĐỒ CHỨC NĂNG CHƯƠNG III : GIAO DIỆN CHƯƠNG IV : HƯỚNG PHÁT TRIỂN</vt:lpstr>
      <vt:lpstr>Lý do chọn cơ sở dữ liệu(API):</vt:lpstr>
      <vt:lpstr>2. Lý do chọn ứng dụng:</vt:lpstr>
      <vt:lpstr>3. Công nghệ sử dụng:</vt:lpstr>
      <vt:lpstr>4. Giới thiệu REST API:</vt:lpstr>
      <vt:lpstr>5. Các chức năng của ứng dụng:</vt:lpstr>
      <vt:lpstr>5.1. Chức năng đăng ký:</vt:lpstr>
      <vt:lpstr>5.2. Chức năng đăng nhập:</vt:lpstr>
      <vt:lpstr>5.3. Chức năng đăng xuất:</vt:lpstr>
      <vt:lpstr>5.4. Chức năng đổi mật khẩu:</vt:lpstr>
      <vt:lpstr>5.5. Chức năng thêm khóa học:</vt:lpstr>
      <vt:lpstr>5.6. Chức năng sửa khóa học:</vt:lpstr>
      <vt:lpstr>5.7. Chức năng xóa khóa học:</vt:lpstr>
      <vt:lpstr>5.8. Chức năng tìm kiếm bài viết:</vt:lpstr>
      <vt:lpstr>6. Cơ sở dữ liệu:</vt:lpstr>
      <vt:lpstr>7. Giao diện ứng dụng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8. HƯỚNG PHÁT TRIỂN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CUỐI KỲ CƠ SỞ DỮ LIỆU NÂNG CAO</dc:title>
  <cp:lastModifiedBy>Quân Nguyễn</cp:lastModifiedBy>
  <cp:revision>3</cp:revision>
  <dcterms:modified xsi:type="dcterms:W3CDTF">2022-05-28T09:55:19Z</dcterms:modified>
</cp:coreProperties>
</file>