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304" r:id="rId8"/>
    <p:sldId id="308" r:id="rId9"/>
    <p:sldId id="292" r:id="rId10"/>
    <p:sldId id="303" r:id="rId11"/>
    <p:sldId id="293" r:id="rId12"/>
    <p:sldId id="294" r:id="rId13"/>
    <p:sldId id="305" r:id="rId14"/>
    <p:sldId id="306" r:id="rId15"/>
    <p:sldId id="307" r:id="rId16"/>
    <p:sldId id="301" r:id="rId17"/>
    <p:sldId id="298" r:id="rId18"/>
    <p:sldId id="299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D21D3-67C7-B44C-9EEC-58215BCFC924}" v="79" dt="2022-12-25T18:11:4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 autoAdjust="0"/>
    <p:restoredTop sz="95019" autoAdjust="0"/>
  </p:normalViewPr>
  <p:slideViewPr>
    <p:cSldViewPr>
      <p:cViewPr varScale="1">
        <p:scale>
          <a:sx n="83" d="100"/>
          <a:sy n="83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Phương Nam" userId="S::102180131@sv1.dut.udn.vn::38f03d9a-5b48-44cc-9291-e71849d03773" providerId="AD" clId="Web-{9CCD21D3-67C7-B44C-9EEC-58215BCFC924}"/>
    <pc:docChg chg="modSld">
      <pc:chgData name="Nguyễn Phương Nam" userId="S::102180131@sv1.dut.udn.vn::38f03d9a-5b48-44cc-9291-e71849d03773" providerId="AD" clId="Web-{9CCD21D3-67C7-B44C-9EEC-58215BCFC924}" dt="2022-12-25T18:11:42.431" v="58" actId="20577"/>
      <pc:docMkLst>
        <pc:docMk/>
      </pc:docMkLst>
      <pc:sldChg chg="modSp">
        <pc:chgData name="Nguyễn Phương Nam" userId="S::102180131@sv1.dut.udn.vn::38f03d9a-5b48-44cc-9291-e71849d03773" providerId="AD" clId="Web-{9CCD21D3-67C7-B44C-9EEC-58215BCFC924}" dt="2022-12-25T18:11:07.477" v="51" actId="1076"/>
        <pc:sldMkLst>
          <pc:docMk/>
          <pc:sldMk cId="1595509528" sldId="294"/>
        </pc:sldMkLst>
        <pc:spChg chg="mod">
          <ac:chgData name="Nguyễn Phương Nam" userId="S::102180131@sv1.dut.udn.vn::38f03d9a-5b48-44cc-9291-e71849d03773" providerId="AD" clId="Web-{9CCD21D3-67C7-B44C-9EEC-58215BCFC924}" dt="2022-12-25T18:11:07.477" v="51" actId="1076"/>
          <ac:spMkLst>
            <pc:docMk/>
            <pc:sldMk cId="1595509528" sldId="294"/>
            <ac:spMk id="6" creationId="{4D081856-9CAC-44B5-9620-6CB96F781919}"/>
          </ac:spMkLst>
        </pc:spChg>
      </pc:sldChg>
      <pc:sldChg chg="modSp">
        <pc:chgData name="Nguyễn Phương Nam" userId="S::102180131@sv1.dut.udn.vn::38f03d9a-5b48-44cc-9291-e71849d03773" providerId="AD" clId="Web-{9CCD21D3-67C7-B44C-9EEC-58215BCFC924}" dt="2022-12-25T18:11:24.493" v="54" actId="20577"/>
        <pc:sldMkLst>
          <pc:docMk/>
          <pc:sldMk cId="280627505" sldId="305"/>
        </pc:sldMkLst>
        <pc:spChg chg="mod">
          <ac:chgData name="Nguyễn Phương Nam" userId="S::102180131@sv1.dut.udn.vn::38f03d9a-5b48-44cc-9291-e71849d03773" providerId="AD" clId="Web-{9CCD21D3-67C7-B44C-9EEC-58215BCFC924}" dt="2022-12-25T18:11:24.493" v="54" actId="20577"/>
          <ac:spMkLst>
            <pc:docMk/>
            <pc:sldMk cId="280627505" sldId="305"/>
            <ac:spMk id="6" creationId="{4D081856-9CAC-44B5-9620-6CB96F781919}"/>
          </ac:spMkLst>
        </pc:spChg>
      </pc:sldChg>
      <pc:sldChg chg="modSp">
        <pc:chgData name="Nguyễn Phương Nam" userId="S::102180131@sv1.dut.udn.vn::38f03d9a-5b48-44cc-9291-e71849d03773" providerId="AD" clId="Web-{9CCD21D3-67C7-B44C-9EEC-58215BCFC924}" dt="2022-12-25T18:11:33.493" v="56" actId="20577"/>
        <pc:sldMkLst>
          <pc:docMk/>
          <pc:sldMk cId="280559544" sldId="306"/>
        </pc:sldMkLst>
        <pc:spChg chg="mod">
          <ac:chgData name="Nguyễn Phương Nam" userId="S::102180131@sv1.dut.udn.vn::38f03d9a-5b48-44cc-9291-e71849d03773" providerId="AD" clId="Web-{9CCD21D3-67C7-B44C-9EEC-58215BCFC924}" dt="2022-12-25T18:11:33.493" v="56" actId="20577"/>
          <ac:spMkLst>
            <pc:docMk/>
            <pc:sldMk cId="280559544" sldId="306"/>
            <ac:spMk id="6" creationId="{4D081856-9CAC-44B5-9620-6CB96F781919}"/>
          </ac:spMkLst>
        </pc:spChg>
      </pc:sldChg>
      <pc:sldChg chg="modSp">
        <pc:chgData name="Nguyễn Phương Nam" userId="S::102180131@sv1.dut.udn.vn::38f03d9a-5b48-44cc-9291-e71849d03773" providerId="AD" clId="Web-{9CCD21D3-67C7-B44C-9EEC-58215BCFC924}" dt="2022-12-25T18:11:42.431" v="58" actId="20577"/>
        <pc:sldMkLst>
          <pc:docMk/>
          <pc:sldMk cId="1048743599" sldId="307"/>
        </pc:sldMkLst>
        <pc:spChg chg="mod">
          <ac:chgData name="Nguyễn Phương Nam" userId="S::102180131@sv1.dut.udn.vn::38f03d9a-5b48-44cc-9291-e71849d03773" providerId="AD" clId="Web-{9CCD21D3-67C7-B44C-9EEC-58215BCFC924}" dt="2022-12-25T18:11:42.431" v="58" actId="20577"/>
          <ac:spMkLst>
            <pc:docMk/>
            <pc:sldMk cId="1048743599" sldId="307"/>
            <ac:spMk id="6" creationId="{4D081856-9CAC-44B5-9620-6CB96F78191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37CB16-8399-4376-A57A-A2A7AC3A9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7CB16-8399-4376-A57A-A2A7AC3A91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51BCE3E6-55F4-4869-9BEA-1468474E52E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CE87-57F7-48E4-9EF4-B95D899A1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86C3C-A429-455B-A272-094CC1262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DC016FC-B2B9-4407-B12B-53B193D85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4A016-FD98-49C6-93B7-F4C6DB533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BD847-11DB-46E2-BEC6-20A092C945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C6573-0EB1-4616-8F9F-A32B51C4FB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6D81-02BC-4000-98DE-EF37F5F468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E60D-523E-47C1-97F9-47E8CABC6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A693F-9D78-4147-882E-535328ED5B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6E51C-DD90-4398-BB39-899A5C2B1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6161E-1B0D-4770-B53B-30F7009F34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DEACE7-E452-470A-AD01-4579E63F36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6968" y="2514600"/>
            <a:ext cx="8001000" cy="2209800"/>
          </a:xfrm>
        </p:spPr>
        <p:txBody>
          <a:bodyPr/>
          <a:lstStyle/>
          <a:p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937" y="152400"/>
            <a:ext cx="895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ĐẠI HỌC ĐÀ NẴNG</a:t>
            </a:r>
          </a:p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TRƯỜNG ĐẠI HỌC BÁCH KHOA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KHOA CÔNG NGHỆ THÔNG TIN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3" y="168622"/>
            <a:ext cx="1005299" cy="10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1200" y="1676400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74" y="4231466"/>
            <a:ext cx="52066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  :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    : 18TCLC-DT1</a:t>
            </a:r>
          </a:p>
          <a:p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  : 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102180145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E1CD24-B160-41D6-8917-FD03522B14F8}"/>
              </a:ext>
            </a:extLst>
          </p:cNvPr>
          <p:cNvSpPr txBox="1"/>
          <p:nvPr/>
        </p:nvSpPr>
        <p:spPr>
          <a:xfrm>
            <a:off x="3314700" y="6336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, </a:t>
            </a:r>
            <a:r>
              <a:rPr lang="en-US" dirty="0" smtClean="0"/>
              <a:t>29/2023</a:t>
            </a:r>
            <a:endParaRPr lang="en-US" dirty="0"/>
          </a:p>
        </p:txBody>
      </p:sp>
      <p:pic>
        <p:nvPicPr>
          <p:cNvPr id="5124" name="Picture 4" descr="Trường Đại học Bách khoa - Đại học Đà Nẵng">
            <a:extLst>
              <a:ext uri="{FF2B5EF4-FFF2-40B4-BE49-F238E27FC236}">
                <a16:creationId xmlns:a16="http://schemas.microsoft.com/office/drawing/2014/main" xmlns="" id="{B2E9A551-0391-4FBB-A2F7-50F7A0B2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77" y="158205"/>
            <a:ext cx="91440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kế hệ thống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3F94A016-FD98-49C6-93B7-F4C6DB533A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E637AD-E19C-41E4-AC10-08ADB9254EDB}"/>
              </a:ext>
            </a:extLst>
          </p:cNvPr>
          <p:cNvSpPr txBox="1"/>
          <p:nvPr/>
        </p:nvSpPr>
        <p:spPr>
          <a:xfrm>
            <a:off x="2391663" y="643055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081856-9CAC-44B5-9620-6CB96F781919}"/>
              </a:ext>
            </a:extLst>
          </p:cNvPr>
          <p:cNvSpPr/>
          <p:nvPr/>
        </p:nvSpPr>
        <p:spPr>
          <a:xfrm>
            <a:off x="822569" y="1249363"/>
            <a:ext cx="3685624" cy="4149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Các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chức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năng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hệ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thống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52" name="Picture 4" descr="Client - Free people icons">
            <a:extLst>
              <a:ext uri="{FF2B5EF4-FFF2-40B4-BE49-F238E27FC236}">
                <a16:creationId xmlns:a16="http://schemas.microsoft.com/office/drawing/2014/main" xmlns="" id="{F041507B-9B25-41AF-ABF3-28634C4FD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85413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1CFD02B-B319-44B0-BA4F-5E19FCF909BA}"/>
              </a:ext>
            </a:extLst>
          </p:cNvPr>
          <p:cNvSpPr/>
          <p:nvPr/>
        </p:nvSpPr>
        <p:spPr>
          <a:xfrm>
            <a:off x="395545" y="3231166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F1CB711-C1BA-4A12-B0B4-4186E3E155AA}"/>
              </a:ext>
            </a:extLst>
          </p:cNvPr>
          <p:cNvSpPr/>
          <p:nvPr/>
        </p:nvSpPr>
        <p:spPr>
          <a:xfrm>
            <a:off x="6036906" y="2168130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Lọc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E300089-9900-4FB3-80CC-16355BE9845A}"/>
              </a:ext>
            </a:extLst>
          </p:cNvPr>
          <p:cNvSpPr/>
          <p:nvPr/>
        </p:nvSpPr>
        <p:spPr>
          <a:xfrm>
            <a:off x="6036906" y="4790492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3BF7F4B-7ABE-438C-A06E-9CD97B5AA6A4}"/>
              </a:ext>
            </a:extLst>
          </p:cNvPr>
          <p:cNvCxnSpPr>
            <a:cxnSpLocks/>
          </p:cNvCxnSpPr>
          <p:nvPr/>
        </p:nvCxnSpPr>
        <p:spPr>
          <a:xfrm flipV="1">
            <a:off x="5372100" y="2667001"/>
            <a:ext cx="571500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814F2A7-BC59-4896-807C-07CC75615FC3}"/>
              </a:ext>
            </a:extLst>
          </p:cNvPr>
          <p:cNvCxnSpPr>
            <a:cxnSpLocks/>
          </p:cNvCxnSpPr>
          <p:nvPr/>
        </p:nvCxnSpPr>
        <p:spPr>
          <a:xfrm>
            <a:off x="5372100" y="3886200"/>
            <a:ext cx="571500" cy="12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2" idx="1"/>
            <a:endCxn id="16" idx="3"/>
          </p:cNvCxnSpPr>
          <p:nvPr/>
        </p:nvCxnSpPr>
        <p:spPr>
          <a:xfrm flipH="1">
            <a:off x="2681545" y="3654235"/>
            <a:ext cx="109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kế hệ thống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3F94A016-FD98-49C6-93B7-F4C6DB533A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E637AD-E19C-41E4-AC10-08ADB9254EDB}"/>
              </a:ext>
            </a:extLst>
          </p:cNvPr>
          <p:cNvSpPr txBox="1"/>
          <p:nvPr/>
        </p:nvSpPr>
        <p:spPr>
          <a:xfrm>
            <a:off x="2322882" y="62161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081856-9CAC-44B5-9620-6CB96F781919}"/>
              </a:ext>
            </a:extLst>
          </p:cNvPr>
          <p:cNvSpPr/>
          <p:nvPr/>
        </p:nvSpPr>
        <p:spPr>
          <a:xfrm>
            <a:off x="304800" y="1249363"/>
            <a:ext cx="3685624" cy="4149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Các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chức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năng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hệ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thống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1CFD02B-B319-44B0-BA4F-5E19FCF909BA}"/>
              </a:ext>
            </a:extLst>
          </p:cNvPr>
          <p:cNvSpPr/>
          <p:nvPr/>
        </p:nvSpPr>
        <p:spPr>
          <a:xfrm>
            <a:off x="827314" y="2168131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Đăng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xuất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5166EF2-2F75-46C6-9394-B0BC4CDA3DE6}"/>
              </a:ext>
            </a:extLst>
          </p:cNvPr>
          <p:cNvSpPr/>
          <p:nvPr/>
        </p:nvSpPr>
        <p:spPr>
          <a:xfrm>
            <a:off x="827314" y="4790492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F1CB711-C1BA-4A12-B0B4-4186E3E155AA}"/>
              </a:ext>
            </a:extLst>
          </p:cNvPr>
          <p:cNvSpPr/>
          <p:nvPr/>
        </p:nvSpPr>
        <p:spPr>
          <a:xfrm>
            <a:off x="6036906" y="2168130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đ</a:t>
            </a:r>
            <a:r>
              <a:rPr lang="vi-VN" dirty="0">
                <a:solidFill>
                  <a:schemeClr val="tx1"/>
                </a:solidFill>
              </a:rPr>
              <a:t>ơ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E300089-9900-4FB3-80CC-16355BE9845A}"/>
              </a:ext>
            </a:extLst>
          </p:cNvPr>
          <p:cNvSpPr/>
          <p:nvPr/>
        </p:nvSpPr>
        <p:spPr>
          <a:xfrm>
            <a:off x="6036906" y="4790492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3BF7F4B-7ABE-438C-A06E-9CD97B5AA6A4}"/>
              </a:ext>
            </a:extLst>
          </p:cNvPr>
          <p:cNvCxnSpPr>
            <a:cxnSpLocks/>
          </p:cNvCxnSpPr>
          <p:nvPr/>
        </p:nvCxnSpPr>
        <p:spPr>
          <a:xfrm flipV="1">
            <a:off x="5372100" y="2667001"/>
            <a:ext cx="571500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814F2A7-BC59-4896-807C-07CC75615FC3}"/>
              </a:ext>
            </a:extLst>
          </p:cNvPr>
          <p:cNvCxnSpPr>
            <a:cxnSpLocks/>
          </p:cNvCxnSpPr>
          <p:nvPr/>
        </p:nvCxnSpPr>
        <p:spPr>
          <a:xfrm>
            <a:off x="5372100" y="3886200"/>
            <a:ext cx="571500" cy="12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BA19F72-EB39-423B-95B2-CE87F7FDE269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2667003"/>
            <a:ext cx="571500" cy="126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48DEF07-A593-40E4-8C4B-FC7D39F51A32}"/>
              </a:ext>
            </a:extLst>
          </p:cNvPr>
          <p:cNvCxnSpPr>
            <a:cxnSpLocks/>
          </p:cNvCxnSpPr>
          <p:nvPr/>
        </p:nvCxnSpPr>
        <p:spPr>
          <a:xfrm flipH="1">
            <a:off x="3200400" y="3929480"/>
            <a:ext cx="571500" cy="128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rogrammer - Free computer icons">
            <a:extLst>
              <a:ext uri="{FF2B5EF4-FFF2-40B4-BE49-F238E27FC236}">
                <a16:creationId xmlns:a16="http://schemas.microsoft.com/office/drawing/2014/main" xmlns="" id="{748A047B-2B05-44B4-A115-97B0147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70" y="3129151"/>
            <a:ext cx="1416024" cy="14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2119CA36-852A-48A7-8ACF-7AE9988EFA00}"/>
              </a:ext>
            </a:extLst>
          </p:cNvPr>
          <p:cNvSpPr/>
          <p:nvPr/>
        </p:nvSpPr>
        <p:spPr>
          <a:xfrm>
            <a:off x="827314" y="3506411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07BA226-7CBE-4567-AE55-19AC1E188F2B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113314" y="3929480"/>
            <a:ext cx="65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AB3EA616-8DF9-4153-9A18-7F979FC5D6E1}"/>
              </a:ext>
            </a:extLst>
          </p:cNvPr>
          <p:cNvSpPr/>
          <p:nvPr/>
        </p:nvSpPr>
        <p:spPr>
          <a:xfrm>
            <a:off x="6030686" y="3481062"/>
            <a:ext cx="2286000" cy="84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FCCE289-DE1A-4D4E-95E6-890DB398B35A}"/>
              </a:ext>
            </a:extLst>
          </p:cNvPr>
          <p:cNvCxnSpPr/>
          <p:nvPr/>
        </p:nvCxnSpPr>
        <p:spPr>
          <a:xfrm>
            <a:off x="5372100" y="38862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D2C15F-5C18-4B65-B01B-3C73C8D09599}"/>
              </a:ext>
            </a:extLst>
          </p:cNvPr>
          <p:cNvSpPr txBox="1"/>
          <p:nvPr/>
        </p:nvSpPr>
        <p:spPr>
          <a:xfrm>
            <a:off x="3693383" y="4617907"/>
            <a:ext cx="2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THÀNH VIÊN</a:t>
            </a:r>
          </a:p>
        </p:txBody>
      </p:sp>
    </p:spTree>
    <p:extLst>
      <p:ext uri="{BB962C8B-B14F-4D97-AF65-F5344CB8AC3E}">
        <p14:creationId xmlns:p14="http://schemas.microsoft.com/office/powerpoint/2010/main" val="2805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kế hệ thống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3F94A016-FD98-49C6-93B7-F4C6DB533A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E637AD-E19C-41E4-AC10-08ADB9254EDB}"/>
              </a:ext>
            </a:extLst>
          </p:cNvPr>
          <p:cNvSpPr txBox="1"/>
          <p:nvPr/>
        </p:nvSpPr>
        <p:spPr>
          <a:xfrm>
            <a:off x="2357341" y="630736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081856-9CAC-44B5-9620-6CB96F781919}"/>
              </a:ext>
            </a:extLst>
          </p:cNvPr>
          <p:cNvSpPr/>
          <p:nvPr/>
        </p:nvSpPr>
        <p:spPr>
          <a:xfrm>
            <a:off x="304800" y="1249363"/>
            <a:ext cx="3685624" cy="4149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Các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chức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năng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hệ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cs typeface="Arial"/>
              </a:rPr>
              <a:t>thống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1CFD02B-B319-44B0-BA4F-5E19FCF909BA}"/>
              </a:ext>
            </a:extLst>
          </p:cNvPr>
          <p:cNvSpPr/>
          <p:nvPr/>
        </p:nvSpPr>
        <p:spPr>
          <a:xfrm>
            <a:off x="3486150" y="1731428"/>
            <a:ext cx="2286000" cy="49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Đăng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Xuất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3BF7F4B-7ABE-438C-A06E-9CD97B5AA6A4}"/>
              </a:ext>
            </a:extLst>
          </p:cNvPr>
          <p:cNvCxnSpPr>
            <a:cxnSpLocks/>
          </p:cNvCxnSpPr>
          <p:nvPr/>
        </p:nvCxnSpPr>
        <p:spPr>
          <a:xfrm flipV="1">
            <a:off x="5353502" y="2998382"/>
            <a:ext cx="834752" cy="9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814F2A7-BC59-4896-807C-07CC75615FC3}"/>
              </a:ext>
            </a:extLst>
          </p:cNvPr>
          <p:cNvCxnSpPr>
            <a:cxnSpLocks/>
          </p:cNvCxnSpPr>
          <p:nvPr/>
        </p:nvCxnSpPr>
        <p:spPr>
          <a:xfrm>
            <a:off x="5372100" y="3886201"/>
            <a:ext cx="766940" cy="123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BA19F72-EB39-423B-95B2-CE87F7FDE269}"/>
              </a:ext>
            </a:extLst>
          </p:cNvPr>
          <p:cNvCxnSpPr>
            <a:cxnSpLocks/>
          </p:cNvCxnSpPr>
          <p:nvPr/>
        </p:nvCxnSpPr>
        <p:spPr>
          <a:xfrm flipH="1" flipV="1">
            <a:off x="3153540" y="2835679"/>
            <a:ext cx="618360" cy="109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48DEF07-A593-40E4-8C4B-FC7D39F51A32}"/>
              </a:ext>
            </a:extLst>
          </p:cNvPr>
          <p:cNvCxnSpPr>
            <a:cxnSpLocks/>
          </p:cNvCxnSpPr>
          <p:nvPr/>
        </p:nvCxnSpPr>
        <p:spPr>
          <a:xfrm flipH="1">
            <a:off x="3200400" y="3929480"/>
            <a:ext cx="571500" cy="128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07BA226-7CBE-4567-AE55-19AC1E188F2B}"/>
              </a:ext>
            </a:extLst>
          </p:cNvPr>
          <p:cNvCxnSpPr>
            <a:cxnSpLocks/>
          </p:cNvCxnSpPr>
          <p:nvPr/>
        </p:nvCxnSpPr>
        <p:spPr>
          <a:xfrm flipH="1">
            <a:off x="3113314" y="3929480"/>
            <a:ext cx="65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D2C15F-5C18-4B65-B01B-3C73C8D09599}"/>
              </a:ext>
            </a:extLst>
          </p:cNvPr>
          <p:cNvSpPr txBox="1"/>
          <p:nvPr/>
        </p:nvSpPr>
        <p:spPr>
          <a:xfrm>
            <a:off x="3693383" y="4617907"/>
            <a:ext cx="20402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NG</a:t>
            </a:r>
            <a:r>
              <a:rPr lang="vi-VN" sz="1700" dirty="0"/>
              <a:t>Ư</a:t>
            </a:r>
            <a:r>
              <a:rPr lang="en-US" sz="1700" dirty="0"/>
              <a:t>ỜI QUẢN LÝ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E56CB20-99E2-4DA8-A46B-4AC9B7E580B2}"/>
              </a:ext>
            </a:extLst>
          </p:cNvPr>
          <p:cNvSpPr/>
          <p:nvPr/>
        </p:nvSpPr>
        <p:spPr>
          <a:xfrm>
            <a:off x="776670" y="2547518"/>
            <a:ext cx="2286000" cy="49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khoản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5EEF1763-449D-435F-9586-706F7FF8E0C2}"/>
              </a:ext>
            </a:extLst>
          </p:cNvPr>
          <p:cNvSpPr/>
          <p:nvPr/>
        </p:nvSpPr>
        <p:spPr>
          <a:xfrm>
            <a:off x="815599" y="3577016"/>
            <a:ext cx="2286000" cy="64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mục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149DBD3A-EDB7-4666-BC96-CC1DC8B247C4}"/>
              </a:ext>
            </a:extLst>
          </p:cNvPr>
          <p:cNvSpPr/>
          <p:nvPr/>
        </p:nvSpPr>
        <p:spPr>
          <a:xfrm>
            <a:off x="817154" y="4617907"/>
            <a:ext cx="2286000" cy="64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F87BA2D7-0654-4EB9-AF72-D166EB5FD667}"/>
              </a:ext>
            </a:extLst>
          </p:cNvPr>
          <p:cNvSpPr/>
          <p:nvPr/>
        </p:nvSpPr>
        <p:spPr>
          <a:xfrm>
            <a:off x="6210877" y="2619122"/>
            <a:ext cx="2286000" cy="64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FB5A5D7-D00B-46A8-8028-03B5ABD2DCBE}"/>
              </a:ext>
            </a:extLst>
          </p:cNvPr>
          <p:cNvSpPr/>
          <p:nvPr/>
        </p:nvSpPr>
        <p:spPr>
          <a:xfrm>
            <a:off x="6200632" y="4661233"/>
            <a:ext cx="2286000" cy="64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1BAE65C-CCE7-4A78-8553-629BB899269B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4629150" y="2230219"/>
            <a:ext cx="33720" cy="79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anager - Free user icons">
            <a:extLst>
              <a:ext uri="{FF2B5EF4-FFF2-40B4-BE49-F238E27FC236}">
                <a16:creationId xmlns:a16="http://schemas.microsoft.com/office/drawing/2014/main" xmlns="" id="{14A0DAF8-A5F1-43D1-9386-93F8C816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28" y="3061476"/>
            <a:ext cx="1433772" cy="143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IV. Demo</a:t>
            </a:r>
          </a:p>
        </p:txBody>
      </p:sp>
      <p:pic>
        <p:nvPicPr>
          <p:cNvPr id="4098" name="Picture 2" descr="File:Circle-icons-computer.svg - Wikimedia Commons">
            <a:extLst>
              <a:ext uri="{FF2B5EF4-FFF2-40B4-BE49-F238E27FC236}">
                <a16:creationId xmlns:a16="http://schemas.microsoft.com/office/drawing/2014/main" xmlns="" id="{FB14772D-4217-4339-90C6-C8C674B7E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288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563563"/>
          </a:xfrm>
        </p:spPr>
        <p:txBody>
          <a:bodyPr/>
          <a:lstStyle/>
          <a:p>
            <a:r>
              <a:rPr lang="en-US" sz="4000" dirty="0">
                <a:cs typeface="Times New Roman" pitchFamily="18" charset="0"/>
              </a:rPr>
              <a:t>V. </a:t>
            </a:r>
            <a:r>
              <a:rPr lang="en-US" sz="4000" dirty="0" err="1">
                <a:cs typeface="Times New Roman" pitchFamily="18" charset="0"/>
              </a:rPr>
              <a:t>Kết</a:t>
            </a:r>
            <a:r>
              <a:rPr lang="en-US" sz="4000" dirty="0">
                <a:cs typeface="Times New Roman" pitchFamily="18" charset="0"/>
              </a:rPr>
              <a:t> luận và hướng phát triển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46482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1800" b="1" dirty="0"/>
              <a:t>1. 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quả</a:t>
            </a:r>
            <a:endParaRPr lang="en-US" sz="1800" b="1" dirty="0"/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N</a:t>
            </a:r>
            <a:r>
              <a:rPr lang="vi-VN" sz="1800" dirty="0"/>
              <a:t>ắm được các kiến thức cơ bản để xây dựng một ứng dụng website tuỳ biến cho các loại làm hình thông qua sử dụng </a:t>
            </a:r>
            <a:r>
              <a:rPr lang="en-US" sz="1800" dirty="0" smtClean="0"/>
              <a:t>React, JavaScript, </a:t>
            </a:r>
            <a:r>
              <a:rPr lang="en-US" sz="1800" dirty="0" err="1" smtClean="0"/>
              <a:t>MongoDB</a:t>
            </a:r>
            <a:r>
              <a:rPr lang="vi-VN" sz="1800" dirty="0" smtClean="0"/>
              <a:t>.</a:t>
            </a:r>
            <a:endParaRPr lang="en-US" sz="1800" dirty="0"/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Trau</a:t>
            </a:r>
            <a:r>
              <a:rPr lang="en-US" sz="1800" dirty="0"/>
              <a:t> </a:t>
            </a:r>
            <a:r>
              <a:rPr lang="en-US" sz="1800" dirty="0" err="1"/>
              <a:t>dồi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,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,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1800" dirty="0"/>
              <a:t>Đã xây dựng thành công website </a:t>
            </a:r>
            <a:r>
              <a:rPr lang="en-US" sz="1800" dirty="0" err="1" smtClean="0"/>
              <a:t>thương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mại</a:t>
            </a:r>
            <a:r>
              <a:rPr lang="en-US" sz="1800" dirty="0" smtClean="0"/>
              <a:t> </a:t>
            </a:r>
            <a:r>
              <a:rPr lang="en-US" sz="1800" dirty="0" err="1" smtClean="0"/>
              <a:t>điện</a:t>
            </a:r>
            <a:r>
              <a:rPr lang="en-US" sz="1800" dirty="0" smtClean="0"/>
              <a:t> </a:t>
            </a:r>
            <a:r>
              <a:rPr lang="en-US" sz="1800" dirty="0" err="1" smtClean="0"/>
              <a:t>tử</a:t>
            </a:r>
            <a:r>
              <a:rPr lang="en-US" sz="1800" dirty="0" smtClean="0"/>
              <a:t>.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,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 smtClean="0"/>
              <a:t>,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. </a:t>
            </a:r>
            <a:r>
              <a:rPr lang="en-US" sz="1800" dirty="0" err="1" smtClean="0"/>
              <a:t>Đồng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an </a:t>
            </a:r>
            <a:r>
              <a:rPr lang="en-US" sz="1800" dirty="0" err="1" smtClean="0"/>
              <a:t>toàn</a:t>
            </a:r>
            <a:r>
              <a:rPr lang="en-US" sz="1800" dirty="0" smtClean="0"/>
              <a:t>,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website</a:t>
            </a:r>
            <a:endParaRPr lang="en-US" sz="1800" dirty="0"/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ra,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ổn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ban </a:t>
            </a:r>
            <a:r>
              <a:rPr lang="en-US" sz="1800" dirty="0" err="1"/>
              <a:t>đầu</a:t>
            </a:r>
            <a:r>
              <a:rPr lang="en-US" sz="18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563563"/>
          </a:xfrm>
        </p:spPr>
        <p:txBody>
          <a:bodyPr/>
          <a:lstStyle/>
          <a:p>
            <a:r>
              <a:rPr lang="en-US" sz="4000" dirty="0">
                <a:cs typeface="Times New Roman" pitchFamily="18" charset="0"/>
              </a:rPr>
              <a:t>V. </a:t>
            </a:r>
            <a:r>
              <a:rPr lang="en-US" sz="4000" dirty="0" err="1">
                <a:cs typeface="Times New Roman" pitchFamily="18" charset="0"/>
              </a:rPr>
              <a:t>Kết</a:t>
            </a:r>
            <a:r>
              <a:rPr lang="en-US" sz="4000" dirty="0">
                <a:cs typeface="Times New Roman" pitchFamily="18" charset="0"/>
              </a:rPr>
              <a:t> luận và hướng phát triển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5326" y="1748589"/>
            <a:ext cx="7952874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2. </a:t>
            </a:r>
            <a:r>
              <a:rPr lang="en-US" sz="1800" b="1" dirty="0" err="1"/>
              <a:t>Hướng</a:t>
            </a:r>
            <a:r>
              <a:rPr lang="en-US" sz="1800" b="1" dirty="0"/>
              <a:t> </a:t>
            </a:r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triển</a:t>
            </a:r>
            <a:endParaRPr lang="en-US" sz="1800" b="1" dirty="0"/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online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viên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.</a:t>
            </a:r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kế</a:t>
            </a:r>
            <a:r>
              <a:rPr lang="en-US" sz="2300" dirty="0"/>
              <a:t> </a:t>
            </a:r>
            <a:r>
              <a:rPr lang="en-US" sz="2300" dirty="0" err="1"/>
              <a:t>thêm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nữa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bán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.</a:t>
            </a:r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hiểu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 smtClean="0"/>
              <a:t>thêm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phương</a:t>
            </a:r>
            <a:r>
              <a:rPr lang="en-US" sz="2300" dirty="0" smtClean="0"/>
              <a:t> </a:t>
            </a:r>
            <a:r>
              <a:rPr lang="en-US" sz="2300" dirty="0" err="1" smtClean="0"/>
              <a:t>thức</a:t>
            </a:r>
            <a:r>
              <a:rPr lang="en-US" sz="2300" dirty="0" smtClean="0"/>
              <a:t> </a:t>
            </a:r>
            <a:r>
              <a:rPr lang="en-US" sz="2300" dirty="0" err="1" smtClean="0"/>
              <a:t>tấn</a:t>
            </a:r>
            <a:r>
              <a:rPr lang="en-US" sz="2300" dirty="0" smtClean="0"/>
              <a:t> </a:t>
            </a:r>
            <a:r>
              <a:rPr lang="en-US" sz="2300" dirty="0" err="1" smtClean="0"/>
              <a:t>công</a:t>
            </a:r>
            <a:r>
              <a:rPr lang="en-US" sz="2300" dirty="0" smtClean="0"/>
              <a:t> Website </a:t>
            </a:r>
            <a:r>
              <a:rPr lang="en-US" sz="2300" dirty="0" err="1" smtClean="0"/>
              <a:t>khác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tiến</a:t>
            </a:r>
            <a:r>
              <a:rPr lang="en-US" sz="2300" dirty="0" smtClean="0"/>
              <a:t> </a:t>
            </a:r>
            <a:r>
              <a:rPr lang="en-US" sz="2300" dirty="0" err="1" smtClean="0"/>
              <a:t>hành</a:t>
            </a:r>
            <a:r>
              <a:rPr lang="en-US" sz="2300" dirty="0" smtClean="0"/>
              <a:t> </a:t>
            </a:r>
            <a:r>
              <a:rPr lang="en-US" sz="2300" dirty="0" err="1" smtClean="0"/>
              <a:t>đưa</a:t>
            </a:r>
            <a:r>
              <a:rPr lang="en-US" sz="2300" dirty="0" smtClean="0"/>
              <a:t> </a:t>
            </a:r>
            <a:r>
              <a:rPr lang="en-US" sz="2300" dirty="0" err="1" smtClean="0"/>
              <a:t>ra</a:t>
            </a:r>
            <a:r>
              <a:rPr lang="en-US" sz="2300" dirty="0" smtClean="0"/>
              <a:t> </a:t>
            </a:r>
            <a:r>
              <a:rPr lang="en-US" sz="2300" dirty="0" err="1" smtClean="0"/>
              <a:t>biện</a:t>
            </a:r>
            <a:r>
              <a:rPr lang="en-US" sz="2300" dirty="0" smtClean="0"/>
              <a:t> </a:t>
            </a:r>
            <a:r>
              <a:rPr lang="en-US" sz="2300" dirty="0" err="1" smtClean="0"/>
              <a:t>pháp</a:t>
            </a:r>
            <a:r>
              <a:rPr lang="en-US" sz="2300" dirty="0" smtClean="0"/>
              <a:t> </a:t>
            </a:r>
            <a:r>
              <a:rPr lang="en-US" sz="2300" dirty="0" err="1" smtClean="0"/>
              <a:t>phòng</a:t>
            </a:r>
            <a:r>
              <a:rPr lang="en-US" sz="2300" dirty="0" smtClean="0"/>
              <a:t> </a:t>
            </a:r>
            <a:r>
              <a:rPr lang="en-US" sz="2300" dirty="0" err="1" smtClean="0"/>
              <a:t>thủ</a:t>
            </a:r>
            <a:r>
              <a:rPr lang="en-US" sz="2300" dirty="0" smtClean="0"/>
              <a:t> </a:t>
            </a:r>
            <a:r>
              <a:rPr lang="en-US" sz="2300" dirty="0" err="1" smtClean="0"/>
              <a:t>tương</a:t>
            </a:r>
            <a:r>
              <a:rPr lang="en-US" sz="2300" dirty="0" smtClean="0"/>
              <a:t> </a:t>
            </a:r>
            <a:r>
              <a:rPr lang="en-US" sz="2300" dirty="0" err="1" smtClean="0"/>
              <a:t>ứng</a:t>
            </a:r>
            <a:r>
              <a:rPr lang="en-US" sz="2300" dirty="0" smtClean="0"/>
              <a:t>.</a:t>
            </a:r>
            <a:endParaRPr lang="en-US" sz="23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295400" y="2514600"/>
            <a:ext cx="6705600" cy="1600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 thầy cô đã chú ý lắng nghe!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76200"/>
            <a:ext cx="1125775" cy="106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BCE3E6-55F4-4869-9BEA-1468474E52E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cs typeface="Times New Roman" pitchFamily="18" charset="0"/>
              </a:rPr>
              <a:t>Nội</a:t>
            </a:r>
            <a:r>
              <a:rPr lang="en-US" sz="4000" dirty="0">
                <a:cs typeface="Times New Roman" pitchFamily="18" charset="0"/>
              </a:rPr>
              <a:t> dung </a:t>
            </a:r>
            <a:r>
              <a:rPr lang="en-US" sz="4000" dirty="0" err="1">
                <a:cs typeface="Times New Roman" pitchFamily="18" charset="0"/>
              </a:rPr>
              <a:t>báo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cáo</a:t>
            </a:r>
            <a:endParaRPr lang="en-US" sz="2400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1656" y="1740007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798054" y="2510281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399" y="2365702"/>
            <a:ext cx="6019799" cy="1662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832303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 err="1">
                <a:latin typeface="+mj-lt"/>
                <a:cs typeface="Times New Roman" pitchFamily="18" charset="0"/>
              </a:rPr>
              <a:t>Giới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đề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tài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67843" y="1854528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V="1">
            <a:off x="2379564" y="3159314"/>
            <a:ext cx="6078635" cy="1612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590800" y="265475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 err="1">
                <a:latin typeface="+mj-lt"/>
                <a:cs typeface="Times New Roman" pitchFamily="18" charset="0"/>
              </a:rPr>
              <a:t>Công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nghệ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sử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dụng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4981" y="259930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II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06758" y="327827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3943439"/>
            <a:ext cx="6019800" cy="2416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90170" y="3434527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err="1">
                <a:latin typeface="+mj-lt"/>
                <a:cs typeface="Times New Roman" pitchFamily="18" charset="0"/>
              </a:rPr>
              <a:t>Thiết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kế</a:t>
            </a:r>
            <a:r>
              <a:rPr lang="en-US" sz="2800" dirty="0">
                <a:latin typeface="+mj-lt"/>
                <a:cs typeface="Times New Roman" pitchFamily="18" charset="0"/>
              </a:rPr>
              <a:t> hệ thống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1951662" y="3365772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6019800" cy="3933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latin typeface="+mj-lt"/>
                <a:cs typeface="Times New Roman" pitchFamily="18" charset="0"/>
              </a:rPr>
              <a:t>Demo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7731" y="484346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V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" name="Group 17"/>
          <p:cNvGrpSpPr>
            <a:grpSpLocks/>
          </p:cNvGrpSpPr>
          <p:nvPr/>
        </p:nvGrpSpPr>
        <p:grpSpPr bwMode="auto">
          <a:xfrm>
            <a:off x="1851032" y="5479056"/>
            <a:ext cx="762000" cy="665162"/>
            <a:chOff x="1110" y="2656"/>
            <a:chExt cx="1549" cy="1351"/>
          </a:xfrm>
        </p:grpSpPr>
        <p:sp>
          <p:nvSpPr>
            <p:cNvPr id="4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25"/>
          <p:cNvSpPr>
            <a:spLocks noChangeShapeType="1"/>
          </p:cNvSpPr>
          <p:nvPr/>
        </p:nvSpPr>
        <p:spPr bwMode="auto">
          <a:xfrm flipV="1">
            <a:off x="2440870" y="6142831"/>
            <a:ext cx="6017330" cy="2144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gray">
          <a:xfrm>
            <a:off x="1984340" y="5569353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VI</a:t>
            </a: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590800" y="559174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atin typeface="+mj-lt"/>
                <a:cs typeface="Times New Roman" pitchFamily="18" charset="0"/>
              </a:rPr>
              <a:t>Kết luận và 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7937"/>
            <a:ext cx="2133600" cy="320675"/>
          </a:xfrm>
        </p:spPr>
        <p:txBody>
          <a:bodyPr/>
          <a:lstStyle/>
          <a:p>
            <a:fld id="{3F94A016-FD98-49C6-93B7-F4C6DB533A3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1815261" y="4018765"/>
            <a:ext cx="762000" cy="665162"/>
            <a:chOff x="3174" y="2656"/>
            <a:chExt cx="1549" cy="1351"/>
          </a:xfrm>
        </p:grpSpPr>
        <p:sp>
          <p:nvSpPr>
            <p:cNvPr id="4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2506434" y="4674571"/>
            <a:ext cx="5951766" cy="7335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2627419" y="4179202"/>
            <a:ext cx="6217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err="1" smtClean="0">
                <a:latin typeface="+mj-lt"/>
                <a:cs typeface="Times New Roman" pitchFamily="18" charset="0"/>
              </a:rPr>
              <a:t>Các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phương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thức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tấn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công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Website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gray">
          <a:xfrm>
            <a:off x="1953550" y="4126870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5" grpId="0"/>
      <p:bldP spid="40986" grpId="0"/>
      <p:bldP spid="40989" grpId="0"/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I. </a:t>
            </a:r>
            <a:r>
              <a:rPr lang="en-US" sz="4000" dirty="0" err="1">
                <a:cs typeface="Times New Roman" pitchFamily="18" charset="0"/>
              </a:rPr>
              <a:t>Giới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thiệu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đề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tài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Internet là gì? So sánh Internet với Network - TOTOLINK Việt Nam">
            <a:extLst>
              <a:ext uri="{FF2B5EF4-FFF2-40B4-BE49-F238E27FC236}">
                <a16:creationId xmlns:a16="http://schemas.microsoft.com/office/drawing/2014/main" xmlns="" id="{5F331A8C-2939-4250-AF0B-1BF5F78B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13" y="1946897"/>
            <a:ext cx="2289188" cy="18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Nam Định: Vị Khê - Làng nghề truyền thống cây cảnh hơn 800 năm tuổi">
            <a:extLst>
              <a:ext uri="{FF2B5EF4-FFF2-40B4-BE49-F238E27FC236}">
                <a16:creationId xmlns:a16="http://schemas.microsoft.com/office/drawing/2014/main" xmlns="" id="{C7C30A14-A1AB-4607-9740-3D1B7DC76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759290-A019-4B9B-9AB1-F23CC3A15E27}"/>
              </a:ext>
            </a:extLst>
          </p:cNvPr>
          <p:cNvSpPr txBox="1"/>
          <p:nvPr/>
        </p:nvSpPr>
        <p:spPr>
          <a:xfrm>
            <a:off x="826129" y="3942868"/>
            <a:ext cx="39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388C73-90B5-412F-8212-1DFCB86C131F}"/>
              </a:ext>
            </a:extLst>
          </p:cNvPr>
          <p:cNvSpPr txBox="1"/>
          <p:nvPr/>
        </p:nvSpPr>
        <p:spPr>
          <a:xfrm>
            <a:off x="5205743" y="3975904"/>
            <a:ext cx="332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Website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1E2381-6231-4D89-BE4F-7ACCE61F0521}"/>
              </a:ext>
            </a:extLst>
          </p:cNvPr>
          <p:cNvSpPr txBox="1"/>
          <p:nvPr/>
        </p:nvSpPr>
        <p:spPr>
          <a:xfrm>
            <a:off x="858456" y="6502627"/>
            <a:ext cx="35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4AFB87-C267-4AE2-AEA4-737D5ABD89D2}"/>
              </a:ext>
            </a:extLst>
          </p:cNvPr>
          <p:cNvSpPr/>
          <p:nvPr/>
        </p:nvSpPr>
        <p:spPr>
          <a:xfrm>
            <a:off x="795874" y="1429789"/>
            <a:ext cx="1685077" cy="41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Đặt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vấn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đề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46896"/>
            <a:ext cx="2622258" cy="1897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6" y="4601453"/>
            <a:ext cx="3429000" cy="1809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71" y="4601453"/>
            <a:ext cx="2514600" cy="1712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01E2381-6231-4D89-BE4F-7ACCE61F0521}"/>
              </a:ext>
            </a:extLst>
          </p:cNvPr>
          <p:cNvSpPr txBox="1"/>
          <p:nvPr/>
        </p:nvSpPr>
        <p:spPr>
          <a:xfrm>
            <a:off x="4939774" y="6433907"/>
            <a:ext cx="35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I. </a:t>
            </a:r>
            <a:r>
              <a:rPr lang="en-US" sz="4000" dirty="0" err="1">
                <a:cs typeface="Times New Roman" pitchFamily="18" charset="0"/>
              </a:rPr>
              <a:t>Giới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thiệu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đề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tài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AutoShape 4" descr="Nam Định: Vị Khê - Làng nghề truyền thống cây cảnh hơn 800 năm tuổi">
            <a:extLst>
              <a:ext uri="{FF2B5EF4-FFF2-40B4-BE49-F238E27FC236}">
                <a16:creationId xmlns:a16="http://schemas.microsoft.com/office/drawing/2014/main" xmlns="" id="{C7C30A14-A1AB-4607-9740-3D1B7DC76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759290-A019-4B9B-9AB1-F23CC3A15E27}"/>
              </a:ext>
            </a:extLst>
          </p:cNvPr>
          <p:cNvSpPr txBox="1"/>
          <p:nvPr/>
        </p:nvSpPr>
        <p:spPr>
          <a:xfrm>
            <a:off x="876300" y="2228172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 smtClean="0"/>
              <a:t>buôn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,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mại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26478E-B232-4FED-AB5D-7197FD053859}"/>
              </a:ext>
            </a:extLst>
          </p:cNvPr>
          <p:cNvSpPr/>
          <p:nvPr/>
        </p:nvSpPr>
        <p:spPr>
          <a:xfrm>
            <a:off x="685925" y="1567370"/>
            <a:ext cx="2438488" cy="41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2.</a:t>
            </a:r>
            <a:r>
              <a:rPr lang="vi-VN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vi-VN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giải quyết</a:t>
            </a:r>
            <a:r>
              <a:rPr lang="vi-VN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</p:txBody>
      </p:sp>
      <p:pic>
        <p:nvPicPr>
          <p:cNvPr id="8" name="Picture 4" descr="Idea Management: Definition &amp; Best Practices From Product Managers">
            <a:extLst>
              <a:ext uri="{FF2B5EF4-FFF2-40B4-BE49-F238E27FC236}">
                <a16:creationId xmlns:a16="http://schemas.microsoft.com/office/drawing/2014/main" xmlns="" id="{EF8D27EC-9ED4-4A0F-BC11-5E7101AD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7" y="33675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Best Website Builders for Small Businesses Compared">
            <a:extLst>
              <a:ext uri="{FF2B5EF4-FFF2-40B4-BE49-F238E27FC236}">
                <a16:creationId xmlns:a16="http://schemas.microsoft.com/office/drawing/2014/main" xmlns="" id="{0B8F6E02-3BFA-4615-BB98-3A09A25B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" y="3520835"/>
            <a:ext cx="4429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I. </a:t>
            </a:r>
            <a:r>
              <a:rPr lang="en-US" sz="4000" dirty="0" err="1">
                <a:cs typeface="Times New Roman" pitchFamily="18" charset="0"/>
              </a:rPr>
              <a:t>Giới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thiệu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đề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tài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AutoShape 4" descr="Nam Định: Vị Khê - Làng nghề truyền thống cây cảnh hơn 800 năm tuổi">
            <a:extLst>
              <a:ext uri="{FF2B5EF4-FFF2-40B4-BE49-F238E27FC236}">
                <a16:creationId xmlns:a16="http://schemas.microsoft.com/office/drawing/2014/main" xmlns="" id="{C7C30A14-A1AB-4607-9740-3D1B7DC76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759290-A019-4B9B-9AB1-F23CC3A15E27}"/>
              </a:ext>
            </a:extLst>
          </p:cNvPr>
          <p:cNvSpPr txBox="1"/>
          <p:nvPr/>
        </p:nvSpPr>
        <p:spPr>
          <a:xfrm>
            <a:off x="685800" y="2274295"/>
            <a:ext cx="7391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hangingPunct="0">
              <a:buNone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:</a:t>
            </a:r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mong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.</a:t>
            </a:r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,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,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endParaRPr lang="en-US" sz="2400" dirty="0" smtClean="0"/>
          </a:p>
          <a:p>
            <a:pPr marL="285750" indent="-2857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, </a:t>
            </a:r>
            <a:r>
              <a:rPr lang="en-US" sz="2400" dirty="0" err="1" smtClean="0"/>
              <a:t>phòng</a:t>
            </a:r>
            <a:r>
              <a:rPr lang="en-US" sz="2400" dirty="0" smtClean="0"/>
              <a:t> </a:t>
            </a:r>
            <a:r>
              <a:rPr lang="en-US" sz="2400" dirty="0" err="1" smtClean="0"/>
              <a:t>chống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Website,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tin </a:t>
            </a:r>
            <a:r>
              <a:rPr lang="en-US" sz="2400" dirty="0" err="1" smtClean="0"/>
              <a:t>cậy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26478E-B232-4FED-AB5D-7197FD053859}"/>
              </a:ext>
            </a:extLst>
          </p:cNvPr>
          <p:cNvSpPr/>
          <p:nvPr/>
        </p:nvSpPr>
        <p:spPr>
          <a:xfrm>
            <a:off x="685800" y="1565222"/>
            <a:ext cx="2133600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3.</a:t>
            </a:r>
            <a:r>
              <a:rPr lang="vi-VN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Mục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tiêu</a:t>
            </a:r>
            <a:endParaRPr lang="vi-VN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II. </a:t>
            </a:r>
            <a:r>
              <a:rPr lang="en-US" sz="4000" dirty="0" err="1">
                <a:cs typeface="Times New Roman" pitchFamily="18" charset="0"/>
              </a:rPr>
              <a:t>Công</a:t>
            </a:r>
            <a:r>
              <a:rPr lang="en-US" sz="4000" dirty="0">
                <a:cs typeface="Times New Roman" pitchFamily="18" charset="0"/>
              </a:rPr>
              <a:t> nghệ sử dụng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0" indent="0" hangingPunc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AutoShape 2" descr="Kết quả hình ảnh cho express js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Lập Trình Website với CSS Framework Bootstrap 4 - HTML 8 | Nam Còi">
            <a:extLst>
              <a:ext uri="{FF2B5EF4-FFF2-40B4-BE49-F238E27FC236}">
                <a16:creationId xmlns:a16="http://schemas.microsoft.com/office/drawing/2014/main" xmlns="" id="{69A3533B-2062-492D-89D1-9CCF9911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2" y="4145742"/>
            <a:ext cx="2693774" cy="1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5 Visual Studio Code Extensions Developers Need in 2020 | by Srikar  Kusumanchi | Clever Programmer | Medium">
            <a:extLst>
              <a:ext uri="{FF2B5EF4-FFF2-40B4-BE49-F238E27FC236}">
                <a16:creationId xmlns:a16="http://schemas.microsoft.com/office/drawing/2014/main" xmlns="" id="{0D0F9866-791B-46F2-9B71-5B48B288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99" y="4373522"/>
            <a:ext cx="2796664" cy="15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2" y="2182899"/>
            <a:ext cx="2394908" cy="1615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38" y="1604015"/>
            <a:ext cx="2522398" cy="2358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305" y="2182899"/>
            <a:ext cx="2501495" cy="1665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328" y="4145743"/>
            <a:ext cx="2388872" cy="17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C77ED-F76D-4FBE-914B-9A92EE0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kế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hệ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dirty="0" err="1">
                <a:cs typeface="Times New Roman" pitchFamily="18" charset="0"/>
              </a:rPr>
              <a:t>thống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D2BCA5-4157-4662-BE86-81C343A7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xmlns="" id="{171D51CB-3184-4290-974A-22B09AB4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Đối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tượng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sử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dụng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hệ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thống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7 lợi ích của Internet mang lại cho con người trong đời sống xã hội -  Thegioididong.com">
            <a:extLst>
              <a:ext uri="{FF2B5EF4-FFF2-40B4-BE49-F238E27FC236}">
                <a16:creationId xmlns:a16="http://schemas.microsoft.com/office/drawing/2014/main" xmlns="" id="{39283224-F690-4918-B8FB-07820497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9" y="2514600"/>
            <a:ext cx="5038082" cy="28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1843BF-E397-4674-A280-E4B678F4F5CC}"/>
              </a:ext>
            </a:extLst>
          </p:cNvPr>
          <p:cNvSpPr/>
          <p:nvPr/>
        </p:nvSpPr>
        <p:spPr>
          <a:xfrm>
            <a:off x="666750" y="5618823"/>
            <a:ext cx="78867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19299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kế hệ thống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610600" cy="41148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1800" b="1" dirty="0"/>
              <a:t>2. </a:t>
            </a:r>
            <a:r>
              <a:rPr lang="vi-VN" sz="1800" b="1" dirty="0"/>
              <a:t>Hệ thống có các tác nhân sau:</a:t>
            </a:r>
            <a:endParaRPr lang="en-US" sz="1800" b="1" dirty="0"/>
          </a:p>
          <a:p>
            <a:pPr hangingPunct="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  <a:p>
            <a:pPr hangingPunct="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hangingPunct="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pPr hangingPunct="0">
              <a:buFont typeface="Wingdings" pitchFamily="2" charset="2"/>
              <a:buChar char="Ø"/>
            </a:pPr>
            <a:endParaRPr lang="en-US" dirty="0"/>
          </a:p>
          <a:p>
            <a:pPr hangingPunct="0"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A016-FD98-49C6-93B7-F4C6DB533A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III. </a:t>
            </a:r>
            <a:r>
              <a:rPr lang="en-US" sz="4000" dirty="0" err="1">
                <a:cs typeface="Times New Roman" pitchFamily="18" charset="0"/>
              </a:rPr>
              <a:t>Thiết</a:t>
            </a:r>
            <a:r>
              <a:rPr lang="en-US" sz="4000" dirty="0">
                <a:cs typeface="Times New Roman" pitchFamily="18" charset="0"/>
              </a:rPr>
              <a:t> kế hệ thống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3F94A016-FD98-49C6-93B7-F4C6DB533A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E637AD-E19C-41E4-AC10-08ADB9254EDB}"/>
              </a:ext>
            </a:extLst>
          </p:cNvPr>
          <p:cNvSpPr txBox="1"/>
          <p:nvPr/>
        </p:nvSpPr>
        <p:spPr>
          <a:xfrm>
            <a:off x="2391663" y="643055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081856-9CAC-44B5-9620-6CB96F781919}"/>
              </a:ext>
            </a:extLst>
          </p:cNvPr>
          <p:cNvSpPr/>
          <p:nvPr/>
        </p:nvSpPr>
        <p:spPr>
          <a:xfrm>
            <a:off x="1216997" y="1210286"/>
            <a:ext cx="4772460" cy="4149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quát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65" y="1828800"/>
            <a:ext cx="5659269" cy="4495800"/>
          </a:xfrm>
        </p:spPr>
      </p:pic>
    </p:spTree>
    <p:extLst>
      <p:ext uri="{BB962C8B-B14F-4D97-AF65-F5344CB8AC3E}">
        <p14:creationId xmlns:p14="http://schemas.microsoft.com/office/powerpoint/2010/main" val="15955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B8671AAD802A46AF6E15B403AC22D8" ma:contentTypeVersion="6" ma:contentTypeDescription="Create a new document." ma:contentTypeScope="" ma:versionID="bb9af7f8328854ecc98dec81016a0e7a">
  <xsd:schema xmlns:xsd="http://www.w3.org/2001/XMLSchema" xmlns:xs="http://www.w3.org/2001/XMLSchema" xmlns:p="http://schemas.microsoft.com/office/2006/metadata/properties" xmlns:ns2="8472e967-bd5d-4fae-ac37-0a0f984c0652" targetNamespace="http://schemas.microsoft.com/office/2006/metadata/properties" ma:root="true" ma:fieldsID="b1ece39f8f9ea1dfb829e983109e2fc8" ns2:_="">
    <xsd:import namespace="8472e967-bd5d-4fae-ac37-0a0f984c06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2e967-bd5d-4fae-ac37-0a0f984c0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BB89CA-C59C-4733-90DB-C144FBD6C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2e967-bd5d-4fae-ac37-0a0f984c0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9BFB0F-462B-4F36-941A-1443C37629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E5B45-B8D7-4021-8B54-75ABA54BCB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728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cdb2004169gl</vt:lpstr>
      <vt:lpstr>Image</vt:lpstr>
      <vt:lpstr>PowerPoint Presentation</vt:lpstr>
      <vt:lpstr>Nội dung báo cáo</vt:lpstr>
      <vt:lpstr>I. Giới thiệu đề tài</vt:lpstr>
      <vt:lpstr>I. Giới thiệu đề tài</vt:lpstr>
      <vt:lpstr>I. Giới thiệu đề tài</vt:lpstr>
      <vt:lpstr>II. Công nghệ sử dụng</vt:lpstr>
      <vt:lpstr>III. Thiết kế hệ thống</vt:lpstr>
      <vt:lpstr>III. Thiết kế hệ thống</vt:lpstr>
      <vt:lpstr>III. Thiết kế hệ thống</vt:lpstr>
      <vt:lpstr>III. Thiết kế hệ thống</vt:lpstr>
      <vt:lpstr>III. Thiết kế hệ thống</vt:lpstr>
      <vt:lpstr>III. Thiết kế hệ thống</vt:lpstr>
      <vt:lpstr>IV. Demo</vt:lpstr>
      <vt:lpstr>V. Kết luận và hướng phát triển</vt:lpstr>
      <vt:lpstr>V.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Hoang</dc:creator>
  <cp:lastModifiedBy>ADMIN</cp:lastModifiedBy>
  <cp:revision>151</cp:revision>
  <dcterms:created xsi:type="dcterms:W3CDTF">2016-06-04T09:28:50Z</dcterms:created>
  <dcterms:modified xsi:type="dcterms:W3CDTF">2024-01-02T02:58:46Z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0x010100B5B8671AAD802A46AF6E15B403AC22D8</vt:lpwstr>
  </property>
</Properties>
</file>