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58" r:id="rId4"/>
    <p:sldId id="304" r:id="rId5"/>
    <p:sldId id="260" r:id="rId6"/>
    <p:sldId id="298" r:id="rId7"/>
    <p:sldId id="301" r:id="rId8"/>
    <p:sldId id="303" r:id="rId9"/>
    <p:sldId id="302" r:id="rId10"/>
    <p:sldId id="305" r:id="rId11"/>
    <p:sldId id="299" r:id="rId12"/>
    <p:sldId id="297" r:id="rId13"/>
  </p:sldIdLst>
  <p:sldSz cx="9144000" cy="5143500" type="screen16x9"/>
  <p:notesSz cx="6858000" cy="9144000"/>
  <p:embeddedFontLst>
    <p:embeddedFont>
      <p:font typeface="Anaheim" charset="0"/>
      <p:regular r:id="rId15"/>
    </p:embeddedFont>
    <p:embeddedFont>
      <p:font typeface="Spectral" charset="0"/>
      <p:regular r:id="rId16"/>
      <p:bold r:id="rId17"/>
      <p:italic r:id="rId18"/>
      <p:boldItalic r:id="rId19"/>
    </p:embeddedFont>
    <p:embeddedFont>
      <p:font typeface="Inter" charset="0"/>
      <p:regular r:id="rId20"/>
      <p:bold r:id="rId21"/>
    </p:embeddedFont>
    <p:embeddedFont>
      <p:font typeface="Segoe UI Black" pitchFamily="34" charset="0"/>
      <p:bold r:id="rId22"/>
      <p:boldItalic r:id="rId23"/>
    </p:embeddedFont>
    <p:embeddedFont>
      <p:font typeface="Calibri Light" pitchFamily="34" charset="0"/>
      <p:regular r:id="rId24"/>
      <p:italic r:id="rId25"/>
    </p:embeddedFont>
    <p:embeddedFont>
      <p:font typeface="Bebas Neue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8282"/>
    <a:srgbClr val="290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8CAAC-A38F-43F6-AB22-395D9323D16A}" v="72" dt="2023-02-17T18:05:12.378"/>
  </p1510:revLst>
</p1510:revInfo>
</file>

<file path=ppt/tableStyles.xml><?xml version="1.0" encoding="utf-8"?>
<a:tblStyleLst xmlns:a="http://schemas.openxmlformats.org/drawingml/2006/main" def="{F82D266F-3F29-48E0-BC3B-D097DCD7DEE7}">
  <a:tblStyle styleId="{F82D266F-3F29-48E0-BC3B-D097DCD7D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82909B-BF80-4579-9BA5-DC54FBB7EA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25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ường Trần" userId="3f2ff926182dc33a" providerId="LiveId" clId="{6F78CAAC-A38F-43F6-AB22-395D9323D16A}"/>
    <pc:docChg chg="custSel modSld sldOrd">
      <pc:chgData name="Trường Trần" userId="3f2ff926182dc33a" providerId="LiveId" clId="{6F78CAAC-A38F-43F6-AB22-395D9323D16A}" dt="2023-02-17T18:17:15.558" v="296" actId="1076"/>
      <pc:docMkLst>
        <pc:docMk/>
      </pc:docMkLst>
      <pc:sldChg chg="addSp delSp modSp mod">
        <pc:chgData name="Trường Trần" userId="3f2ff926182dc33a" providerId="LiveId" clId="{6F78CAAC-A38F-43F6-AB22-395D9323D16A}" dt="2023-02-17T07:37:24.960" v="193" actId="14100"/>
        <pc:sldMkLst>
          <pc:docMk/>
          <pc:sldMk cId="0" sldId="257"/>
        </pc:sldMkLst>
        <pc:graphicFrameChg chg="mod modGraphic">
          <ac:chgData name="Trường Trần" userId="3f2ff926182dc33a" providerId="LiveId" clId="{6F78CAAC-A38F-43F6-AB22-395D9323D16A}" dt="2023-02-17T07:32:58.155" v="144" actId="20577"/>
          <ac:graphicFrameMkLst>
            <pc:docMk/>
            <pc:sldMk cId="0" sldId="257"/>
            <ac:graphicFrameMk id="2977" creationId="{00000000-0000-0000-0000-000000000000}"/>
          </ac:graphicFrameMkLst>
        </pc:graphicFrameChg>
        <pc:picChg chg="add mod">
          <ac:chgData name="Trường Trần" userId="3f2ff926182dc33a" providerId="LiveId" clId="{6F78CAAC-A38F-43F6-AB22-395D9323D16A}" dt="2023-02-17T07:37:24.960" v="193" actId="14100"/>
          <ac:picMkLst>
            <pc:docMk/>
            <pc:sldMk cId="0" sldId="257"/>
            <ac:picMk id="3" creationId="{E59C0564-8C37-246D-A78C-121341A4E7F3}"/>
          </ac:picMkLst>
        </pc:picChg>
        <pc:picChg chg="add del mod">
          <ac:chgData name="Trường Trần" userId="3f2ff926182dc33a" providerId="LiveId" clId="{6F78CAAC-A38F-43F6-AB22-395D9323D16A}" dt="2023-02-17T07:36:04.261" v="179" actId="478"/>
          <ac:picMkLst>
            <pc:docMk/>
            <pc:sldMk cId="0" sldId="257"/>
            <ac:picMk id="5" creationId="{228EAB05-9126-8025-A67A-39616C0A0BA1}"/>
          </ac:picMkLst>
        </pc:picChg>
        <pc:picChg chg="add mod">
          <ac:chgData name="Trường Trần" userId="3f2ff926182dc33a" providerId="LiveId" clId="{6F78CAAC-A38F-43F6-AB22-395D9323D16A}" dt="2023-02-17T07:34:46.431" v="168" actId="1076"/>
          <ac:picMkLst>
            <pc:docMk/>
            <pc:sldMk cId="0" sldId="257"/>
            <ac:picMk id="7" creationId="{70230112-897D-8D3C-6C50-051665AED5B9}"/>
          </ac:picMkLst>
        </pc:picChg>
        <pc:picChg chg="add mod">
          <ac:chgData name="Trường Trần" userId="3f2ff926182dc33a" providerId="LiveId" clId="{6F78CAAC-A38F-43F6-AB22-395D9323D16A}" dt="2023-02-17T07:35:11.724" v="174" actId="1076"/>
          <ac:picMkLst>
            <pc:docMk/>
            <pc:sldMk cId="0" sldId="257"/>
            <ac:picMk id="8" creationId="{F0119B6E-B423-14AF-6AD7-7E935BCF7EE0}"/>
          </ac:picMkLst>
        </pc:picChg>
        <pc:picChg chg="add mod">
          <ac:chgData name="Trường Trần" userId="3f2ff926182dc33a" providerId="LiveId" clId="{6F78CAAC-A38F-43F6-AB22-395D9323D16A}" dt="2023-02-17T07:35:06.965" v="173" actId="1076"/>
          <ac:picMkLst>
            <pc:docMk/>
            <pc:sldMk cId="0" sldId="257"/>
            <ac:picMk id="9" creationId="{A693839D-2951-EFCF-E132-EF6663A9774D}"/>
          </ac:picMkLst>
        </pc:picChg>
        <pc:picChg chg="add mod">
          <ac:chgData name="Trường Trần" userId="3f2ff926182dc33a" providerId="LiveId" clId="{6F78CAAC-A38F-43F6-AB22-395D9323D16A}" dt="2023-02-17T07:35:00.731" v="172" actId="1076"/>
          <ac:picMkLst>
            <pc:docMk/>
            <pc:sldMk cId="0" sldId="257"/>
            <ac:picMk id="10" creationId="{227C106B-D951-C8D9-ABC3-BA4616DCDF35}"/>
          </ac:picMkLst>
        </pc:picChg>
        <pc:picChg chg="add mod">
          <ac:chgData name="Trường Trần" userId="3f2ff926182dc33a" providerId="LiveId" clId="{6F78CAAC-A38F-43F6-AB22-395D9323D16A}" dt="2023-02-17T07:36:36.431" v="188" actId="1076"/>
          <ac:picMkLst>
            <pc:docMk/>
            <pc:sldMk cId="0" sldId="257"/>
            <ac:picMk id="11" creationId="{C6BDDD55-3672-B2E0-5753-8366CB9C54BD}"/>
          </ac:picMkLst>
        </pc:picChg>
      </pc:sldChg>
      <pc:sldChg chg="modSp mod">
        <pc:chgData name="Trường Trần" userId="3f2ff926182dc33a" providerId="LiveId" clId="{6F78CAAC-A38F-43F6-AB22-395D9323D16A}" dt="2023-02-17T07:44:49.267" v="199" actId="20577"/>
        <pc:sldMkLst>
          <pc:docMk/>
          <pc:sldMk cId="0" sldId="258"/>
        </pc:sldMkLst>
        <pc:spChg chg="mod">
          <ac:chgData name="Trường Trần" userId="3f2ff926182dc33a" providerId="LiveId" clId="{6F78CAAC-A38F-43F6-AB22-395D9323D16A}" dt="2023-02-17T07:44:49.267" v="199" actId="20577"/>
          <ac:spMkLst>
            <pc:docMk/>
            <pc:sldMk cId="0" sldId="258"/>
            <ac:spMk id="2988" creationId="{00000000-0000-0000-0000-000000000000}"/>
          </ac:spMkLst>
        </pc:spChg>
      </pc:sldChg>
      <pc:sldChg chg="modSp mod">
        <pc:chgData name="Trường Trần" userId="3f2ff926182dc33a" providerId="LiveId" clId="{6F78CAAC-A38F-43F6-AB22-395D9323D16A}" dt="2023-02-17T07:52:43.220" v="203" actId="20577"/>
        <pc:sldMkLst>
          <pc:docMk/>
          <pc:sldMk cId="0" sldId="261"/>
        </pc:sldMkLst>
        <pc:spChg chg="mod">
          <ac:chgData name="Trường Trần" userId="3f2ff926182dc33a" providerId="LiveId" clId="{6F78CAAC-A38F-43F6-AB22-395D9323D16A}" dt="2023-02-17T07:52:43.220" v="203" actId="20577"/>
          <ac:spMkLst>
            <pc:docMk/>
            <pc:sldMk cId="0" sldId="261"/>
            <ac:spMk id="3039" creationId="{00000000-0000-0000-0000-000000000000}"/>
          </ac:spMkLst>
        </pc:spChg>
      </pc:sldChg>
      <pc:sldChg chg="addSp delSp modSp mod">
        <pc:chgData name="Trường Trần" userId="3f2ff926182dc33a" providerId="LiveId" clId="{6F78CAAC-A38F-43F6-AB22-395D9323D16A}" dt="2023-02-17T07:46:12.018" v="200" actId="14100"/>
        <pc:sldMkLst>
          <pc:docMk/>
          <pc:sldMk cId="0" sldId="262"/>
        </pc:sldMkLst>
        <pc:spChg chg="del">
          <ac:chgData name="Trường Trần" userId="3f2ff926182dc33a" providerId="LiveId" clId="{6F78CAAC-A38F-43F6-AB22-395D9323D16A}" dt="2023-02-17T07:14:14.387" v="0" actId="478"/>
          <ac:spMkLst>
            <pc:docMk/>
            <pc:sldMk cId="0" sldId="262"/>
            <ac:spMk id="9" creationId="{27430112-07D3-D7C0-576B-BB8FE0732CF8}"/>
          </ac:spMkLst>
        </pc:spChg>
        <pc:spChg chg="add mod">
          <ac:chgData name="Trường Trần" userId="3f2ff926182dc33a" providerId="LiveId" clId="{6F78CAAC-A38F-43F6-AB22-395D9323D16A}" dt="2023-02-17T07:19:36.615" v="68" actId="122"/>
          <ac:spMkLst>
            <pc:docMk/>
            <pc:sldMk cId="0" sldId="262"/>
            <ac:spMk id="11" creationId="{8646AD01-324D-B66A-C877-8ACC894B4A83}"/>
          </ac:spMkLst>
        </pc:spChg>
        <pc:spChg chg="add mod">
          <ac:chgData name="Trường Trần" userId="3f2ff926182dc33a" providerId="LiveId" clId="{6F78CAAC-A38F-43F6-AB22-395D9323D16A}" dt="2023-02-17T07:20:20.459" v="80" actId="122"/>
          <ac:spMkLst>
            <pc:docMk/>
            <pc:sldMk cId="0" sldId="262"/>
            <ac:spMk id="12" creationId="{D17AFF03-12F3-82D1-7184-60A9A3AFDE8F}"/>
          </ac:spMkLst>
        </pc:spChg>
        <pc:spChg chg="add mod">
          <ac:chgData name="Trường Trần" userId="3f2ff926182dc33a" providerId="LiveId" clId="{6F78CAAC-A38F-43F6-AB22-395D9323D16A}" dt="2023-02-17T07:20:57.446" v="90" actId="122"/>
          <ac:spMkLst>
            <pc:docMk/>
            <pc:sldMk cId="0" sldId="262"/>
            <ac:spMk id="14" creationId="{51D575A8-E01E-8928-880C-1D1E188955C0}"/>
          </ac:spMkLst>
        </pc:spChg>
        <pc:spChg chg="add mod">
          <ac:chgData name="Trường Trần" userId="3f2ff926182dc33a" providerId="LiveId" clId="{6F78CAAC-A38F-43F6-AB22-395D9323D16A}" dt="2023-02-17T07:21:40.224" v="104" actId="1076"/>
          <ac:spMkLst>
            <pc:docMk/>
            <pc:sldMk cId="0" sldId="262"/>
            <ac:spMk id="15" creationId="{7D170A45-E173-BD41-D38A-C05B06397D90}"/>
          </ac:spMkLst>
        </pc:spChg>
        <pc:spChg chg="mod">
          <ac:chgData name="Trường Trần" userId="3f2ff926182dc33a" providerId="LiveId" clId="{6F78CAAC-A38F-43F6-AB22-395D9323D16A}" dt="2023-02-17T07:22:00.991" v="106" actId="207"/>
          <ac:spMkLst>
            <pc:docMk/>
            <pc:sldMk cId="0" sldId="262"/>
            <ac:spMk id="3049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07:17:31.011" v="35" actId="1076"/>
          <ac:spMkLst>
            <pc:docMk/>
            <pc:sldMk cId="0" sldId="262"/>
            <ac:spMk id="3062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07:16:47.022" v="25" actId="1076"/>
          <ac:spMkLst>
            <pc:docMk/>
            <pc:sldMk cId="0" sldId="262"/>
            <ac:spMk id="3063" creationId="{00000000-0000-0000-0000-000000000000}"/>
          </ac:spMkLst>
        </pc:spChg>
        <pc:grpChg chg="mod">
          <ac:chgData name="Trường Trần" userId="3f2ff926182dc33a" providerId="LiveId" clId="{6F78CAAC-A38F-43F6-AB22-395D9323D16A}" dt="2023-02-17T07:16:38.389" v="24" actId="1076"/>
          <ac:grpSpMkLst>
            <pc:docMk/>
            <pc:sldMk cId="0" sldId="262"/>
            <ac:grpSpMk id="3057" creationId="{00000000-0000-0000-0000-000000000000}"/>
          </ac:grpSpMkLst>
        </pc:grpChg>
        <pc:picChg chg="add mod">
          <ac:chgData name="Trường Trần" userId="3f2ff926182dc33a" providerId="LiveId" clId="{6F78CAAC-A38F-43F6-AB22-395D9323D16A}" dt="2023-02-17T07:15:49.971" v="14" actId="1076"/>
          <ac:picMkLst>
            <pc:docMk/>
            <pc:sldMk cId="0" sldId="262"/>
            <ac:picMk id="3" creationId="{D58488DF-E389-A7C5-5D08-B2D5FB547068}"/>
          </ac:picMkLst>
        </pc:picChg>
        <pc:picChg chg="add mod">
          <ac:chgData name="Trường Trần" userId="3f2ff926182dc33a" providerId="LiveId" clId="{6F78CAAC-A38F-43F6-AB22-395D9323D16A}" dt="2023-02-17T07:16:29.212" v="23" actId="1076"/>
          <ac:picMkLst>
            <pc:docMk/>
            <pc:sldMk cId="0" sldId="262"/>
            <ac:picMk id="5" creationId="{F2B2848B-AFE4-2975-FBAB-EB471F60AA76}"/>
          </ac:picMkLst>
        </pc:picChg>
        <pc:picChg chg="add mod">
          <ac:chgData name="Trường Trần" userId="3f2ff926182dc33a" providerId="LiveId" clId="{6F78CAAC-A38F-43F6-AB22-395D9323D16A}" dt="2023-02-17T07:20:30.645" v="81" actId="1076"/>
          <ac:picMkLst>
            <pc:docMk/>
            <pc:sldMk cId="0" sldId="262"/>
            <ac:picMk id="7" creationId="{0B3E8E84-C12A-F603-9CBB-7FB9C0B104C5}"/>
          </ac:picMkLst>
        </pc:picChg>
        <pc:picChg chg="add mod">
          <ac:chgData name="Trường Trần" userId="3f2ff926182dc33a" providerId="LiveId" clId="{6F78CAAC-A38F-43F6-AB22-395D9323D16A}" dt="2023-02-17T07:21:44.220" v="105" actId="1076"/>
          <ac:picMkLst>
            <pc:docMk/>
            <pc:sldMk cId="0" sldId="262"/>
            <ac:picMk id="10" creationId="{81D0C46F-A306-2031-772C-6BFABF04755B}"/>
          </ac:picMkLst>
        </pc:picChg>
        <pc:picChg chg="mod">
          <ac:chgData name="Trường Trần" userId="3f2ff926182dc33a" providerId="LiveId" clId="{6F78CAAC-A38F-43F6-AB22-395D9323D16A}" dt="2023-02-17T07:46:12.018" v="200" actId="14100"/>
          <ac:picMkLst>
            <pc:docMk/>
            <pc:sldMk cId="0" sldId="262"/>
            <ac:picMk id="13" creationId="{59021878-9953-E80B-4628-41CD3D54BD92}"/>
          </ac:picMkLst>
        </pc:picChg>
      </pc:sldChg>
      <pc:sldChg chg="modSp mod ord">
        <pc:chgData name="Trường Trần" userId="3f2ff926182dc33a" providerId="LiveId" clId="{6F78CAAC-A38F-43F6-AB22-395D9323D16A}" dt="2023-02-17T18:17:15.558" v="296" actId="1076"/>
        <pc:sldMkLst>
          <pc:docMk/>
          <pc:sldMk cId="0" sldId="263"/>
        </pc:sldMkLst>
        <pc:spChg chg="mod">
          <ac:chgData name="Trường Trần" userId="3f2ff926182dc33a" providerId="LiveId" clId="{6F78CAAC-A38F-43F6-AB22-395D9323D16A}" dt="2023-02-17T18:17:15.558" v="296" actId="1076"/>
          <ac:spMkLst>
            <pc:docMk/>
            <pc:sldMk cId="0" sldId="263"/>
            <ac:spMk id="3074" creationId="{00000000-0000-0000-0000-000000000000}"/>
          </ac:spMkLst>
        </pc:spChg>
      </pc:sldChg>
      <pc:sldChg chg="modSp mod">
        <pc:chgData name="Trường Trần" userId="3f2ff926182dc33a" providerId="LiveId" clId="{6F78CAAC-A38F-43F6-AB22-395D9323D16A}" dt="2023-02-17T18:08:33.712" v="292" actId="207"/>
        <pc:sldMkLst>
          <pc:docMk/>
          <pc:sldMk cId="0" sldId="276"/>
        </pc:sldMkLst>
        <pc:spChg chg="mod">
          <ac:chgData name="Trường Trần" userId="3f2ff926182dc33a" providerId="LiveId" clId="{6F78CAAC-A38F-43F6-AB22-395D9323D16A}" dt="2023-02-17T18:08:33.712" v="292" actId="207"/>
          <ac:spMkLst>
            <pc:docMk/>
            <pc:sldMk cId="0" sldId="276"/>
            <ac:spMk id="3434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14:50:39.152" v="257" actId="20577"/>
          <ac:spMkLst>
            <pc:docMk/>
            <pc:sldMk cId="0" sldId="276"/>
            <ac:spMk id="3435" creationId="{00000000-0000-0000-0000-000000000000}"/>
          </ac:spMkLst>
        </pc:spChg>
      </pc:sldChg>
      <pc:sldChg chg="addSp modSp mod">
        <pc:chgData name="Trường Trần" userId="3f2ff926182dc33a" providerId="LiveId" clId="{6F78CAAC-A38F-43F6-AB22-395D9323D16A}" dt="2023-02-17T18:08:16.052" v="291" actId="207"/>
        <pc:sldMkLst>
          <pc:docMk/>
          <pc:sldMk cId="1559768219" sldId="296"/>
        </pc:sldMkLst>
        <pc:spChg chg="add mod">
          <ac:chgData name="Trường Trần" userId="3f2ff926182dc33a" providerId="LiveId" clId="{6F78CAAC-A38F-43F6-AB22-395D9323D16A}" dt="2023-02-17T18:08:03.425" v="290" actId="115"/>
          <ac:spMkLst>
            <pc:docMk/>
            <pc:sldMk cId="1559768219" sldId="296"/>
            <ac:spMk id="2" creationId="{7BD69403-1E1C-6A5A-4337-FCD014AC2468}"/>
          </ac:spMkLst>
        </pc:spChg>
        <pc:spChg chg="mod">
          <ac:chgData name="Trường Trần" userId="3f2ff926182dc33a" providerId="LiveId" clId="{6F78CAAC-A38F-43F6-AB22-395D9323D16A}" dt="2023-02-17T18:06:51.012" v="278" actId="1076"/>
          <ac:spMkLst>
            <pc:docMk/>
            <pc:sldMk cId="1559768219" sldId="296"/>
            <ac:spMk id="3456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18:08:16.052" v="291" actId="207"/>
          <ac:spMkLst>
            <pc:docMk/>
            <pc:sldMk cId="1559768219" sldId="296"/>
            <ac:spMk id="3457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18:07:16.562" v="281" actId="1076"/>
          <ac:spMkLst>
            <pc:docMk/>
            <pc:sldMk cId="1559768219" sldId="296"/>
            <ac:spMk id="3458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18:04:55.575" v="267" actId="1076"/>
          <ac:spMkLst>
            <pc:docMk/>
            <pc:sldMk cId="1559768219" sldId="296"/>
            <ac:spMk id="3472" creationId="{00000000-0000-0000-0000-000000000000}"/>
          </ac:spMkLst>
        </pc:spChg>
      </pc:sldChg>
      <pc:sldChg chg="modSp mod">
        <pc:chgData name="Trường Trần" userId="3f2ff926182dc33a" providerId="LiveId" clId="{6F78CAAC-A38F-43F6-AB22-395D9323D16A}" dt="2023-02-17T18:09:19.715" v="294" actId="1076"/>
        <pc:sldMkLst>
          <pc:docMk/>
          <pc:sldMk cId="2492488920" sldId="297"/>
        </pc:sldMkLst>
        <pc:spChg chg="mod">
          <ac:chgData name="Trường Trần" userId="3f2ff926182dc33a" providerId="LiveId" clId="{6F78CAAC-A38F-43F6-AB22-395D9323D16A}" dt="2023-02-17T07:43:04.611" v="195" actId="1076"/>
          <ac:spMkLst>
            <pc:docMk/>
            <pc:sldMk cId="2492488920" sldId="297"/>
            <ac:spMk id="3426" creationId="{00000000-0000-0000-0000-000000000000}"/>
          </ac:spMkLst>
        </pc:spChg>
        <pc:spChg chg="mod">
          <ac:chgData name="Trường Trần" userId="3f2ff926182dc33a" providerId="LiveId" clId="{6F78CAAC-A38F-43F6-AB22-395D9323D16A}" dt="2023-02-17T18:09:19.715" v="294" actId="1076"/>
          <ac:spMkLst>
            <pc:docMk/>
            <pc:sldMk cId="2492488920" sldId="297"/>
            <ac:spMk id="3429" creationId="{00000000-0000-0000-0000-000000000000}"/>
          </ac:spMkLst>
        </pc:spChg>
        <pc:picChg chg="mod">
          <ac:chgData name="Trường Trần" userId="3f2ff926182dc33a" providerId="LiveId" clId="{6F78CAAC-A38F-43F6-AB22-395D9323D16A}" dt="2023-02-17T07:43:08.336" v="196" actId="14100"/>
          <ac:picMkLst>
            <pc:docMk/>
            <pc:sldMk cId="2492488920" sldId="297"/>
            <ac:picMk id="5" creationId="{7535D763-8D9B-E1B8-C9B9-4716F9EE97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5253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2" name="Google Shape;29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75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2" name="Google Shape;340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2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2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2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2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2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2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2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2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2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2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8" name="Google Shape;158;p2"/>
          <p:cNvSpPr/>
          <p:nvPr/>
        </p:nvSpPr>
        <p:spPr>
          <a:xfrm>
            <a:off x="1359075" y="829600"/>
            <a:ext cx="6425700" cy="348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ctrTitle"/>
          </p:nvPr>
        </p:nvSpPr>
        <p:spPr>
          <a:xfrm>
            <a:off x="1566344" y="1097000"/>
            <a:ext cx="6015600" cy="2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Spectral"/>
                <a:ea typeface="Spectral"/>
                <a:cs typeface="Spectral"/>
                <a:sym typeface="Spectr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subTitle" idx="1"/>
          </p:nvPr>
        </p:nvSpPr>
        <p:spPr>
          <a:xfrm>
            <a:off x="1566275" y="3613400"/>
            <a:ext cx="60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163" name="Google Shape;163;p3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3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3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3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3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3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3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3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3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3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3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3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3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3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3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3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3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3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3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3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3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3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3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3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3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3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3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3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3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3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3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3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3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3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3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3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3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3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3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3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3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3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3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3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3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3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3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3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3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3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3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3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3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3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3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3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3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3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3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3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3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3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3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3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3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3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3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3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3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3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3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3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3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3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3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3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3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3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3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3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3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3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3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3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3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3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3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3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3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1" name="Google Shape;311;p3"/>
          <p:cNvGrpSpPr/>
          <p:nvPr/>
        </p:nvGrpSpPr>
        <p:grpSpPr>
          <a:xfrm>
            <a:off x="317825" y="-165325"/>
            <a:ext cx="7177650" cy="5238700"/>
            <a:chOff x="317825" y="-165325"/>
            <a:chExt cx="7177650" cy="5238700"/>
          </a:xfrm>
        </p:grpSpPr>
        <p:sp>
          <p:nvSpPr>
            <p:cNvPr id="312" name="Google Shape;312;p3"/>
            <p:cNvSpPr/>
            <p:nvPr/>
          </p:nvSpPr>
          <p:spPr>
            <a:xfrm>
              <a:off x="6704675" y="51925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17825" y="3911450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927900" y="-165325"/>
              <a:ext cx="467400" cy="46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050575" y="4605975"/>
              <a:ext cx="467400" cy="46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"/>
          <p:cNvGrpSpPr/>
          <p:nvPr/>
        </p:nvGrpSpPr>
        <p:grpSpPr>
          <a:xfrm>
            <a:off x="590622" y="302075"/>
            <a:ext cx="7935991" cy="4408188"/>
            <a:chOff x="590622" y="302075"/>
            <a:chExt cx="7935991" cy="4408188"/>
          </a:xfrm>
        </p:grpSpPr>
        <p:sp>
          <p:nvSpPr>
            <p:cNvPr id="317" name="Google Shape;317;p3"/>
            <p:cNvSpPr/>
            <p:nvPr/>
          </p:nvSpPr>
          <p:spPr>
            <a:xfrm>
              <a:off x="777475" y="447325"/>
              <a:ext cx="7589100" cy="412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90622" y="302075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rot="10800000">
              <a:off x="7814713" y="40073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"/>
          <p:cNvSpPr txBox="1">
            <a:spLocks noGrp="1"/>
          </p:cNvSpPr>
          <p:nvPr>
            <p:ph type="title"/>
          </p:nvPr>
        </p:nvSpPr>
        <p:spPr>
          <a:xfrm>
            <a:off x="20382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1" name="Google Shape;321;p3"/>
          <p:cNvSpPr txBox="1">
            <a:spLocks noGrp="1"/>
          </p:cNvSpPr>
          <p:nvPr>
            <p:ph type="title" idx="2" hasCustomPrompt="1"/>
          </p:nvPr>
        </p:nvSpPr>
        <p:spPr>
          <a:xfrm>
            <a:off x="3461725" y="1161900"/>
            <a:ext cx="2220600" cy="111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2038200" y="3395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643" name="Google Shape;643;p6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6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6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6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6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6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6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6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6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6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6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6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6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6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6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6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6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6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6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6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6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6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6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6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6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6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6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6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6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6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6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6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6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6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6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6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6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6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6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6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6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6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6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6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6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6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6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6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6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6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6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6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6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6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6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6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6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6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6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6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6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6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6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6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6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6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6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6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6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6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6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6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6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6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6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6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6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6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6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6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6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6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6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6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6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6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6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6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6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6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6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6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6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6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6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6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6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6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6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6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6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6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6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6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6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6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6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6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6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6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6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6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6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6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6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6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6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6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6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6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6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6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6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6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6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6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6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6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6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6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6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6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6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6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6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6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6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6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6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6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6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6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6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6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6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6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6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6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1" name="Google Shape;791;p6"/>
          <p:cNvGrpSpPr/>
          <p:nvPr/>
        </p:nvGrpSpPr>
        <p:grpSpPr>
          <a:xfrm>
            <a:off x="382075" y="-186600"/>
            <a:ext cx="8706343" cy="4996925"/>
            <a:chOff x="382075" y="-186600"/>
            <a:chExt cx="8706343" cy="4996925"/>
          </a:xfrm>
        </p:grpSpPr>
        <p:sp>
          <p:nvSpPr>
            <p:cNvPr id="792" name="Google Shape;792;p6"/>
            <p:cNvSpPr/>
            <p:nvPr/>
          </p:nvSpPr>
          <p:spPr>
            <a:xfrm>
              <a:off x="8084655" y="1466572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8621018" y="2688422"/>
              <a:ext cx="467400" cy="46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82075" y="2688425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543775" y="4342925"/>
              <a:ext cx="467400" cy="46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6378100" y="-186600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6"/>
          <p:cNvGrpSpPr/>
          <p:nvPr/>
        </p:nvGrpSpPr>
        <p:grpSpPr>
          <a:xfrm>
            <a:off x="632913" y="1226713"/>
            <a:ext cx="7893700" cy="3483550"/>
            <a:chOff x="632913" y="1226713"/>
            <a:chExt cx="7893700" cy="3483550"/>
          </a:xfrm>
        </p:grpSpPr>
        <p:sp>
          <p:nvSpPr>
            <p:cNvPr id="798" name="Google Shape;798;p6"/>
            <p:cNvSpPr/>
            <p:nvPr/>
          </p:nvSpPr>
          <p:spPr>
            <a:xfrm>
              <a:off x="777475" y="1395050"/>
              <a:ext cx="7589100" cy="3181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32913" y="122671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 rot="10800000">
              <a:off x="7814713" y="40073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6"/>
          <p:cNvSpPr txBox="1">
            <a:spLocks noGrp="1"/>
          </p:cNvSpPr>
          <p:nvPr>
            <p:ph type="title"/>
          </p:nvPr>
        </p:nvSpPr>
        <p:spPr>
          <a:xfrm>
            <a:off x="777375" y="447325"/>
            <a:ext cx="7589100" cy="671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14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1614" name="Google Shape;1614;p14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5" name="Google Shape;1615;p14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6" name="Google Shape;1616;p14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7" name="Google Shape;1617;p14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8" name="Google Shape;1618;p14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9" name="Google Shape;1619;p14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0" name="Google Shape;1620;p14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1" name="Google Shape;1621;p14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2" name="Google Shape;1622;p14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3" name="Google Shape;1623;p14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4" name="Google Shape;1624;p14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5" name="Google Shape;1625;p14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6" name="Google Shape;1626;p14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7" name="Google Shape;1627;p14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8" name="Google Shape;1628;p14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9" name="Google Shape;1629;p14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0" name="Google Shape;1630;p14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1" name="Google Shape;1631;p14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2" name="Google Shape;1632;p14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3" name="Google Shape;1633;p14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4" name="Google Shape;1634;p14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14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6" name="Google Shape;1636;p14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7" name="Google Shape;1637;p14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8" name="Google Shape;1638;p14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9" name="Google Shape;1639;p14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14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1" name="Google Shape;1641;p14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2" name="Google Shape;1642;p14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3" name="Google Shape;1643;p14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4" name="Google Shape;1644;p14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14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6" name="Google Shape;1646;p14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7" name="Google Shape;1647;p14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8" name="Google Shape;1648;p14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9" name="Google Shape;1649;p14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14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1" name="Google Shape;1651;p14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2" name="Google Shape;1652;p14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3" name="Google Shape;1653;p14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4" name="Google Shape;1654;p14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5" name="Google Shape;1655;p14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6" name="Google Shape;1656;p14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7" name="Google Shape;1657;p14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8" name="Google Shape;1658;p14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9" name="Google Shape;1659;p14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14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1" name="Google Shape;1661;p14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2" name="Google Shape;1662;p14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3" name="Google Shape;1663;p14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4" name="Google Shape;1664;p14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14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6" name="Google Shape;1666;p14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14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8" name="Google Shape;1668;p14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9" name="Google Shape;1669;p14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0" name="Google Shape;1670;p14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14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14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14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14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5" name="Google Shape;1675;p14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6" name="Google Shape;1676;p14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14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8" name="Google Shape;1678;p14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14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0" name="Google Shape;1680;p14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1" name="Google Shape;1681;p14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2" name="Google Shape;1682;p14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3" name="Google Shape;1683;p14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4" name="Google Shape;1684;p14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14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14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14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Google Shape;1688;p14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14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Google Shape;1690;p14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1" name="Google Shape;1691;p14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14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14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4" name="Google Shape;1694;p14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14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14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14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8" name="Google Shape;1698;p14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" name="Google Shape;1699;p14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0" name="Google Shape;1700;p14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1" name="Google Shape;1701;p14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2" name="Google Shape;1702;p14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3" name="Google Shape;1703;p14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4" name="Google Shape;1704;p14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5" name="Google Shape;1705;p14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6" name="Google Shape;1706;p14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7" name="Google Shape;1707;p14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8" name="Google Shape;1708;p14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9" name="Google Shape;1709;p14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0" name="Google Shape;1710;p14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1" name="Google Shape;1711;p14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2" name="Google Shape;1712;p14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3" name="Google Shape;1713;p14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4" name="Google Shape;1714;p14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5" name="Google Shape;1715;p14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6" name="Google Shape;1716;p14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7" name="Google Shape;1717;p14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8" name="Google Shape;1718;p14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9" name="Google Shape;1719;p14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0" name="Google Shape;1720;p14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1" name="Google Shape;1721;p14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2" name="Google Shape;1722;p14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14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4" name="Google Shape;1724;p14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5" name="Google Shape;1725;p14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14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7" name="Google Shape;1727;p14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8" name="Google Shape;1728;p14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9" name="Google Shape;1729;p14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0" name="Google Shape;1730;p14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1" name="Google Shape;1731;p14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2" name="Google Shape;1732;p14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3" name="Google Shape;1733;p14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4" name="Google Shape;1734;p14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5" name="Google Shape;1735;p14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6" name="Google Shape;1736;p14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7" name="Google Shape;1737;p14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8" name="Google Shape;1738;p14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9" name="Google Shape;1739;p14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0" name="Google Shape;1740;p14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1" name="Google Shape;1741;p14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2" name="Google Shape;1742;p14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" name="Google Shape;1743;p14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14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14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14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7" name="Google Shape;1747;p14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8" name="Google Shape;1748;p14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9" name="Google Shape;1749;p14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0" name="Google Shape;1750;p14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14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14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3" name="Google Shape;1753;p14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4" name="Google Shape;1754;p14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5" name="Google Shape;1755;p14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6" name="Google Shape;1756;p14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7" name="Google Shape;1757;p14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14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9" name="Google Shape;1759;p14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0" name="Google Shape;1760;p14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1" name="Google Shape;1761;p14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2" name="Google Shape;1762;p14"/>
          <p:cNvSpPr/>
          <p:nvPr/>
        </p:nvSpPr>
        <p:spPr>
          <a:xfrm>
            <a:off x="1932150" y="152300"/>
            <a:ext cx="467400" cy="46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14"/>
          <p:cNvSpPr/>
          <p:nvPr/>
        </p:nvSpPr>
        <p:spPr>
          <a:xfrm>
            <a:off x="1141350" y="-494300"/>
            <a:ext cx="790800" cy="790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14"/>
          <p:cNvSpPr/>
          <p:nvPr/>
        </p:nvSpPr>
        <p:spPr>
          <a:xfrm>
            <a:off x="8604800" y="2586575"/>
            <a:ext cx="467400" cy="46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5" name="Google Shape;1765;p14"/>
          <p:cNvGrpSpPr/>
          <p:nvPr/>
        </p:nvGrpSpPr>
        <p:grpSpPr>
          <a:xfrm>
            <a:off x="632913" y="1226713"/>
            <a:ext cx="7893700" cy="3483550"/>
            <a:chOff x="632913" y="1226713"/>
            <a:chExt cx="7893700" cy="3483550"/>
          </a:xfrm>
        </p:grpSpPr>
        <p:sp>
          <p:nvSpPr>
            <p:cNvPr id="1766" name="Google Shape;1766;p14"/>
            <p:cNvSpPr/>
            <p:nvPr/>
          </p:nvSpPr>
          <p:spPr>
            <a:xfrm>
              <a:off x="777475" y="1395050"/>
              <a:ext cx="7589100" cy="3181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632913" y="122671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4"/>
            <p:cNvSpPr/>
            <p:nvPr/>
          </p:nvSpPr>
          <p:spPr>
            <a:xfrm rot="10800000">
              <a:off x="7814713" y="40073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14"/>
          <p:cNvSpPr txBox="1">
            <a:spLocks noGrp="1"/>
          </p:cNvSpPr>
          <p:nvPr>
            <p:ph type="title"/>
          </p:nvPr>
        </p:nvSpPr>
        <p:spPr>
          <a:xfrm>
            <a:off x="777475" y="448850"/>
            <a:ext cx="7589100" cy="6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0" name="Google Shape;1770;p14"/>
          <p:cNvSpPr txBox="1">
            <a:spLocks noGrp="1"/>
          </p:cNvSpPr>
          <p:nvPr>
            <p:ph type="subTitle" idx="1"/>
          </p:nvPr>
        </p:nvSpPr>
        <p:spPr>
          <a:xfrm>
            <a:off x="1717115" y="2345568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1" name="Google Shape;1771;p14"/>
          <p:cNvSpPr txBox="1">
            <a:spLocks noGrp="1"/>
          </p:cNvSpPr>
          <p:nvPr>
            <p:ph type="subTitle" idx="2"/>
          </p:nvPr>
        </p:nvSpPr>
        <p:spPr>
          <a:xfrm>
            <a:off x="5025985" y="2345568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2" name="Google Shape;1772;p14"/>
          <p:cNvSpPr txBox="1">
            <a:spLocks noGrp="1"/>
          </p:cNvSpPr>
          <p:nvPr>
            <p:ph type="subTitle" idx="3"/>
          </p:nvPr>
        </p:nvSpPr>
        <p:spPr>
          <a:xfrm>
            <a:off x="1717115" y="3931373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3" name="Google Shape;1773;p14"/>
          <p:cNvSpPr txBox="1">
            <a:spLocks noGrp="1"/>
          </p:cNvSpPr>
          <p:nvPr>
            <p:ph type="subTitle" idx="4"/>
          </p:nvPr>
        </p:nvSpPr>
        <p:spPr>
          <a:xfrm>
            <a:off x="5025985" y="3931373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4"/>
          <p:cNvSpPr txBox="1">
            <a:spLocks noGrp="1"/>
          </p:cNvSpPr>
          <p:nvPr>
            <p:ph type="title" idx="5" hasCustomPrompt="1"/>
          </p:nvPr>
        </p:nvSpPr>
        <p:spPr>
          <a:xfrm>
            <a:off x="2420315" y="1607117"/>
            <a:ext cx="9945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r>
              <a:t>xx%</a:t>
            </a:r>
          </a:p>
        </p:txBody>
      </p:sp>
      <p:sp>
        <p:nvSpPr>
          <p:cNvPr id="1775" name="Google Shape;1775;p14"/>
          <p:cNvSpPr txBox="1">
            <a:spLocks noGrp="1"/>
          </p:cNvSpPr>
          <p:nvPr>
            <p:ph type="title" idx="6" hasCustomPrompt="1"/>
          </p:nvPr>
        </p:nvSpPr>
        <p:spPr>
          <a:xfrm>
            <a:off x="2420315" y="3192938"/>
            <a:ext cx="9945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r>
              <a:t>xx%</a:t>
            </a:r>
          </a:p>
        </p:txBody>
      </p:sp>
      <p:sp>
        <p:nvSpPr>
          <p:cNvPr id="1776" name="Google Shape;1776;p14"/>
          <p:cNvSpPr txBox="1">
            <a:spLocks noGrp="1"/>
          </p:cNvSpPr>
          <p:nvPr>
            <p:ph type="title" idx="7" hasCustomPrompt="1"/>
          </p:nvPr>
        </p:nvSpPr>
        <p:spPr>
          <a:xfrm>
            <a:off x="5729185" y="1607117"/>
            <a:ext cx="9945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r>
              <a:t>xx%</a:t>
            </a:r>
          </a:p>
        </p:txBody>
      </p:sp>
      <p:sp>
        <p:nvSpPr>
          <p:cNvPr id="1777" name="Google Shape;1777;p14"/>
          <p:cNvSpPr txBox="1">
            <a:spLocks noGrp="1"/>
          </p:cNvSpPr>
          <p:nvPr>
            <p:ph type="title" idx="8" hasCustomPrompt="1"/>
          </p:nvPr>
        </p:nvSpPr>
        <p:spPr>
          <a:xfrm>
            <a:off x="5729185" y="3192938"/>
            <a:ext cx="9945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ectral"/>
              <a:buNone/>
              <a:defRPr sz="3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r>
              <a:t>xx%</a:t>
            </a:r>
          </a:p>
        </p:txBody>
      </p:sp>
      <p:sp>
        <p:nvSpPr>
          <p:cNvPr id="1778" name="Google Shape;1778;p14"/>
          <p:cNvSpPr txBox="1">
            <a:spLocks noGrp="1"/>
          </p:cNvSpPr>
          <p:nvPr>
            <p:ph type="subTitle" idx="9"/>
          </p:nvPr>
        </p:nvSpPr>
        <p:spPr>
          <a:xfrm>
            <a:off x="1717115" y="2008575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779" name="Google Shape;1779;p14"/>
          <p:cNvSpPr txBox="1">
            <a:spLocks noGrp="1"/>
          </p:cNvSpPr>
          <p:nvPr>
            <p:ph type="subTitle" idx="13"/>
          </p:nvPr>
        </p:nvSpPr>
        <p:spPr>
          <a:xfrm>
            <a:off x="5025985" y="2008575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780" name="Google Shape;1780;p14"/>
          <p:cNvSpPr txBox="1">
            <a:spLocks noGrp="1"/>
          </p:cNvSpPr>
          <p:nvPr>
            <p:ph type="subTitle" idx="14"/>
          </p:nvPr>
        </p:nvSpPr>
        <p:spPr>
          <a:xfrm>
            <a:off x="1717115" y="3594380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781" name="Google Shape;1781;p14"/>
          <p:cNvSpPr txBox="1">
            <a:spLocks noGrp="1"/>
          </p:cNvSpPr>
          <p:nvPr>
            <p:ph type="subTitle" idx="15"/>
          </p:nvPr>
        </p:nvSpPr>
        <p:spPr>
          <a:xfrm>
            <a:off x="5025985" y="3594380"/>
            <a:ext cx="24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ectral"/>
              <a:buNone/>
              <a:defRPr sz="20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2" name="Google Shape;2452;p19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2453" name="Google Shape;2453;p19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19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19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19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19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19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19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19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19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19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19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19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19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19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19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19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19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19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19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19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19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19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19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19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19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19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9" name="Google Shape;2479;p19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0" name="Google Shape;2480;p19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1" name="Google Shape;2481;p19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2" name="Google Shape;2482;p19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3" name="Google Shape;2483;p19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4" name="Google Shape;2484;p19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5" name="Google Shape;2485;p19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6" name="Google Shape;2486;p19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7" name="Google Shape;2487;p19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8" name="Google Shape;2488;p19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9" name="Google Shape;2489;p19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0" name="Google Shape;2490;p19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1" name="Google Shape;2491;p19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2" name="Google Shape;2492;p19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3" name="Google Shape;2493;p19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19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5" name="Google Shape;2495;p19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6" name="Google Shape;2496;p19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7" name="Google Shape;2497;p19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8" name="Google Shape;2498;p19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9" name="Google Shape;2499;p19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0" name="Google Shape;2500;p19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1" name="Google Shape;2501;p19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2" name="Google Shape;2502;p19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3" name="Google Shape;2503;p19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4" name="Google Shape;2504;p19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5" name="Google Shape;2505;p19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19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7" name="Google Shape;2507;p19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8" name="Google Shape;2508;p19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9" name="Google Shape;2509;p19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19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1" name="Google Shape;2511;p19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2" name="Google Shape;2512;p19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3" name="Google Shape;2513;p19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4" name="Google Shape;2514;p19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5" name="Google Shape;2515;p19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6" name="Google Shape;2516;p19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7" name="Google Shape;2517;p19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8" name="Google Shape;2518;p19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9" name="Google Shape;2519;p19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0" name="Google Shape;2520;p19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1" name="Google Shape;2521;p19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2" name="Google Shape;2522;p19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3" name="Google Shape;2523;p19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4" name="Google Shape;2524;p19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5" name="Google Shape;2525;p19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6" name="Google Shape;2526;p19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7" name="Google Shape;2527;p19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8" name="Google Shape;2528;p19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9" name="Google Shape;2529;p19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0" name="Google Shape;2530;p19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1" name="Google Shape;2531;p19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2" name="Google Shape;2532;p19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3" name="Google Shape;2533;p19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4" name="Google Shape;2534;p19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5" name="Google Shape;2535;p19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6" name="Google Shape;2536;p19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7" name="Google Shape;2537;p19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8" name="Google Shape;2538;p19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9" name="Google Shape;2539;p19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0" name="Google Shape;2540;p19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1" name="Google Shape;2541;p19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2" name="Google Shape;2542;p19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3" name="Google Shape;2543;p19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4" name="Google Shape;2544;p19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5" name="Google Shape;2545;p19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6" name="Google Shape;2546;p19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7" name="Google Shape;2547;p19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8" name="Google Shape;2548;p19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9" name="Google Shape;2549;p19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0" name="Google Shape;2550;p19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1" name="Google Shape;2551;p19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2" name="Google Shape;2552;p19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3" name="Google Shape;2553;p19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4" name="Google Shape;2554;p19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5" name="Google Shape;2555;p19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6" name="Google Shape;2556;p19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7" name="Google Shape;2557;p19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8" name="Google Shape;2558;p19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9" name="Google Shape;2559;p19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0" name="Google Shape;2560;p19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1" name="Google Shape;2561;p19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2" name="Google Shape;2562;p19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3" name="Google Shape;2563;p19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4" name="Google Shape;2564;p19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5" name="Google Shape;2565;p19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6" name="Google Shape;2566;p19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7" name="Google Shape;2567;p19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8" name="Google Shape;2568;p19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9" name="Google Shape;2569;p19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0" name="Google Shape;2570;p19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1" name="Google Shape;2571;p19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2" name="Google Shape;2572;p19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3" name="Google Shape;2573;p19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4" name="Google Shape;2574;p19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5" name="Google Shape;2575;p19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6" name="Google Shape;2576;p19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7" name="Google Shape;2577;p19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8" name="Google Shape;2578;p19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9" name="Google Shape;2579;p19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0" name="Google Shape;2580;p19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1" name="Google Shape;2581;p19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2" name="Google Shape;2582;p19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3" name="Google Shape;2583;p19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4" name="Google Shape;2584;p19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5" name="Google Shape;2585;p19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6" name="Google Shape;2586;p19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7" name="Google Shape;2587;p19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8" name="Google Shape;2588;p19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9" name="Google Shape;2589;p19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0" name="Google Shape;2590;p19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1" name="Google Shape;2591;p19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2" name="Google Shape;2592;p19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3" name="Google Shape;2593;p19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4" name="Google Shape;2594;p19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5" name="Google Shape;2595;p19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6" name="Google Shape;2596;p19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7" name="Google Shape;2597;p19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8" name="Google Shape;2598;p19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9" name="Google Shape;2599;p19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0" name="Google Shape;2600;p19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01" name="Google Shape;2601;p19"/>
          <p:cNvGrpSpPr/>
          <p:nvPr/>
        </p:nvGrpSpPr>
        <p:grpSpPr>
          <a:xfrm>
            <a:off x="123225" y="-323300"/>
            <a:ext cx="8702950" cy="5394700"/>
            <a:chOff x="123225" y="-323300"/>
            <a:chExt cx="8702950" cy="5394700"/>
          </a:xfrm>
        </p:grpSpPr>
        <p:sp>
          <p:nvSpPr>
            <p:cNvPr id="2602" name="Google Shape;2602;p19"/>
            <p:cNvSpPr/>
            <p:nvPr/>
          </p:nvSpPr>
          <p:spPr>
            <a:xfrm>
              <a:off x="8035375" y="2911325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9"/>
            <p:cNvSpPr/>
            <p:nvPr/>
          </p:nvSpPr>
          <p:spPr>
            <a:xfrm>
              <a:off x="213375" y="3625150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9"/>
            <p:cNvSpPr/>
            <p:nvPr/>
          </p:nvSpPr>
          <p:spPr>
            <a:xfrm>
              <a:off x="2598175" y="51925"/>
              <a:ext cx="790800" cy="790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9"/>
            <p:cNvSpPr/>
            <p:nvPr/>
          </p:nvSpPr>
          <p:spPr>
            <a:xfrm>
              <a:off x="4155225" y="-323300"/>
              <a:ext cx="467400" cy="46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9"/>
            <p:cNvSpPr/>
            <p:nvPr/>
          </p:nvSpPr>
          <p:spPr>
            <a:xfrm>
              <a:off x="123225" y="4604000"/>
              <a:ext cx="467400" cy="467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7" name="Google Shape;2607;p19"/>
          <p:cNvGrpSpPr/>
          <p:nvPr/>
        </p:nvGrpSpPr>
        <p:grpSpPr>
          <a:xfrm>
            <a:off x="590622" y="302075"/>
            <a:ext cx="7935991" cy="4408188"/>
            <a:chOff x="590622" y="302075"/>
            <a:chExt cx="7935991" cy="4408188"/>
          </a:xfrm>
        </p:grpSpPr>
        <p:sp>
          <p:nvSpPr>
            <p:cNvPr id="2608" name="Google Shape;2608;p19"/>
            <p:cNvSpPr/>
            <p:nvPr/>
          </p:nvSpPr>
          <p:spPr>
            <a:xfrm>
              <a:off x="777475" y="447325"/>
              <a:ext cx="7589100" cy="412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9"/>
            <p:cNvSpPr/>
            <p:nvPr/>
          </p:nvSpPr>
          <p:spPr>
            <a:xfrm>
              <a:off x="590622" y="302075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9"/>
            <p:cNvSpPr/>
            <p:nvPr/>
          </p:nvSpPr>
          <p:spPr>
            <a:xfrm rot="10800000">
              <a:off x="7814713" y="40073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1" name="Google Shape;2611;p19"/>
          <p:cNvSpPr txBox="1">
            <a:spLocks noGrp="1"/>
          </p:cNvSpPr>
          <p:nvPr>
            <p:ph type="title"/>
          </p:nvPr>
        </p:nvSpPr>
        <p:spPr>
          <a:xfrm>
            <a:off x="1750254" y="540000"/>
            <a:ext cx="56436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2" name="Google Shape;2612;p19"/>
          <p:cNvSpPr txBox="1">
            <a:spLocks noGrp="1"/>
          </p:cNvSpPr>
          <p:nvPr>
            <p:ph type="subTitle" idx="1"/>
          </p:nvPr>
        </p:nvSpPr>
        <p:spPr>
          <a:xfrm>
            <a:off x="1750225" y="1841450"/>
            <a:ext cx="5643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3" name="Google Shape;2613;p19"/>
          <p:cNvSpPr txBox="1"/>
          <p:nvPr/>
        </p:nvSpPr>
        <p:spPr>
          <a:xfrm>
            <a:off x="1750254" y="3688150"/>
            <a:ext cx="5643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</a:t>
            </a:r>
            <a:endParaRPr sz="1200" b="1">
              <a:solidFill>
                <a:schemeClr val="dk1"/>
              </a:solidFill>
              <a:latin typeface="Arial" panose="020B0604020202020204" pitchFamily="34" charset="0"/>
              <a:ea typeface="Inter"/>
              <a:cs typeface="Arial" panose="020B0604020202020204" pitchFamily="34" charset="0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5" name="Google Shape;2615;p20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2616" name="Google Shape;2616;p20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7" name="Google Shape;2617;p20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8" name="Google Shape;2618;p20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9" name="Google Shape;2619;p20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0" name="Google Shape;2620;p20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1" name="Google Shape;2621;p20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2" name="Google Shape;2622;p20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3" name="Google Shape;2623;p20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4" name="Google Shape;2624;p20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5" name="Google Shape;2625;p20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6" name="Google Shape;2626;p20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7" name="Google Shape;2627;p20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8" name="Google Shape;2628;p20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9" name="Google Shape;2629;p20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0" name="Google Shape;2630;p20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1" name="Google Shape;2631;p20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2" name="Google Shape;2632;p20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3" name="Google Shape;2633;p20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4" name="Google Shape;2634;p20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5" name="Google Shape;2635;p20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6" name="Google Shape;2636;p20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7" name="Google Shape;2637;p20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8" name="Google Shape;2638;p20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9" name="Google Shape;2639;p20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0" name="Google Shape;2640;p20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1" name="Google Shape;2641;p20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2" name="Google Shape;2642;p20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3" name="Google Shape;2643;p20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4" name="Google Shape;2644;p20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5" name="Google Shape;2645;p20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6" name="Google Shape;2646;p20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7" name="Google Shape;2647;p20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8" name="Google Shape;2648;p20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9" name="Google Shape;2649;p20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0" name="Google Shape;2650;p20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1" name="Google Shape;2651;p20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2" name="Google Shape;2652;p20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3" name="Google Shape;2653;p20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4" name="Google Shape;2654;p20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5" name="Google Shape;2655;p20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6" name="Google Shape;2656;p20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7" name="Google Shape;2657;p20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8" name="Google Shape;2658;p20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9" name="Google Shape;2659;p20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0" name="Google Shape;2660;p20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1" name="Google Shape;2661;p20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2" name="Google Shape;2662;p20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3" name="Google Shape;2663;p20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4" name="Google Shape;2664;p20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5" name="Google Shape;2665;p20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6" name="Google Shape;2666;p20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7" name="Google Shape;2667;p20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8" name="Google Shape;2668;p20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9" name="Google Shape;2669;p20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0" name="Google Shape;2670;p20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1" name="Google Shape;2671;p20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2" name="Google Shape;2672;p20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3" name="Google Shape;2673;p20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4" name="Google Shape;2674;p20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5" name="Google Shape;2675;p20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6" name="Google Shape;2676;p20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7" name="Google Shape;2677;p20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8" name="Google Shape;2678;p20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9" name="Google Shape;2679;p20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0" name="Google Shape;2680;p20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1" name="Google Shape;2681;p20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2" name="Google Shape;2682;p20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3" name="Google Shape;2683;p20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4" name="Google Shape;2684;p20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5" name="Google Shape;2685;p20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6" name="Google Shape;2686;p20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7" name="Google Shape;2687;p20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8" name="Google Shape;2688;p20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9" name="Google Shape;2689;p20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0" name="Google Shape;2690;p20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1" name="Google Shape;2691;p20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2" name="Google Shape;2692;p20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3" name="Google Shape;2693;p20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4" name="Google Shape;2694;p20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5" name="Google Shape;2695;p20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6" name="Google Shape;2696;p20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7" name="Google Shape;2697;p20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8" name="Google Shape;2698;p20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9" name="Google Shape;2699;p20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0" name="Google Shape;2700;p20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1" name="Google Shape;2701;p20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2" name="Google Shape;2702;p20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3" name="Google Shape;2703;p20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4" name="Google Shape;2704;p20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5" name="Google Shape;2705;p20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6" name="Google Shape;2706;p20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7" name="Google Shape;2707;p20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8" name="Google Shape;2708;p20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9" name="Google Shape;2709;p20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0" name="Google Shape;2710;p20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1" name="Google Shape;2711;p20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2" name="Google Shape;2712;p20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3" name="Google Shape;2713;p20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4" name="Google Shape;2714;p20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5" name="Google Shape;2715;p20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6" name="Google Shape;2716;p20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7" name="Google Shape;2717;p20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8" name="Google Shape;2718;p20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9" name="Google Shape;2719;p20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0" name="Google Shape;2720;p20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1" name="Google Shape;2721;p20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2" name="Google Shape;2722;p20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3" name="Google Shape;2723;p20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4" name="Google Shape;2724;p20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5" name="Google Shape;2725;p20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6" name="Google Shape;2726;p20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7" name="Google Shape;2727;p20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8" name="Google Shape;2728;p20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9" name="Google Shape;2729;p20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0" name="Google Shape;2730;p20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1" name="Google Shape;2731;p20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2" name="Google Shape;2732;p20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3" name="Google Shape;2733;p20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4" name="Google Shape;2734;p20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5" name="Google Shape;2735;p20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6" name="Google Shape;2736;p20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7" name="Google Shape;2737;p20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8" name="Google Shape;2738;p20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9" name="Google Shape;2739;p20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0" name="Google Shape;2740;p20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1" name="Google Shape;2741;p20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2" name="Google Shape;2742;p20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3" name="Google Shape;2743;p20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4" name="Google Shape;2744;p20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5" name="Google Shape;2745;p20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6" name="Google Shape;2746;p20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7" name="Google Shape;2747;p20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8" name="Google Shape;2748;p20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9" name="Google Shape;2749;p20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0" name="Google Shape;2750;p20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1" name="Google Shape;2751;p20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2" name="Google Shape;2752;p20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3" name="Google Shape;2753;p20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4" name="Google Shape;2754;p20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5" name="Google Shape;2755;p20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6" name="Google Shape;2756;p20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7" name="Google Shape;2757;p20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8" name="Google Shape;2758;p20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9" name="Google Shape;2759;p20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0" name="Google Shape;2760;p20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1" name="Google Shape;2761;p20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2" name="Google Shape;2762;p20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3" name="Google Shape;2763;p20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4" name="Google Shape;2764;p20"/>
          <p:cNvGrpSpPr/>
          <p:nvPr/>
        </p:nvGrpSpPr>
        <p:grpSpPr>
          <a:xfrm>
            <a:off x="-175900" y="198113"/>
            <a:ext cx="9504043" cy="4578463"/>
            <a:chOff x="-175900" y="198113"/>
            <a:chExt cx="9504043" cy="4578463"/>
          </a:xfrm>
        </p:grpSpPr>
        <p:grpSp>
          <p:nvGrpSpPr>
            <p:cNvPr id="2765" name="Google Shape;2765;p20"/>
            <p:cNvGrpSpPr/>
            <p:nvPr/>
          </p:nvGrpSpPr>
          <p:grpSpPr>
            <a:xfrm>
              <a:off x="-175900" y="1025872"/>
              <a:ext cx="9504043" cy="3750703"/>
              <a:chOff x="-175900" y="1025872"/>
              <a:chExt cx="9504043" cy="3750703"/>
            </a:xfrm>
          </p:grpSpPr>
          <p:sp>
            <p:nvSpPr>
              <p:cNvPr id="2766" name="Google Shape;2766;p20"/>
              <p:cNvSpPr/>
              <p:nvPr/>
            </p:nvSpPr>
            <p:spPr>
              <a:xfrm>
                <a:off x="8115930" y="1807947"/>
                <a:ext cx="790800" cy="7908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0"/>
              <p:cNvSpPr/>
              <p:nvPr/>
            </p:nvSpPr>
            <p:spPr>
              <a:xfrm>
                <a:off x="317825" y="2901375"/>
                <a:ext cx="790800" cy="7908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0"/>
              <p:cNvSpPr/>
              <p:nvPr/>
            </p:nvSpPr>
            <p:spPr>
              <a:xfrm>
                <a:off x="8860743" y="1025872"/>
                <a:ext cx="467400" cy="467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0"/>
              <p:cNvSpPr/>
              <p:nvPr/>
            </p:nvSpPr>
            <p:spPr>
              <a:xfrm>
                <a:off x="-175900" y="4309175"/>
                <a:ext cx="467400" cy="467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0" name="Google Shape;2770;p20"/>
            <p:cNvGrpSpPr/>
            <p:nvPr/>
          </p:nvGrpSpPr>
          <p:grpSpPr>
            <a:xfrm>
              <a:off x="8478063" y="198113"/>
              <a:ext cx="480876" cy="498423"/>
              <a:chOff x="8478063" y="198113"/>
              <a:chExt cx="480876" cy="498423"/>
            </a:xfrm>
          </p:grpSpPr>
          <p:sp>
            <p:nvSpPr>
              <p:cNvPr id="2771" name="Google Shape;2771;p20"/>
              <p:cNvSpPr/>
              <p:nvPr/>
            </p:nvSpPr>
            <p:spPr>
              <a:xfrm>
                <a:off x="8478063" y="198113"/>
                <a:ext cx="351300" cy="351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0"/>
              <p:cNvSpPr/>
              <p:nvPr/>
            </p:nvSpPr>
            <p:spPr>
              <a:xfrm>
                <a:off x="8607639" y="345235"/>
                <a:ext cx="351300" cy="351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3" name="Google Shape;2773;p20"/>
          <p:cNvGrpSpPr/>
          <p:nvPr/>
        </p:nvGrpSpPr>
        <p:grpSpPr>
          <a:xfrm>
            <a:off x="648286" y="656302"/>
            <a:ext cx="7878326" cy="3215760"/>
            <a:chOff x="648286" y="656302"/>
            <a:chExt cx="7878326" cy="3215760"/>
          </a:xfrm>
        </p:grpSpPr>
        <p:sp>
          <p:nvSpPr>
            <p:cNvPr id="2774" name="Google Shape;2774;p20"/>
            <p:cNvSpPr/>
            <p:nvPr/>
          </p:nvSpPr>
          <p:spPr>
            <a:xfrm>
              <a:off x="777475" y="840250"/>
              <a:ext cx="7589100" cy="2897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0"/>
            <p:cNvSpPr/>
            <p:nvPr/>
          </p:nvSpPr>
          <p:spPr>
            <a:xfrm>
              <a:off x="648286" y="656302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0"/>
            <p:cNvSpPr/>
            <p:nvPr/>
          </p:nvSpPr>
          <p:spPr>
            <a:xfrm rot="10800000">
              <a:off x="7814713" y="31691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8" name="Google Shape;2778;p21"/>
          <p:cNvGrpSpPr/>
          <p:nvPr/>
        </p:nvGrpSpPr>
        <p:grpSpPr>
          <a:xfrm>
            <a:off x="225" y="0"/>
            <a:ext cx="9144000" cy="5143500"/>
            <a:chOff x="225" y="0"/>
            <a:chExt cx="9144000" cy="5143500"/>
          </a:xfrm>
        </p:grpSpPr>
        <p:cxnSp>
          <p:nvCxnSpPr>
            <p:cNvPr id="2779" name="Google Shape;2779;p21"/>
            <p:cNvCxnSpPr/>
            <p:nvPr/>
          </p:nvCxnSpPr>
          <p:spPr>
            <a:xfrm>
              <a:off x="40860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0" name="Google Shape;2780;p21"/>
            <p:cNvCxnSpPr/>
            <p:nvPr/>
          </p:nvCxnSpPr>
          <p:spPr>
            <a:xfrm>
              <a:off x="418330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1" name="Google Shape;2781;p21"/>
            <p:cNvCxnSpPr/>
            <p:nvPr/>
          </p:nvCxnSpPr>
          <p:spPr>
            <a:xfrm>
              <a:off x="447512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2" name="Google Shape;2782;p21"/>
            <p:cNvCxnSpPr/>
            <p:nvPr/>
          </p:nvCxnSpPr>
          <p:spPr>
            <a:xfrm>
              <a:off x="437785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3" name="Google Shape;2783;p21"/>
            <p:cNvCxnSpPr/>
            <p:nvPr/>
          </p:nvCxnSpPr>
          <p:spPr>
            <a:xfrm>
              <a:off x="45724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4" name="Google Shape;2784;p21"/>
            <p:cNvCxnSpPr/>
            <p:nvPr/>
          </p:nvCxnSpPr>
          <p:spPr>
            <a:xfrm>
              <a:off x="46696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5" name="Google Shape;2785;p21"/>
            <p:cNvCxnSpPr/>
            <p:nvPr/>
          </p:nvCxnSpPr>
          <p:spPr>
            <a:xfrm>
              <a:off x="47669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6" name="Google Shape;2786;p21"/>
            <p:cNvCxnSpPr/>
            <p:nvPr/>
          </p:nvCxnSpPr>
          <p:spPr>
            <a:xfrm>
              <a:off x="49614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7" name="Google Shape;2787;p21"/>
            <p:cNvCxnSpPr/>
            <p:nvPr/>
          </p:nvCxnSpPr>
          <p:spPr>
            <a:xfrm>
              <a:off x="50587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8" name="Google Shape;2788;p21"/>
            <p:cNvCxnSpPr/>
            <p:nvPr/>
          </p:nvCxnSpPr>
          <p:spPr>
            <a:xfrm>
              <a:off x="515604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9" name="Google Shape;2789;p21"/>
            <p:cNvCxnSpPr/>
            <p:nvPr/>
          </p:nvCxnSpPr>
          <p:spPr>
            <a:xfrm>
              <a:off x="52533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0" name="Google Shape;2790;p21"/>
            <p:cNvCxnSpPr/>
            <p:nvPr/>
          </p:nvCxnSpPr>
          <p:spPr>
            <a:xfrm>
              <a:off x="53505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1" name="Google Shape;2791;p21"/>
            <p:cNvCxnSpPr/>
            <p:nvPr/>
          </p:nvCxnSpPr>
          <p:spPr>
            <a:xfrm>
              <a:off x="55451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2" name="Google Shape;2792;p21"/>
            <p:cNvCxnSpPr/>
            <p:nvPr/>
          </p:nvCxnSpPr>
          <p:spPr>
            <a:xfrm>
              <a:off x="56424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3" name="Google Shape;2793;p21"/>
            <p:cNvCxnSpPr/>
            <p:nvPr/>
          </p:nvCxnSpPr>
          <p:spPr>
            <a:xfrm>
              <a:off x="57396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4" name="Google Shape;2794;p21"/>
            <p:cNvCxnSpPr/>
            <p:nvPr/>
          </p:nvCxnSpPr>
          <p:spPr>
            <a:xfrm>
              <a:off x="583695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5" name="Google Shape;2795;p21"/>
            <p:cNvCxnSpPr/>
            <p:nvPr/>
          </p:nvCxnSpPr>
          <p:spPr>
            <a:xfrm>
              <a:off x="593423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6" name="Google Shape;2796;p21"/>
            <p:cNvCxnSpPr/>
            <p:nvPr/>
          </p:nvCxnSpPr>
          <p:spPr>
            <a:xfrm>
              <a:off x="612878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7" name="Google Shape;2797;p21"/>
            <p:cNvCxnSpPr/>
            <p:nvPr/>
          </p:nvCxnSpPr>
          <p:spPr>
            <a:xfrm>
              <a:off x="62260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8" name="Google Shape;2798;p21"/>
            <p:cNvCxnSpPr/>
            <p:nvPr/>
          </p:nvCxnSpPr>
          <p:spPr>
            <a:xfrm>
              <a:off x="63233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9" name="Google Shape;2799;p21"/>
            <p:cNvCxnSpPr/>
            <p:nvPr/>
          </p:nvCxnSpPr>
          <p:spPr>
            <a:xfrm>
              <a:off x="642060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0" name="Google Shape;2800;p21"/>
            <p:cNvCxnSpPr/>
            <p:nvPr/>
          </p:nvCxnSpPr>
          <p:spPr>
            <a:xfrm>
              <a:off x="65178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1" name="Google Shape;2801;p21"/>
            <p:cNvCxnSpPr/>
            <p:nvPr/>
          </p:nvCxnSpPr>
          <p:spPr>
            <a:xfrm>
              <a:off x="671242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2" name="Google Shape;2802;p21"/>
            <p:cNvCxnSpPr/>
            <p:nvPr/>
          </p:nvCxnSpPr>
          <p:spPr>
            <a:xfrm>
              <a:off x="680969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3" name="Google Shape;2803;p21"/>
            <p:cNvCxnSpPr/>
            <p:nvPr/>
          </p:nvCxnSpPr>
          <p:spPr>
            <a:xfrm>
              <a:off x="69069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4" name="Google Shape;2804;p21"/>
            <p:cNvCxnSpPr/>
            <p:nvPr/>
          </p:nvCxnSpPr>
          <p:spPr>
            <a:xfrm>
              <a:off x="70042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5" name="Google Shape;2805;p21"/>
            <p:cNvCxnSpPr/>
            <p:nvPr/>
          </p:nvCxnSpPr>
          <p:spPr>
            <a:xfrm>
              <a:off x="71015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6" name="Google Shape;2806;p21"/>
            <p:cNvCxnSpPr/>
            <p:nvPr/>
          </p:nvCxnSpPr>
          <p:spPr>
            <a:xfrm>
              <a:off x="729606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7" name="Google Shape;2807;p21"/>
            <p:cNvCxnSpPr/>
            <p:nvPr/>
          </p:nvCxnSpPr>
          <p:spPr>
            <a:xfrm>
              <a:off x="739333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8" name="Google Shape;2808;p21"/>
            <p:cNvCxnSpPr/>
            <p:nvPr/>
          </p:nvCxnSpPr>
          <p:spPr>
            <a:xfrm>
              <a:off x="749061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9" name="Google Shape;2809;p21"/>
            <p:cNvCxnSpPr/>
            <p:nvPr/>
          </p:nvCxnSpPr>
          <p:spPr>
            <a:xfrm>
              <a:off x="758788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0" name="Google Shape;2810;p21"/>
            <p:cNvCxnSpPr/>
            <p:nvPr/>
          </p:nvCxnSpPr>
          <p:spPr>
            <a:xfrm>
              <a:off x="768516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1" name="Google Shape;2811;p21"/>
            <p:cNvCxnSpPr/>
            <p:nvPr/>
          </p:nvCxnSpPr>
          <p:spPr>
            <a:xfrm>
              <a:off x="787970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2" name="Google Shape;2812;p21"/>
            <p:cNvCxnSpPr/>
            <p:nvPr/>
          </p:nvCxnSpPr>
          <p:spPr>
            <a:xfrm>
              <a:off x="797698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3" name="Google Shape;2813;p21"/>
            <p:cNvCxnSpPr/>
            <p:nvPr/>
          </p:nvCxnSpPr>
          <p:spPr>
            <a:xfrm>
              <a:off x="807425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4" name="Google Shape;2814;p21"/>
            <p:cNvCxnSpPr/>
            <p:nvPr/>
          </p:nvCxnSpPr>
          <p:spPr>
            <a:xfrm>
              <a:off x="817152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5" name="Google Shape;2815;p21"/>
            <p:cNvCxnSpPr/>
            <p:nvPr/>
          </p:nvCxnSpPr>
          <p:spPr>
            <a:xfrm>
              <a:off x="826880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6" name="Google Shape;2816;p21"/>
            <p:cNvCxnSpPr/>
            <p:nvPr/>
          </p:nvCxnSpPr>
          <p:spPr>
            <a:xfrm>
              <a:off x="846334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7" name="Google Shape;2817;p21"/>
            <p:cNvCxnSpPr/>
            <p:nvPr/>
          </p:nvCxnSpPr>
          <p:spPr>
            <a:xfrm>
              <a:off x="856062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8" name="Google Shape;2818;p21"/>
            <p:cNvCxnSpPr/>
            <p:nvPr/>
          </p:nvCxnSpPr>
          <p:spPr>
            <a:xfrm>
              <a:off x="865789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9" name="Google Shape;2819;p21"/>
            <p:cNvCxnSpPr/>
            <p:nvPr/>
          </p:nvCxnSpPr>
          <p:spPr>
            <a:xfrm>
              <a:off x="875517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0" name="Google Shape;2820;p21"/>
            <p:cNvCxnSpPr/>
            <p:nvPr/>
          </p:nvCxnSpPr>
          <p:spPr>
            <a:xfrm>
              <a:off x="885244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1" name="Google Shape;2821;p21"/>
            <p:cNvCxnSpPr/>
            <p:nvPr/>
          </p:nvCxnSpPr>
          <p:spPr>
            <a:xfrm>
              <a:off x="904699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2" name="Google Shape;2822;p21"/>
            <p:cNvCxnSpPr/>
            <p:nvPr/>
          </p:nvCxnSpPr>
          <p:spPr>
            <a:xfrm>
              <a:off x="53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3" name="Google Shape;2823;p21"/>
            <p:cNvCxnSpPr/>
            <p:nvPr/>
          </p:nvCxnSpPr>
          <p:spPr>
            <a:xfrm>
              <a:off x="9781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4" name="Google Shape;2824;p21"/>
            <p:cNvCxnSpPr/>
            <p:nvPr/>
          </p:nvCxnSpPr>
          <p:spPr>
            <a:xfrm>
              <a:off x="29235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5" name="Google Shape;2825;p21"/>
            <p:cNvCxnSpPr/>
            <p:nvPr/>
          </p:nvCxnSpPr>
          <p:spPr>
            <a:xfrm>
              <a:off x="38963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6" name="Google Shape;2826;p21"/>
            <p:cNvCxnSpPr/>
            <p:nvPr/>
          </p:nvCxnSpPr>
          <p:spPr>
            <a:xfrm>
              <a:off x="4869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7" name="Google Shape;2827;p21"/>
            <p:cNvCxnSpPr/>
            <p:nvPr/>
          </p:nvCxnSpPr>
          <p:spPr>
            <a:xfrm>
              <a:off x="58417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8" name="Google Shape;2828;p21"/>
            <p:cNvCxnSpPr/>
            <p:nvPr/>
          </p:nvCxnSpPr>
          <p:spPr>
            <a:xfrm>
              <a:off x="68145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9" name="Google Shape;2829;p21"/>
            <p:cNvCxnSpPr/>
            <p:nvPr/>
          </p:nvCxnSpPr>
          <p:spPr>
            <a:xfrm>
              <a:off x="8760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0" name="Google Shape;2830;p21"/>
            <p:cNvCxnSpPr/>
            <p:nvPr/>
          </p:nvCxnSpPr>
          <p:spPr>
            <a:xfrm>
              <a:off x="97327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1" name="Google Shape;2831;p21"/>
            <p:cNvCxnSpPr/>
            <p:nvPr/>
          </p:nvCxnSpPr>
          <p:spPr>
            <a:xfrm>
              <a:off x="107054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2" name="Google Shape;2832;p21"/>
            <p:cNvCxnSpPr/>
            <p:nvPr/>
          </p:nvCxnSpPr>
          <p:spPr>
            <a:xfrm>
              <a:off x="11678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3" name="Google Shape;2833;p21"/>
            <p:cNvCxnSpPr/>
            <p:nvPr/>
          </p:nvCxnSpPr>
          <p:spPr>
            <a:xfrm>
              <a:off x="126509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4" name="Google Shape;2834;p21"/>
            <p:cNvCxnSpPr/>
            <p:nvPr/>
          </p:nvCxnSpPr>
          <p:spPr>
            <a:xfrm>
              <a:off x="14596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5" name="Google Shape;2835;p21"/>
            <p:cNvCxnSpPr/>
            <p:nvPr/>
          </p:nvCxnSpPr>
          <p:spPr>
            <a:xfrm>
              <a:off x="15569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6" name="Google Shape;2836;p21"/>
            <p:cNvCxnSpPr/>
            <p:nvPr/>
          </p:nvCxnSpPr>
          <p:spPr>
            <a:xfrm>
              <a:off x="165418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7" name="Google Shape;2837;p21"/>
            <p:cNvCxnSpPr/>
            <p:nvPr/>
          </p:nvCxnSpPr>
          <p:spPr>
            <a:xfrm>
              <a:off x="1751463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8" name="Google Shape;2838;p21"/>
            <p:cNvCxnSpPr/>
            <p:nvPr/>
          </p:nvCxnSpPr>
          <p:spPr>
            <a:xfrm>
              <a:off x="184873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9" name="Google Shape;2839;p21"/>
            <p:cNvCxnSpPr/>
            <p:nvPr/>
          </p:nvCxnSpPr>
          <p:spPr>
            <a:xfrm>
              <a:off x="204328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0" name="Google Shape;2840;p21"/>
            <p:cNvCxnSpPr/>
            <p:nvPr/>
          </p:nvCxnSpPr>
          <p:spPr>
            <a:xfrm>
              <a:off x="21405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1" name="Google Shape;2841;p21"/>
            <p:cNvCxnSpPr/>
            <p:nvPr/>
          </p:nvCxnSpPr>
          <p:spPr>
            <a:xfrm>
              <a:off x="223783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2" name="Google Shape;2842;p21"/>
            <p:cNvCxnSpPr/>
            <p:nvPr/>
          </p:nvCxnSpPr>
          <p:spPr>
            <a:xfrm>
              <a:off x="233510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3" name="Google Shape;2843;p21"/>
            <p:cNvCxnSpPr/>
            <p:nvPr/>
          </p:nvCxnSpPr>
          <p:spPr>
            <a:xfrm>
              <a:off x="243237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4" name="Google Shape;2844;p21"/>
            <p:cNvCxnSpPr/>
            <p:nvPr/>
          </p:nvCxnSpPr>
          <p:spPr>
            <a:xfrm>
              <a:off x="262692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5" name="Google Shape;2845;p21"/>
            <p:cNvCxnSpPr/>
            <p:nvPr/>
          </p:nvCxnSpPr>
          <p:spPr>
            <a:xfrm>
              <a:off x="272420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6" name="Google Shape;2846;p21"/>
            <p:cNvCxnSpPr/>
            <p:nvPr/>
          </p:nvCxnSpPr>
          <p:spPr>
            <a:xfrm>
              <a:off x="282147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7" name="Google Shape;2847;p21"/>
            <p:cNvCxnSpPr/>
            <p:nvPr/>
          </p:nvCxnSpPr>
          <p:spPr>
            <a:xfrm>
              <a:off x="291874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8" name="Google Shape;2848;p21"/>
            <p:cNvCxnSpPr/>
            <p:nvPr/>
          </p:nvCxnSpPr>
          <p:spPr>
            <a:xfrm>
              <a:off x="301602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9" name="Google Shape;2849;p21"/>
            <p:cNvCxnSpPr/>
            <p:nvPr/>
          </p:nvCxnSpPr>
          <p:spPr>
            <a:xfrm>
              <a:off x="3210569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0" name="Google Shape;2850;p21"/>
            <p:cNvCxnSpPr/>
            <p:nvPr/>
          </p:nvCxnSpPr>
          <p:spPr>
            <a:xfrm>
              <a:off x="33078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1" name="Google Shape;2851;p21"/>
            <p:cNvCxnSpPr/>
            <p:nvPr/>
          </p:nvCxnSpPr>
          <p:spPr>
            <a:xfrm>
              <a:off x="3405116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2" name="Google Shape;2852;p21"/>
            <p:cNvCxnSpPr/>
            <p:nvPr/>
          </p:nvCxnSpPr>
          <p:spPr>
            <a:xfrm>
              <a:off x="350239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3" name="Google Shape;2853;p21"/>
            <p:cNvCxnSpPr/>
            <p:nvPr/>
          </p:nvCxnSpPr>
          <p:spPr>
            <a:xfrm>
              <a:off x="3599664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4" name="Google Shape;2854;p21"/>
            <p:cNvCxnSpPr/>
            <p:nvPr/>
          </p:nvCxnSpPr>
          <p:spPr>
            <a:xfrm>
              <a:off x="3794211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5" name="Google Shape;2855;p21"/>
            <p:cNvCxnSpPr/>
            <p:nvPr/>
          </p:nvCxnSpPr>
          <p:spPr>
            <a:xfrm>
              <a:off x="389148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6" name="Google Shape;2856;p21"/>
            <p:cNvCxnSpPr/>
            <p:nvPr/>
          </p:nvCxnSpPr>
          <p:spPr>
            <a:xfrm>
              <a:off x="39887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7" name="Google Shape;2857;p21"/>
            <p:cNvCxnSpPr/>
            <p:nvPr/>
          </p:nvCxnSpPr>
          <p:spPr>
            <a:xfrm>
              <a:off x="77872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8" name="Google Shape;2858;p21"/>
            <p:cNvCxnSpPr/>
            <p:nvPr/>
          </p:nvCxnSpPr>
          <p:spPr>
            <a:xfrm>
              <a:off x="136236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9" name="Google Shape;2859;p21"/>
            <p:cNvCxnSpPr/>
            <p:nvPr/>
          </p:nvCxnSpPr>
          <p:spPr>
            <a:xfrm>
              <a:off x="19508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0" name="Google Shape;2860;p21"/>
            <p:cNvCxnSpPr/>
            <p:nvPr/>
          </p:nvCxnSpPr>
          <p:spPr>
            <a:xfrm>
              <a:off x="194601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1" name="Google Shape;2861;p21"/>
            <p:cNvCxnSpPr/>
            <p:nvPr/>
          </p:nvCxnSpPr>
          <p:spPr>
            <a:xfrm>
              <a:off x="252965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2" name="Google Shape;2862;p21"/>
            <p:cNvCxnSpPr/>
            <p:nvPr/>
          </p:nvCxnSpPr>
          <p:spPr>
            <a:xfrm>
              <a:off x="3113295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3" name="Google Shape;2863;p21"/>
            <p:cNvCxnSpPr/>
            <p:nvPr/>
          </p:nvCxnSpPr>
          <p:spPr>
            <a:xfrm>
              <a:off x="3696937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4" name="Google Shape;2864;p21"/>
            <p:cNvCxnSpPr/>
            <p:nvPr/>
          </p:nvCxnSpPr>
          <p:spPr>
            <a:xfrm>
              <a:off x="4280580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5" name="Google Shape;2865;p21"/>
            <p:cNvCxnSpPr/>
            <p:nvPr/>
          </p:nvCxnSpPr>
          <p:spPr>
            <a:xfrm>
              <a:off x="4864222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6" name="Google Shape;2866;p21"/>
            <p:cNvCxnSpPr/>
            <p:nvPr/>
          </p:nvCxnSpPr>
          <p:spPr>
            <a:xfrm>
              <a:off x="5447864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7" name="Google Shape;2867;p21"/>
            <p:cNvCxnSpPr/>
            <p:nvPr/>
          </p:nvCxnSpPr>
          <p:spPr>
            <a:xfrm>
              <a:off x="603150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8" name="Google Shape;2868;p21"/>
            <p:cNvCxnSpPr/>
            <p:nvPr/>
          </p:nvCxnSpPr>
          <p:spPr>
            <a:xfrm>
              <a:off x="6615149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9" name="Google Shape;2869;p21"/>
            <p:cNvCxnSpPr/>
            <p:nvPr/>
          </p:nvCxnSpPr>
          <p:spPr>
            <a:xfrm>
              <a:off x="7198791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0" name="Google Shape;2870;p21"/>
            <p:cNvCxnSpPr/>
            <p:nvPr/>
          </p:nvCxnSpPr>
          <p:spPr>
            <a:xfrm>
              <a:off x="7782433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1" name="Google Shape;2871;p21"/>
            <p:cNvCxnSpPr/>
            <p:nvPr/>
          </p:nvCxnSpPr>
          <p:spPr>
            <a:xfrm>
              <a:off x="8366076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2" name="Google Shape;2872;p21"/>
            <p:cNvCxnSpPr/>
            <p:nvPr/>
          </p:nvCxnSpPr>
          <p:spPr>
            <a:xfrm>
              <a:off x="8949718" y="0"/>
              <a:ext cx="0" cy="5143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3" name="Google Shape;2873;p21"/>
            <p:cNvCxnSpPr/>
            <p:nvPr/>
          </p:nvCxnSpPr>
          <p:spPr>
            <a:xfrm>
              <a:off x="4572225" y="-429958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4" name="Google Shape;2874;p21"/>
            <p:cNvCxnSpPr/>
            <p:nvPr/>
          </p:nvCxnSpPr>
          <p:spPr>
            <a:xfrm>
              <a:off x="4572225" y="-3737567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5" name="Google Shape;2875;p21"/>
            <p:cNvCxnSpPr/>
            <p:nvPr/>
          </p:nvCxnSpPr>
          <p:spPr>
            <a:xfrm>
              <a:off x="4572225" y="-3175548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6" name="Google Shape;2876;p21"/>
            <p:cNvCxnSpPr/>
            <p:nvPr/>
          </p:nvCxnSpPr>
          <p:spPr>
            <a:xfrm>
              <a:off x="4572225" y="-2613529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7" name="Google Shape;2877;p21"/>
            <p:cNvCxnSpPr/>
            <p:nvPr/>
          </p:nvCxnSpPr>
          <p:spPr>
            <a:xfrm>
              <a:off x="4572225" y="-2051510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8" name="Google Shape;2878;p21"/>
            <p:cNvCxnSpPr/>
            <p:nvPr/>
          </p:nvCxnSpPr>
          <p:spPr>
            <a:xfrm>
              <a:off x="4572225" y="-1395821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9" name="Google Shape;2879;p21"/>
            <p:cNvCxnSpPr/>
            <p:nvPr/>
          </p:nvCxnSpPr>
          <p:spPr>
            <a:xfrm>
              <a:off x="4572225" y="-833802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0" name="Google Shape;2880;p21"/>
            <p:cNvCxnSpPr/>
            <p:nvPr/>
          </p:nvCxnSpPr>
          <p:spPr>
            <a:xfrm>
              <a:off x="4572225" y="-271783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1" name="Google Shape;2881;p21"/>
            <p:cNvCxnSpPr/>
            <p:nvPr/>
          </p:nvCxnSpPr>
          <p:spPr>
            <a:xfrm>
              <a:off x="4572225" y="290235"/>
              <a:ext cx="0" cy="9144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2" name="Google Shape;2882;p21"/>
            <p:cNvCxnSpPr/>
            <p:nvPr/>
          </p:nvCxnSpPr>
          <p:spPr>
            <a:xfrm>
              <a:off x="4572225" y="-448692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3" name="Google Shape;2883;p21"/>
            <p:cNvCxnSpPr/>
            <p:nvPr/>
          </p:nvCxnSpPr>
          <p:spPr>
            <a:xfrm>
              <a:off x="4572225" y="-439325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4" name="Google Shape;2884;p21"/>
            <p:cNvCxnSpPr/>
            <p:nvPr/>
          </p:nvCxnSpPr>
          <p:spPr>
            <a:xfrm>
              <a:off x="4572225" y="-411224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5" name="Google Shape;2885;p21"/>
            <p:cNvCxnSpPr/>
            <p:nvPr/>
          </p:nvCxnSpPr>
          <p:spPr>
            <a:xfrm>
              <a:off x="4572225" y="-420591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6" name="Google Shape;2886;p21"/>
            <p:cNvCxnSpPr/>
            <p:nvPr/>
          </p:nvCxnSpPr>
          <p:spPr>
            <a:xfrm>
              <a:off x="4572225" y="-401857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7" name="Google Shape;2887;p21"/>
            <p:cNvCxnSpPr/>
            <p:nvPr/>
          </p:nvCxnSpPr>
          <p:spPr>
            <a:xfrm>
              <a:off x="4572225" y="-392490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8" name="Google Shape;2888;p21"/>
            <p:cNvCxnSpPr/>
            <p:nvPr/>
          </p:nvCxnSpPr>
          <p:spPr>
            <a:xfrm>
              <a:off x="4572225" y="-383123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9" name="Google Shape;2889;p21"/>
            <p:cNvCxnSpPr/>
            <p:nvPr/>
          </p:nvCxnSpPr>
          <p:spPr>
            <a:xfrm>
              <a:off x="4572225" y="-364389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0" name="Google Shape;2890;p21"/>
            <p:cNvCxnSpPr/>
            <p:nvPr/>
          </p:nvCxnSpPr>
          <p:spPr>
            <a:xfrm>
              <a:off x="4572225" y="-355022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1" name="Google Shape;2891;p21"/>
            <p:cNvCxnSpPr/>
            <p:nvPr/>
          </p:nvCxnSpPr>
          <p:spPr>
            <a:xfrm>
              <a:off x="4572225" y="-345655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2" name="Google Shape;2892;p21"/>
            <p:cNvCxnSpPr/>
            <p:nvPr/>
          </p:nvCxnSpPr>
          <p:spPr>
            <a:xfrm>
              <a:off x="4572225" y="-336288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3" name="Google Shape;2893;p21"/>
            <p:cNvCxnSpPr/>
            <p:nvPr/>
          </p:nvCxnSpPr>
          <p:spPr>
            <a:xfrm>
              <a:off x="4572225" y="-3269217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4" name="Google Shape;2894;p21"/>
            <p:cNvCxnSpPr/>
            <p:nvPr/>
          </p:nvCxnSpPr>
          <p:spPr>
            <a:xfrm>
              <a:off x="4572225" y="-308187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5" name="Google Shape;2895;p21"/>
            <p:cNvCxnSpPr/>
            <p:nvPr/>
          </p:nvCxnSpPr>
          <p:spPr>
            <a:xfrm>
              <a:off x="4572225" y="-298820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6" name="Google Shape;2896;p21"/>
            <p:cNvCxnSpPr/>
            <p:nvPr/>
          </p:nvCxnSpPr>
          <p:spPr>
            <a:xfrm>
              <a:off x="4572225" y="-289453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7" name="Google Shape;2897;p21"/>
            <p:cNvCxnSpPr/>
            <p:nvPr/>
          </p:nvCxnSpPr>
          <p:spPr>
            <a:xfrm>
              <a:off x="4572225" y="-2800868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8" name="Google Shape;2898;p21"/>
            <p:cNvCxnSpPr/>
            <p:nvPr/>
          </p:nvCxnSpPr>
          <p:spPr>
            <a:xfrm>
              <a:off x="4572225" y="-270719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9" name="Google Shape;2899;p21"/>
            <p:cNvCxnSpPr/>
            <p:nvPr/>
          </p:nvCxnSpPr>
          <p:spPr>
            <a:xfrm>
              <a:off x="4572225" y="-251985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0" name="Google Shape;2900;p21"/>
            <p:cNvCxnSpPr/>
            <p:nvPr/>
          </p:nvCxnSpPr>
          <p:spPr>
            <a:xfrm>
              <a:off x="4572225" y="-242618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1" name="Google Shape;2901;p21"/>
            <p:cNvCxnSpPr/>
            <p:nvPr/>
          </p:nvCxnSpPr>
          <p:spPr>
            <a:xfrm>
              <a:off x="4572225" y="-2332519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2" name="Google Shape;2902;p21"/>
            <p:cNvCxnSpPr/>
            <p:nvPr/>
          </p:nvCxnSpPr>
          <p:spPr>
            <a:xfrm>
              <a:off x="4572225" y="-223885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3" name="Google Shape;2903;p21"/>
            <p:cNvCxnSpPr/>
            <p:nvPr/>
          </p:nvCxnSpPr>
          <p:spPr>
            <a:xfrm>
              <a:off x="4572225" y="-214518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4" name="Google Shape;2904;p21"/>
            <p:cNvCxnSpPr/>
            <p:nvPr/>
          </p:nvCxnSpPr>
          <p:spPr>
            <a:xfrm>
              <a:off x="4572225" y="-195784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5" name="Google Shape;2905;p21"/>
            <p:cNvCxnSpPr/>
            <p:nvPr/>
          </p:nvCxnSpPr>
          <p:spPr>
            <a:xfrm>
              <a:off x="4572225" y="-186417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6" name="Google Shape;2906;p21"/>
            <p:cNvCxnSpPr/>
            <p:nvPr/>
          </p:nvCxnSpPr>
          <p:spPr>
            <a:xfrm>
              <a:off x="4572225" y="-1770500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7" name="Google Shape;2907;p21"/>
            <p:cNvCxnSpPr/>
            <p:nvPr/>
          </p:nvCxnSpPr>
          <p:spPr>
            <a:xfrm>
              <a:off x="4572225" y="-167683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8" name="Google Shape;2908;p21"/>
            <p:cNvCxnSpPr/>
            <p:nvPr/>
          </p:nvCxnSpPr>
          <p:spPr>
            <a:xfrm>
              <a:off x="4572225" y="-158316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9" name="Google Shape;2909;p21"/>
            <p:cNvCxnSpPr/>
            <p:nvPr/>
          </p:nvCxnSpPr>
          <p:spPr>
            <a:xfrm>
              <a:off x="4572225" y="-130215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0" name="Google Shape;2910;p21"/>
            <p:cNvCxnSpPr/>
            <p:nvPr/>
          </p:nvCxnSpPr>
          <p:spPr>
            <a:xfrm>
              <a:off x="4572225" y="-120848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1" name="Google Shape;2911;p21"/>
            <p:cNvCxnSpPr/>
            <p:nvPr/>
          </p:nvCxnSpPr>
          <p:spPr>
            <a:xfrm>
              <a:off x="4572225" y="-111481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2" name="Google Shape;2912;p21"/>
            <p:cNvCxnSpPr/>
            <p:nvPr/>
          </p:nvCxnSpPr>
          <p:spPr>
            <a:xfrm>
              <a:off x="4572225" y="-102114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3" name="Google Shape;2913;p21"/>
            <p:cNvCxnSpPr/>
            <p:nvPr/>
          </p:nvCxnSpPr>
          <p:spPr>
            <a:xfrm>
              <a:off x="4572225" y="-927472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4" name="Google Shape;2914;p21"/>
            <p:cNvCxnSpPr/>
            <p:nvPr/>
          </p:nvCxnSpPr>
          <p:spPr>
            <a:xfrm>
              <a:off x="4572225" y="-74013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5" name="Google Shape;2915;p21"/>
            <p:cNvCxnSpPr/>
            <p:nvPr/>
          </p:nvCxnSpPr>
          <p:spPr>
            <a:xfrm>
              <a:off x="4572225" y="-64646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6" name="Google Shape;2916;p21"/>
            <p:cNvCxnSpPr/>
            <p:nvPr/>
          </p:nvCxnSpPr>
          <p:spPr>
            <a:xfrm>
              <a:off x="4572225" y="-55279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7" name="Google Shape;2917;p21"/>
            <p:cNvCxnSpPr/>
            <p:nvPr/>
          </p:nvCxnSpPr>
          <p:spPr>
            <a:xfrm>
              <a:off x="4572225" y="-45912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8" name="Google Shape;2918;p21"/>
            <p:cNvCxnSpPr/>
            <p:nvPr/>
          </p:nvCxnSpPr>
          <p:spPr>
            <a:xfrm>
              <a:off x="4572225" y="-365453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9" name="Google Shape;2919;p21"/>
            <p:cNvCxnSpPr/>
            <p:nvPr/>
          </p:nvCxnSpPr>
          <p:spPr>
            <a:xfrm>
              <a:off x="4572225" y="-17811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0" name="Google Shape;2920;p21"/>
            <p:cNvCxnSpPr/>
            <p:nvPr/>
          </p:nvCxnSpPr>
          <p:spPr>
            <a:xfrm>
              <a:off x="4572225" y="-84444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1" name="Google Shape;2921;p21"/>
            <p:cNvCxnSpPr/>
            <p:nvPr/>
          </p:nvCxnSpPr>
          <p:spPr>
            <a:xfrm>
              <a:off x="4572225" y="922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2" name="Google Shape;2922;p21"/>
            <p:cNvCxnSpPr/>
            <p:nvPr/>
          </p:nvCxnSpPr>
          <p:spPr>
            <a:xfrm>
              <a:off x="4572225" y="10289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3" name="Google Shape;2923;p21"/>
            <p:cNvCxnSpPr/>
            <p:nvPr/>
          </p:nvCxnSpPr>
          <p:spPr>
            <a:xfrm>
              <a:off x="4572225" y="196566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4" name="Google Shape;2924;p21"/>
            <p:cNvCxnSpPr/>
            <p:nvPr/>
          </p:nvCxnSpPr>
          <p:spPr>
            <a:xfrm>
              <a:off x="4572225" y="38390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5" name="Google Shape;2925;p21"/>
            <p:cNvCxnSpPr/>
            <p:nvPr/>
          </p:nvCxnSpPr>
          <p:spPr>
            <a:xfrm>
              <a:off x="4572225" y="-1489491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6" name="Google Shape;2926;p21"/>
            <p:cNvCxnSpPr/>
            <p:nvPr/>
          </p:nvCxnSpPr>
          <p:spPr>
            <a:xfrm>
              <a:off x="4572225" y="477575"/>
              <a:ext cx="0" cy="9144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1350574" y="645678"/>
            <a:ext cx="2645226" cy="3790360"/>
            <a:chOff x="648286" y="656302"/>
            <a:chExt cx="2645226" cy="3790360"/>
          </a:xfrm>
        </p:grpSpPr>
        <p:sp>
          <p:nvSpPr>
            <p:cNvPr id="2928" name="Google Shape;2928;p21"/>
            <p:cNvSpPr/>
            <p:nvPr/>
          </p:nvSpPr>
          <p:spPr>
            <a:xfrm>
              <a:off x="777475" y="840250"/>
              <a:ext cx="2336400" cy="3466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648286" y="656302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 rot="10800000">
              <a:off x="2581613" y="37437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21"/>
          <p:cNvGrpSpPr/>
          <p:nvPr/>
        </p:nvGrpSpPr>
        <p:grpSpPr>
          <a:xfrm>
            <a:off x="5148199" y="645678"/>
            <a:ext cx="2645226" cy="3790360"/>
            <a:chOff x="648286" y="656302"/>
            <a:chExt cx="2645226" cy="3790360"/>
          </a:xfrm>
        </p:grpSpPr>
        <p:sp>
          <p:nvSpPr>
            <p:cNvPr id="2932" name="Google Shape;2932;p21"/>
            <p:cNvSpPr/>
            <p:nvPr/>
          </p:nvSpPr>
          <p:spPr>
            <a:xfrm>
              <a:off x="777475" y="840250"/>
              <a:ext cx="2336400" cy="3466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648286" y="656302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 rot="10800000">
              <a:off x="2581613" y="3743763"/>
              <a:ext cx="711900" cy="702900"/>
            </a:xfrm>
            <a:prstGeom prst="diagStripe">
              <a:avLst>
                <a:gd name="adj" fmla="val 67954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5" name="Google Shape;2935;p21"/>
          <p:cNvGrpSpPr/>
          <p:nvPr/>
        </p:nvGrpSpPr>
        <p:grpSpPr>
          <a:xfrm>
            <a:off x="-448275" y="-224728"/>
            <a:ext cx="9806030" cy="4755463"/>
            <a:chOff x="-448275" y="-224728"/>
            <a:chExt cx="9806030" cy="4755463"/>
          </a:xfrm>
        </p:grpSpPr>
        <p:grpSp>
          <p:nvGrpSpPr>
            <p:cNvPr id="2936" name="Google Shape;2936;p21"/>
            <p:cNvGrpSpPr/>
            <p:nvPr/>
          </p:nvGrpSpPr>
          <p:grpSpPr>
            <a:xfrm>
              <a:off x="-448275" y="-224728"/>
              <a:ext cx="9806030" cy="2573178"/>
              <a:chOff x="-448275" y="-224728"/>
              <a:chExt cx="9806030" cy="2573178"/>
            </a:xfrm>
          </p:grpSpPr>
          <p:sp>
            <p:nvSpPr>
              <p:cNvPr id="2937" name="Google Shape;2937;p21"/>
              <p:cNvSpPr/>
              <p:nvPr/>
            </p:nvSpPr>
            <p:spPr>
              <a:xfrm>
                <a:off x="8566955" y="-224728"/>
                <a:ext cx="790800" cy="7908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-448275" y="918125"/>
                <a:ext cx="790800" cy="7908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8860743" y="1025872"/>
                <a:ext cx="467400" cy="467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207175" y="1881050"/>
                <a:ext cx="467400" cy="467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1"/>
            <p:cNvGrpSpPr/>
            <p:nvPr/>
          </p:nvGrpSpPr>
          <p:grpSpPr>
            <a:xfrm>
              <a:off x="185987" y="4032313"/>
              <a:ext cx="480876" cy="498423"/>
              <a:chOff x="8478063" y="198113"/>
              <a:chExt cx="480876" cy="498423"/>
            </a:xfrm>
          </p:grpSpPr>
          <p:sp>
            <p:nvSpPr>
              <p:cNvPr id="2942" name="Google Shape;2942;p21"/>
              <p:cNvSpPr/>
              <p:nvPr/>
            </p:nvSpPr>
            <p:spPr>
              <a:xfrm>
                <a:off x="8478063" y="198113"/>
                <a:ext cx="351300" cy="351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8607639" y="345235"/>
                <a:ext cx="351300" cy="351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ectral"/>
              <a:buNone/>
              <a:defRPr sz="35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25"/>
          <p:cNvSpPr/>
          <p:nvPr/>
        </p:nvSpPr>
        <p:spPr>
          <a:xfrm>
            <a:off x="7630088" y="2610650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25"/>
          <p:cNvSpPr/>
          <p:nvPr/>
        </p:nvSpPr>
        <p:spPr>
          <a:xfrm>
            <a:off x="4416150" y="669627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25"/>
          <p:cNvSpPr/>
          <p:nvPr/>
        </p:nvSpPr>
        <p:spPr>
          <a:xfrm>
            <a:off x="7610300" y="1169725"/>
            <a:ext cx="351300" cy="3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25"/>
          <p:cNvSpPr/>
          <p:nvPr/>
        </p:nvSpPr>
        <p:spPr>
          <a:xfrm>
            <a:off x="7739876" y="1316848"/>
            <a:ext cx="351300" cy="3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25"/>
          <p:cNvSpPr/>
          <p:nvPr/>
        </p:nvSpPr>
        <p:spPr>
          <a:xfrm>
            <a:off x="1181488" y="662988"/>
            <a:ext cx="711900" cy="702900"/>
          </a:xfrm>
          <a:prstGeom prst="diagStripe">
            <a:avLst>
              <a:gd name="adj" fmla="val 6795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25"/>
          <p:cNvSpPr/>
          <p:nvPr/>
        </p:nvSpPr>
        <p:spPr>
          <a:xfrm rot="10800000">
            <a:off x="7250613" y="3777613"/>
            <a:ext cx="711900" cy="702900"/>
          </a:xfrm>
          <a:prstGeom prst="diagStripe">
            <a:avLst>
              <a:gd name="adj" fmla="val 6795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25"/>
          <p:cNvSpPr/>
          <p:nvPr/>
        </p:nvSpPr>
        <p:spPr>
          <a:xfrm>
            <a:off x="7894325" y="-232650"/>
            <a:ext cx="467400" cy="46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25"/>
          <p:cNvSpPr/>
          <p:nvPr/>
        </p:nvSpPr>
        <p:spPr>
          <a:xfrm>
            <a:off x="4848375" y="4677025"/>
            <a:ext cx="790800" cy="790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25"/>
          <p:cNvSpPr/>
          <p:nvPr/>
        </p:nvSpPr>
        <p:spPr>
          <a:xfrm>
            <a:off x="-298200" y="2922350"/>
            <a:ext cx="790800" cy="790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25"/>
          <p:cNvSpPr/>
          <p:nvPr/>
        </p:nvSpPr>
        <p:spPr>
          <a:xfrm>
            <a:off x="273175" y="3869775"/>
            <a:ext cx="467400" cy="46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25"/>
          <p:cNvSpPr/>
          <p:nvPr/>
        </p:nvSpPr>
        <p:spPr>
          <a:xfrm flipH="1">
            <a:off x="525976" y="577175"/>
            <a:ext cx="351300" cy="3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25"/>
          <p:cNvSpPr/>
          <p:nvPr/>
        </p:nvSpPr>
        <p:spPr>
          <a:xfrm flipH="1">
            <a:off x="396400" y="724298"/>
            <a:ext cx="351300" cy="3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25"/>
          <p:cNvSpPr txBox="1">
            <a:spLocks noGrp="1"/>
          </p:cNvSpPr>
          <p:nvPr>
            <p:ph type="ctrTitle"/>
          </p:nvPr>
        </p:nvSpPr>
        <p:spPr>
          <a:xfrm>
            <a:off x="1069600" y="928475"/>
            <a:ext cx="6824725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 </a:t>
            </a:r>
            <a:r>
              <a:rPr lang="vi-VN" dirty="0">
                <a:solidFill>
                  <a:srgbClr val="92D050"/>
                </a:solidFill>
              </a:rPr>
              <a:t>Components inside a Computer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i="1" dirty="0">
                <a:solidFill>
                  <a:schemeClr val="lt2"/>
                </a:solidFill>
                <a:latin typeface="+mj-lt"/>
              </a:rPr>
              <a:t>Team </a:t>
            </a:r>
            <a:r>
              <a:rPr lang="vi-VN" sz="3600" i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36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7" name="Google Shape;2967;p25"/>
          <p:cNvSpPr txBox="1">
            <a:spLocks noGrp="1"/>
          </p:cNvSpPr>
          <p:nvPr>
            <p:ph type="subTitle" idx="1"/>
          </p:nvPr>
        </p:nvSpPr>
        <p:spPr>
          <a:xfrm>
            <a:off x="1566275" y="3613400"/>
            <a:ext cx="6015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accent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 for </a:t>
            </a:r>
            <a:r>
              <a:rPr lang="en-US" i="1" dirty="0" err="1">
                <a:solidFill>
                  <a:schemeClr val="accent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comming</a:t>
            </a:r>
            <a:r>
              <a:rPr lang="en-US" i="1" dirty="0">
                <a:solidFill>
                  <a:schemeClr val="accent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here today.</a:t>
            </a:r>
            <a:endParaRPr i="1" dirty="0">
              <a:solidFill>
                <a:schemeClr val="accent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8" name="Google Shape;2968;p25"/>
          <p:cNvSpPr/>
          <p:nvPr/>
        </p:nvSpPr>
        <p:spPr>
          <a:xfrm>
            <a:off x="1612876" y="2897900"/>
            <a:ext cx="761100" cy="31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21725" y="603100"/>
            <a:ext cx="2220600" cy="1111200"/>
          </a:xfrm>
        </p:spPr>
        <p:txBody>
          <a:bodyPr/>
          <a:lstStyle/>
          <a:p>
            <a:r>
              <a:rPr lang="vi-VN" sz="4000" dirty="0" smtClean="0">
                <a:latin typeface="Times New Roman" pitchFamily="18" charset="0"/>
                <a:cs typeface="Times New Roman" pitchFamily="18" charset="0"/>
              </a:rPr>
              <a:t>CPU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Hình chữ nhật 1"/>
          <p:cNvSpPr/>
          <p:nvPr/>
        </p:nvSpPr>
        <p:spPr>
          <a:xfrm>
            <a:off x="3984171" y="945789"/>
            <a:ext cx="3895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rgbClr val="DB8282"/>
                </a:solidFill>
                <a:latin typeface="+mj-lt"/>
              </a:rPr>
              <a:t>CPU(</a:t>
            </a:r>
            <a:r>
              <a:rPr lang="en-US" dirty="0">
                <a:solidFill>
                  <a:srgbClr val="DB8282"/>
                </a:solidFill>
                <a:latin typeface="+mj-lt"/>
              </a:rPr>
              <a:t>Central Processing </a:t>
            </a:r>
            <a:r>
              <a:rPr lang="en-US" dirty="0" smtClean="0">
                <a:solidFill>
                  <a:srgbClr val="DB8282"/>
                </a:solidFill>
                <a:latin typeface="+mj-lt"/>
              </a:rPr>
              <a:t>Unit</a:t>
            </a:r>
            <a:r>
              <a:rPr lang="vi-VN" dirty="0" smtClean="0">
                <a:solidFill>
                  <a:srgbClr val="DB8282"/>
                </a:solidFill>
                <a:latin typeface="+mj-lt"/>
              </a:rPr>
              <a:t>)</a:t>
            </a:r>
            <a:endParaRPr lang="en-US" dirty="0">
              <a:solidFill>
                <a:srgbClr val="DB8282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Hình chữ nhật 2"/>
          <p:cNvSpPr/>
          <p:nvPr/>
        </p:nvSpPr>
        <p:spPr>
          <a:xfrm>
            <a:off x="3984171" y="1565586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DB8282"/>
                </a:solidFill>
                <a:latin typeface="+mj-lt"/>
              </a:rPr>
              <a:t>A</a:t>
            </a:r>
            <a:r>
              <a:rPr lang="en-US" dirty="0" smtClean="0">
                <a:solidFill>
                  <a:srgbClr val="DB8282"/>
                </a:solidFill>
                <a:latin typeface="+mj-lt"/>
              </a:rPr>
              <a:t> </a:t>
            </a:r>
            <a:r>
              <a:rPr lang="vi-VN" dirty="0" smtClean="0">
                <a:solidFill>
                  <a:srgbClr val="DB8282"/>
                </a:solidFill>
                <a:latin typeface="+mj-lt"/>
              </a:rPr>
              <a:t>CPU</a:t>
            </a:r>
            <a:r>
              <a:rPr lang="en-US" dirty="0" smtClean="0">
                <a:solidFill>
                  <a:srgbClr val="DB8282"/>
                </a:solidFill>
                <a:latin typeface="+mj-lt"/>
              </a:rPr>
              <a:t> </a:t>
            </a:r>
            <a:r>
              <a:rPr lang="en-US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has three elements which are </a:t>
            </a:r>
            <a:r>
              <a:rPr lang="en-US" dirty="0" err="1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alu,register</a:t>
            </a:r>
            <a:r>
              <a:rPr lang="en-US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 smtClean="0">
              <a:solidFill>
                <a:srgbClr val="DB828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control units</a:t>
            </a:r>
            <a:endParaRPr lang="en-US" dirty="0">
              <a:solidFill>
                <a:srgbClr val="DB828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Hình chữ nhật 4"/>
          <p:cNvSpPr/>
          <p:nvPr/>
        </p:nvSpPr>
        <p:spPr>
          <a:xfrm>
            <a:off x="3970675" y="2185384"/>
            <a:ext cx="229582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 smtClean="0">
                <a:solidFill>
                  <a:srgbClr val="DB8282"/>
                </a:solidFill>
                <a:latin typeface="+mj-lt"/>
              </a:rPr>
              <a:t>-CU-Control-Unit</a:t>
            </a:r>
          </a:p>
          <a:p>
            <a:endParaRPr lang="vi-VN" dirty="0" smtClean="0">
              <a:solidFill>
                <a:srgbClr val="DB8282"/>
              </a:solidFill>
              <a:latin typeface="+mj-lt"/>
            </a:endParaRPr>
          </a:p>
          <a:p>
            <a:r>
              <a:rPr lang="vi-VN" dirty="0" smtClean="0">
                <a:solidFill>
                  <a:srgbClr val="DB8282"/>
                </a:solidFill>
                <a:latin typeface="+mj-lt"/>
              </a:rPr>
              <a:t>-ALU-Arithmetic Logic Unit</a:t>
            </a:r>
          </a:p>
          <a:p>
            <a:endParaRPr lang="vi-VN" dirty="0">
              <a:solidFill>
                <a:srgbClr val="DB8282"/>
              </a:solidFill>
              <a:latin typeface="+mj-lt"/>
            </a:endParaRPr>
          </a:p>
          <a:p>
            <a:r>
              <a:rPr lang="vi-VN" dirty="0" smtClean="0">
                <a:solidFill>
                  <a:srgbClr val="DB8282"/>
                </a:solidFill>
                <a:latin typeface="+mj-lt"/>
              </a:rPr>
              <a:t>-RF-Registor Files</a:t>
            </a:r>
            <a:endParaRPr lang="vi-VN" dirty="0" smtClean="0">
              <a:solidFill>
                <a:srgbClr val="DB8282"/>
              </a:solidFill>
              <a:latin typeface="+mj-lt"/>
            </a:endParaRPr>
          </a:p>
          <a:p>
            <a:endParaRPr lang="vi-VN" dirty="0" smtClean="0">
              <a:highlight>
                <a:schemeClr val="dk2"/>
              </a:highlight>
            </a:endParaRPr>
          </a:p>
        </p:txBody>
      </p:sp>
      <p:sp>
        <p:nvSpPr>
          <p:cNvPr id="19" name="Hình chữ nhật 14"/>
          <p:cNvSpPr/>
          <p:nvPr/>
        </p:nvSpPr>
        <p:spPr>
          <a:xfrm>
            <a:off x="3236214" y="806395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01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20" name="Hình chữ nhật 24"/>
          <p:cNvSpPr/>
          <p:nvPr/>
        </p:nvSpPr>
        <p:spPr>
          <a:xfrm>
            <a:off x="3236214" y="1434334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02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21" name="Hình chữ nhật 25"/>
          <p:cNvSpPr/>
          <p:nvPr/>
        </p:nvSpPr>
        <p:spPr>
          <a:xfrm>
            <a:off x="3236214" y="2062274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03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pic>
        <p:nvPicPr>
          <p:cNvPr id="15" name="Picture 2" descr="CPU là gì (ảnh 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2" y="1926460"/>
            <a:ext cx="2368887" cy="18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29"/>
          <p:cNvSpPr txBox="1">
            <a:spLocks noGrp="1"/>
          </p:cNvSpPr>
          <p:nvPr>
            <p:ph type="title"/>
          </p:nvPr>
        </p:nvSpPr>
        <p:spPr>
          <a:xfrm>
            <a:off x="1714838" y="2355717"/>
            <a:ext cx="571432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4000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000" dirty="0" err="1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rocessor</a:t>
            </a:r>
            <a:r>
              <a:rPr lang="en-US" sz="4000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 speed/hard drive capacity/memory size</a:t>
            </a:r>
          </a:p>
        </p:txBody>
      </p:sp>
      <p:sp>
        <p:nvSpPr>
          <p:cNvPr id="3022" name="Google Shape;3022;p29"/>
          <p:cNvSpPr txBox="1">
            <a:spLocks noGrp="1"/>
          </p:cNvSpPr>
          <p:nvPr>
            <p:ph type="title" idx="2"/>
          </p:nvPr>
        </p:nvSpPr>
        <p:spPr>
          <a:xfrm>
            <a:off x="3461701" y="931285"/>
            <a:ext cx="22206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r>
              <a:rPr lang="en" dirty="0"/>
              <a:t>/</a:t>
            </a:r>
            <a:endParaRPr dirty="0"/>
          </a:p>
        </p:txBody>
      </p:sp>
      <p:sp>
        <p:nvSpPr>
          <p:cNvPr id="3024" name="Google Shape;3024;p29"/>
          <p:cNvSpPr/>
          <p:nvPr/>
        </p:nvSpPr>
        <p:spPr>
          <a:xfrm>
            <a:off x="2746250" y="1296575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29"/>
          <p:cNvSpPr/>
          <p:nvPr/>
        </p:nvSpPr>
        <p:spPr>
          <a:xfrm>
            <a:off x="1193025" y="2326763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6" name="Google Shape;3026;p29"/>
          <p:cNvGrpSpPr/>
          <p:nvPr/>
        </p:nvGrpSpPr>
        <p:grpSpPr>
          <a:xfrm>
            <a:off x="7495475" y="1339763"/>
            <a:ext cx="480876" cy="498423"/>
            <a:chOff x="7495475" y="1339763"/>
            <a:chExt cx="480876" cy="498423"/>
          </a:xfrm>
        </p:grpSpPr>
        <p:sp>
          <p:nvSpPr>
            <p:cNvPr id="3027" name="Google Shape;3027;p29"/>
            <p:cNvSpPr/>
            <p:nvPr/>
          </p:nvSpPr>
          <p:spPr>
            <a:xfrm flipH="1">
              <a:off x="7625051" y="1339763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 flipH="1">
              <a:off x="7495475" y="1486885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9" name="Google Shape;3029;p29"/>
          <p:cNvSpPr/>
          <p:nvPr/>
        </p:nvSpPr>
        <p:spPr>
          <a:xfrm>
            <a:off x="6433025" y="1691075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0" name="Google Shape;3030;p29"/>
          <p:cNvGrpSpPr/>
          <p:nvPr/>
        </p:nvGrpSpPr>
        <p:grpSpPr>
          <a:xfrm>
            <a:off x="1108613" y="3446563"/>
            <a:ext cx="480876" cy="498423"/>
            <a:chOff x="1108613" y="3446563"/>
            <a:chExt cx="480876" cy="498423"/>
          </a:xfrm>
        </p:grpSpPr>
        <p:sp>
          <p:nvSpPr>
            <p:cNvPr id="3031" name="Google Shape;3031;p29"/>
            <p:cNvSpPr/>
            <p:nvPr/>
          </p:nvSpPr>
          <p:spPr>
            <a:xfrm>
              <a:off x="1108613" y="3446563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1238189" y="3593685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3" name="Google Shape;3033;p29"/>
          <p:cNvSpPr/>
          <p:nvPr/>
        </p:nvSpPr>
        <p:spPr>
          <a:xfrm>
            <a:off x="7535075" y="3007825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29"/>
          <p:cNvSpPr/>
          <p:nvPr/>
        </p:nvSpPr>
        <p:spPr>
          <a:xfrm>
            <a:off x="4191451" y="539500"/>
            <a:ext cx="761100" cy="31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DDF19D6B-93C7-4658-D089-7142250F9D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83965" y="3390963"/>
            <a:ext cx="64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vi-VN" altLang="vi-VN" sz="1800" b="1" i="1" u="sng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44"/>
          <p:cNvSpPr txBox="1">
            <a:spLocks noGrp="1"/>
          </p:cNvSpPr>
          <p:nvPr>
            <p:ph type="title"/>
          </p:nvPr>
        </p:nvSpPr>
        <p:spPr>
          <a:xfrm>
            <a:off x="1750254" y="540000"/>
            <a:ext cx="56436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05" name="Google Shape;3405;p44"/>
          <p:cNvSpPr txBox="1">
            <a:spLocks noGrp="1"/>
          </p:cNvSpPr>
          <p:nvPr>
            <p:ph type="subTitle" idx="1"/>
          </p:nvPr>
        </p:nvSpPr>
        <p:spPr>
          <a:xfrm>
            <a:off x="1801838" y="1201465"/>
            <a:ext cx="56436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Spectral"/>
                <a:ea typeface="Spectral"/>
                <a:cs typeface="Spectral"/>
                <a:sym typeface="Spectral"/>
              </a:rPr>
              <a:t>Do you have any questions?</a:t>
            </a:r>
            <a:endParaRPr sz="2000" dirty="0">
              <a:solidFill>
                <a:schemeClr val="lt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06" name="Google Shape;3406;p44"/>
          <p:cNvSpPr/>
          <p:nvPr/>
        </p:nvSpPr>
        <p:spPr>
          <a:xfrm>
            <a:off x="621625" y="1838175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7" name="Google Shape;3407;p44"/>
          <p:cNvGrpSpPr/>
          <p:nvPr/>
        </p:nvGrpSpPr>
        <p:grpSpPr>
          <a:xfrm>
            <a:off x="8035375" y="290288"/>
            <a:ext cx="480876" cy="498423"/>
            <a:chOff x="7495475" y="1339763"/>
            <a:chExt cx="480876" cy="498423"/>
          </a:xfrm>
        </p:grpSpPr>
        <p:sp>
          <p:nvSpPr>
            <p:cNvPr id="3408" name="Google Shape;3408;p44"/>
            <p:cNvSpPr/>
            <p:nvPr/>
          </p:nvSpPr>
          <p:spPr>
            <a:xfrm flipH="1">
              <a:off x="7625051" y="1339763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4"/>
            <p:cNvSpPr/>
            <p:nvPr/>
          </p:nvSpPr>
          <p:spPr>
            <a:xfrm flipH="1">
              <a:off x="7495475" y="1486885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0" name="Google Shape;3410;p44"/>
          <p:cNvGrpSpPr/>
          <p:nvPr/>
        </p:nvGrpSpPr>
        <p:grpSpPr>
          <a:xfrm>
            <a:off x="2886565" y="2471802"/>
            <a:ext cx="437400" cy="437400"/>
            <a:chOff x="3485375" y="3088037"/>
            <a:chExt cx="437400" cy="437400"/>
          </a:xfrm>
        </p:grpSpPr>
        <p:sp>
          <p:nvSpPr>
            <p:cNvPr id="3411" name="Google Shape;3411;p44"/>
            <p:cNvSpPr/>
            <p:nvPr/>
          </p:nvSpPr>
          <p:spPr>
            <a:xfrm>
              <a:off x="3485375" y="3088037"/>
              <a:ext cx="437400" cy="43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2" name="Google Shape;3412;p44"/>
            <p:cNvGrpSpPr/>
            <p:nvPr/>
          </p:nvGrpSpPr>
          <p:grpSpPr>
            <a:xfrm>
              <a:off x="3572524" y="3167535"/>
              <a:ext cx="276012" cy="275991"/>
              <a:chOff x="3368074" y="3882537"/>
              <a:chExt cx="215298" cy="215298"/>
            </a:xfrm>
          </p:grpSpPr>
          <p:sp>
            <p:nvSpPr>
              <p:cNvPr id="3413" name="Google Shape;3413;p44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4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4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6" name="Google Shape;3416;p44"/>
          <p:cNvGrpSpPr/>
          <p:nvPr/>
        </p:nvGrpSpPr>
        <p:grpSpPr>
          <a:xfrm>
            <a:off x="4271542" y="2470392"/>
            <a:ext cx="437400" cy="437400"/>
            <a:chOff x="4353250" y="3088037"/>
            <a:chExt cx="437400" cy="437400"/>
          </a:xfrm>
        </p:grpSpPr>
        <p:sp>
          <p:nvSpPr>
            <p:cNvPr id="3417" name="Google Shape;3417;p44"/>
            <p:cNvSpPr/>
            <p:nvPr/>
          </p:nvSpPr>
          <p:spPr>
            <a:xfrm>
              <a:off x="4353250" y="3088037"/>
              <a:ext cx="437400" cy="43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8" name="Google Shape;3418;p44"/>
            <p:cNvGrpSpPr/>
            <p:nvPr/>
          </p:nvGrpSpPr>
          <p:grpSpPr>
            <a:xfrm>
              <a:off x="4438556" y="3186243"/>
              <a:ext cx="266790" cy="238574"/>
              <a:chOff x="3824739" y="3890112"/>
              <a:chExt cx="208105" cy="186110"/>
            </a:xfrm>
          </p:grpSpPr>
          <p:sp>
            <p:nvSpPr>
              <p:cNvPr id="3419" name="Google Shape;3419;p4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2" name="Google Shape;3422;p44"/>
          <p:cNvGrpSpPr/>
          <p:nvPr/>
        </p:nvGrpSpPr>
        <p:grpSpPr>
          <a:xfrm>
            <a:off x="5558323" y="2470392"/>
            <a:ext cx="437400" cy="437400"/>
            <a:chOff x="5221125" y="3088037"/>
            <a:chExt cx="437400" cy="437400"/>
          </a:xfrm>
        </p:grpSpPr>
        <p:sp>
          <p:nvSpPr>
            <p:cNvPr id="3423" name="Google Shape;3423;p44"/>
            <p:cNvSpPr/>
            <p:nvPr/>
          </p:nvSpPr>
          <p:spPr>
            <a:xfrm>
              <a:off x="5221125" y="3088037"/>
              <a:ext cx="437400" cy="437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4"/>
            <p:cNvSpPr/>
            <p:nvPr/>
          </p:nvSpPr>
          <p:spPr>
            <a:xfrm>
              <a:off x="5312698" y="3186836"/>
              <a:ext cx="291511" cy="238097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6" name="Google Shape;3426;p44"/>
          <p:cNvSpPr/>
          <p:nvPr/>
        </p:nvSpPr>
        <p:spPr>
          <a:xfrm>
            <a:off x="1594404" y="3111150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44"/>
          <p:cNvSpPr/>
          <p:nvPr/>
        </p:nvSpPr>
        <p:spPr>
          <a:xfrm>
            <a:off x="8210725" y="1781700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Hình ảnh 4" descr="Ảnh có chứa văn bản, thiết bị điện tử, ảnh chụp màn hình, máy tính&#10;&#10;Mô tả được tạo tự động">
            <a:extLst>
              <a:ext uri="{FF2B5EF4-FFF2-40B4-BE49-F238E27FC236}">
                <a16:creationId xmlns:a16="http://schemas.microsoft.com/office/drawing/2014/main" xmlns="" id="{7535D763-8D9B-E1B8-C9B9-4716F9EE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90" y="2149875"/>
            <a:ext cx="5270810" cy="3190089"/>
          </a:xfrm>
          <a:prstGeom prst="rect">
            <a:avLst/>
          </a:prstGeom>
        </p:spPr>
      </p:pic>
      <p:sp>
        <p:nvSpPr>
          <p:cNvPr id="3427" name="Google Shape;3427;p44"/>
          <p:cNvSpPr/>
          <p:nvPr/>
        </p:nvSpPr>
        <p:spPr>
          <a:xfrm>
            <a:off x="7032738" y="2495472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48892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26"/>
          <p:cNvSpPr txBox="1">
            <a:spLocks noGrp="1"/>
          </p:cNvSpPr>
          <p:nvPr>
            <p:ph type="title"/>
          </p:nvPr>
        </p:nvSpPr>
        <p:spPr>
          <a:xfrm>
            <a:off x="777375" y="447325"/>
            <a:ext cx="75891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Members of our team</a:t>
            </a:r>
            <a:endParaRPr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74" name="Google Shape;2974;p26"/>
          <p:cNvSpPr txBox="1"/>
          <p:nvPr/>
        </p:nvSpPr>
        <p:spPr>
          <a:xfrm>
            <a:off x="777475" y="1445275"/>
            <a:ext cx="75891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 panose="020B0604020202020204" pitchFamily="34" charset="0"/>
              <a:ea typeface="Inter"/>
              <a:cs typeface="Arial" panose="020B0604020202020204" pitchFamily="34" charset="0"/>
              <a:sym typeface="Inter"/>
            </a:endParaRPr>
          </a:p>
        </p:txBody>
      </p:sp>
      <p:graphicFrame>
        <p:nvGraphicFramePr>
          <p:cNvPr id="2977" name="Google Shape;2977;p26"/>
          <p:cNvGraphicFramePr/>
          <p:nvPr>
            <p:extLst>
              <p:ext uri="{D42A27DB-BD31-4B8C-83A1-F6EECF244321}">
                <p14:modId xmlns:p14="http://schemas.microsoft.com/office/powerpoint/2010/main" val="2042074107"/>
              </p:ext>
            </p:extLst>
          </p:nvPr>
        </p:nvGraphicFramePr>
        <p:xfrm>
          <a:off x="773151" y="1704575"/>
          <a:ext cx="7593324" cy="2803980"/>
        </p:xfrm>
        <a:graphic>
          <a:graphicData uri="http://schemas.openxmlformats.org/drawingml/2006/table">
            <a:tbl>
              <a:tblPr>
                <a:noFill/>
                <a:tableStyleId>{F82D266F-3F29-48E0-BC3B-D097DCD7DEE7}</a:tableStyleId>
              </a:tblPr>
              <a:tblGrid>
                <a:gridCol w="2585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rgbClr val="92D050"/>
                          </a:solidFill>
                          <a:uFill>
                            <a:noFill/>
                          </a:uFill>
                          <a:latin typeface="+mn-lt"/>
                          <a:ea typeface="Inter"/>
                          <a:cs typeface="Vijaya" panose="02020604020202020204" pitchFamily="18" charset="0"/>
                          <a:sym typeface="Inter"/>
                        </a:rPr>
                        <a:t>         </a:t>
                      </a:r>
                      <a:endParaRPr sz="1600" b="1" dirty="0">
                        <a:solidFill>
                          <a:srgbClr val="92D050"/>
                        </a:solidFill>
                        <a:latin typeface="+mn-lt"/>
                        <a:ea typeface="Inter"/>
                        <a:cs typeface="Vijaya" panose="02020604020202020204" pitchFamily="18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2000" i="1" dirty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              Đường</a:t>
                      </a:r>
                      <a:r>
                        <a:rPr lang="vi-VN" sz="2000" i="1" baseline="0" dirty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Trường Dương</a:t>
                      </a:r>
                      <a:endParaRPr sz="2000" i="1" dirty="0">
                        <a:solidFill>
                          <a:srgbClr val="92D050"/>
                        </a:solidFill>
                        <a:latin typeface="Times New Roman" panose="02020603050405020304" pitchFamily="18" charset="0"/>
                        <a:ea typeface="Inter"/>
                        <a:cs typeface="Times New Roman" panose="02020603050405020304" pitchFamily="18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>
                          <a:solidFill>
                            <a:schemeClr val="tx2">
                              <a:lumMod val="75000"/>
                            </a:schemeClr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Inter"/>
                          <a:cs typeface="Arial" panose="020B0604020202020204" pitchFamily="34" charset="0"/>
                          <a:sym typeface="Inter"/>
                        </a:rPr>
                        <a:t>      </a:t>
                      </a:r>
                      <a:r>
                        <a:rPr lang="vi-VN" sz="1600" b="1">
                          <a:solidFill>
                            <a:schemeClr val="tx2">
                              <a:lumMod val="75000"/>
                            </a:schemeClr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Inter" panose="020B0604020202020204" charset="0"/>
                          <a:cs typeface="Arial" panose="020B0604020202020204" pitchFamily="34" charset="0"/>
                          <a:sym typeface="Inter"/>
                        </a:rPr>
                        <a:t>   </a:t>
                      </a:r>
                      <a:endParaRPr sz="1600" b="1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Inter" panose="020B0604020202020204" charset="0"/>
                        <a:cs typeface="Arial" panose="020B0604020202020204" pitchFamily="34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2000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              Đào</a:t>
                      </a:r>
                      <a:r>
                        <a:rPr lang="vi-VN" sz="2000" i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Xuân Trường</a:t>
                      </a:r>
                      <a:endParaRPr sz="2000" i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Inter"/>
                        <a:cs typeface="Times New Roman" panose="02020603050405020304" pitchFamily="18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rgbClr val="00B0F0"/>
                          </a:solidFill>
                          <a:uFill>
                            <a:noFill/>
                          </a:uFill>
                          <a:latin typeface="Arial" panose="020B0604020202020204" pitchFamily="34" charset="0"/>
                          <a:ea typeface="Inter"/>
                          <a:cs typeface="Arial" panose="020B0604020202020204" pitchFamily="34" charset="0"/>
                          <a:sym typeface="Inter"/>
                        </a:rPr>
                        <a:t>         </a:t>
                      </a:r>
                      <a:endParaRPr sz="1600" b="1" dirty="0">
                        <a:solidFill>
                          <a:srgbClr val="00B0F0"/>
                        </a:solidFill>
                        <a:latin typeface="+mn-lt"/>
                        <a:ea typeface="Inter"/>
                        <a:cs typeface="Arial" panose="020B0604020202020204" pitchFamily="34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2000" i="1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              Trần</a:t>
                      </a:r>
                      <a:r>
                        <a:rPr lang="vi-VN" sz="2000" i="1" baseline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Đình Hoan</a:t>
                      </a:r>
                      <a:endParaRPr sz="2000" i="1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ea typeface="Inter"/>
                        <a:cs typeface="Times New Roman" panose="02020603050405020304" pitchFamily="18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rgbClr val="7030A0"/>
                          </a:solidFill>
                          <a:uFill>
                            <a:noFill/>
                          </a:uFill>
                          <a:latin typeface="+mn-lt"/>
                          <a:ea typeface="Inter"/>
                          <a:cs typeface="Arial" panose="020B0604020202020204" pitchFamily="34" charset="0"/>
                          <a:sym typeface="Inter"/>
                        </a:rPr>
                        <a:t>         </a:t>
                      </a:r>
                      <a:endParaRPr sz="1600" b="1" dirty="0">
                        <a:solidFill>
                          <a:srgbClr val="7030A0"/>
                        </a:solidFill>
                        <a:latin typeface="+mn-lt"/>
                        <a:ea typeface="Inter"/>
                        <a:cs typeface="Arial" panose="020B0604020202020204" pitchFamily="34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2000" i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              Đỗ</a:t>
                      </a:r>
                      <a:r>
                        <a:rPr lang="vi-VN" sz="2000" i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Inter"/>
                          <a:cs typeface="Times New Roman" panose="02020603050405020304" pitchFamily="18" charset="0"/>
                          <a:sym typeface="Inter"/>
                        </a:rPr>
                        <a:t> Văn Hùng</a:t>
                      </a:r>
                      <a:endParaRPr sz="2000" i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Inter"/>
                        <a:cs typeface="Times New Roman" panose="02020603050405020304" pitchFamily="18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Inter"/>
                          <a:cs typeface="Arial" panose="020B0604020202020204" pitchFamily="34" charset="0"/>
                          <a:sym typeface="Inter"/>
                        </a:rPr>
                        <a:t>        </a:t>
                      </a:r>
                      <a:endParaRPr sz="16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Inter"/>
                        <a:cs typeface="Arial" panose="020B0604020202020204" pitchFamily="34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ea typeface="Inter"/>
                          <a:cs typeface="Arial" panose="020B0604020202020204" pitchFamily="34" charset="0"/>
                          <a:sym typeface="Inter"/>
                        </a:rPr>
                        <a:t>         </a:t>
                      </a:r>
                      <a:endParaRPr sz="1600" b="1" dirty="0">
                        <a:solidFill>
                          <a:srgbClr val="00B050"/>
                        </a:solidFill>
                        <a:latin typeface="+mn-lt"/>
                        <a:ea typeface="Inter"/>
                        <a:cs typeface="Arial" panose="020B0604020202020204" pitchFamily="34" charset="0"/>
                        <a:sym typeface="In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2978" name="Google Shape;2978;p26"/>
          <p:cNvGrpSpPr/>
          <p:nvPr/>
        </p:nvGrpSpPr>
        <p:grpSpPr>
          <a:xfrm>
            <a:off x="3117439" y="4381263"/>
            <a:ext cx="480876" cy="498423"/>
            <a:chOff x="4330013" y="4354788"/>
            <a:chExt cx="480876" cy="498423"/>
          </a:xfrm>
        </p:grpSpPr>
        <p:sp>
          <p:nvSpPr>
            <p:cNvPr id="2979" name="Google Shape;2979;p26"/>
            <p:cNvSpPr/>
            <p:nvPr/>
          </p:nvSpPr>
          <p:spPr>
            <a:xfrm flipH="1">
              <a:off x="4459589" y="4354788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 flipH="1">
              <a:off x="4330013" y="4501910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1" name="Google Shape;2981;p26"/>
          <p:cNvSpPr/>
          <p:nvPr/>
        </p:nvSpPr>
        <p:spPr>
          <a:xfrm>
            <a:off x="8424000" y="-343475"/>
            <a:ext cx="790800" cy="790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26"/>
          <p:cNvSpPr/>
          <p:nvPr/>
        </p:nvSpPr>
        <p:spPr>
          <a:xfrm>
            <a:off x="180500" y="4501900"/>
            <a:ext cx="467400" cy="46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26"/>
          <p:cNvSpPr/>
          <p:nvPr/>
        </p:nvSpPr>
        <p:spPr>
          <a:xfrm>
            <a:off x="2485790" y="2828795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xmlns="" id="{E59C0564-8C37-246D-A78C-121341A4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4" y="1739643"/>
            <a:ext cx="421268" cy="413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Hình ảnh 2">
            <a:extLst>
              <a:ext uri="{FF2B5EF4-FFF2-40B4-BE49-F238E27FC236}">
                <a16:creationId xmlns:a16="http://schemas.microsoft.com/office/drawing/2014/main" xmlns="" id="{E59C0564-8C37-246D-A78C-121341A4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74" y="2230270"/>
            <a:ext cx="421268" cy="413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Hình ảnh 2">
            <a:extLst>
              <a:ext uri="{FF2B5EF4-FFF2-40B4-BE49-F238E27FC236}">
                <a16:creationId xmlns:a16="http://schemas.microsoft.com/office/drawing/2014/main" xmlns="" id="{E59C0564-8C37-246D-A78C-121341A4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4" y="3202254"/>
            <a:ext cx="426224" cy="413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Hình ảnh 2">
            <a:extLst>
              <a:ext uri="{FF2B5EF4-FFF2-40B4-BE49-F238E27FC236}">
                <a16:creationId xmlns:a16="http://schemas.microsoft.com/office/drawing/2014/main" xmlns="" id="{E59C0564-8C37-246D-A78C-121341A4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73" y="2726668"/>
            <a:ext cx="426224" cy="413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27"/>
          <p:cNvSpPr txBox="1">
            <a:spLocks noGrp="1"/>
          </p:cNvSpPr>
          <p:nvPr>
            <p:ph type="title"/>
          </p:nvPr>
        </p:nvSpPr>
        <p:spPr>
          <a:xfrm>
            <a:off x="777475" y="435971"/>
            <a:ext cx="75891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our presentation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7" name="Google Shape;2997;p27"/>
          <p:cNvSpPr txBox="1">
            <a:spLocks noGrp="1"/>
          </p:cNvSpPr>
          <p:nvPr>
            <p:ph type="subTitle" idx="9"/>
          </p:nvPr>
        </p:nvSpPr>
        <p:spPr>
          <a:xfrm>
            <a:off x="1117775" y="1778000"/>
            <a:ext cx="2510088" cy="91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sleek black color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98" name="Google Shape;2998;p27"/>
          <p:cNvSpPr txBox="1">
            <a:spLocks noGrp="1"/>
          </p:cNvSpPr>
          <p:nvPr>
            <p:ph type="subTitle" idx="13"/>
          </p:nvPr>
        </p:nvSpPr>
        <p:spPr>
          <a:xfrm>
            <a:off x="1117775" y="3362870"/>
            <a:ext cx="3274636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luminum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carbon fiber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9" name="Google Shape;2999;p27"/>
          <p:cNvSpPr txBox="1">
            <a:spLocks noGrp="1"/>
          </p:cNvSpPr>
          <p:nvPr>
            <p:ph type="subTitle" idx="14"/>
          </p:nvPr>
        </p:nvSpPr>
        <p:spPr>
          <a:xfrm>
            <a:off x="1117775" y="2571750"/>
            <a:ext cx="2400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17-inch display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1" name="Google Shape;3001;p27"/>
          <p:cNvSpPr/>
          <p:nvPr/>
        </p:nvSpPr>
        <p:spPr>
          <a:xfrm>
            <a:off x="621625" y="2839823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27"/>
          <p:cNvSpPr/>
          <p:nvPr/>
        </p:nvSpPr>
        <p:spPr>
          <a:xfrm>
            <a:off x="7658200" y="1778000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27"/>
          <p:cNvSpPr/>
          <p:nvPr/>
        </p:nvSpPr>
        <p:spPr>
          <a:xfrm>
            <a:off x="4080711" y="1321238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AutoShape 2" descr="Inside A Computer - Guided Tour - At Home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nside A Computer - Guided Tour - At Home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Laptop Gaming MSI GF63 9RCX i7 9750H 12CPUS/ 8G/ SSD256G/ GTX1050TI 4G/  Viền Mỏng/ LED ĐỎ/ Chuyên Ga">
            <a:extLst>
              <a:ext uri="{FF2B5EF4-FFF2-40B4-BE49-F238E27FC236}">
                <a16:creationId xmlns:a16="http://schemas.microsoft.com/office/drawing/2014/main" xmlns="" id="{3ACB53D1-3717-F0AF-181C-3AF9397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80" y="1887612"/>
            <a:ext cx="2635120" cy="19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27"/>
          <p:cNvSpPr txBox="1">
            <a:spLocks noGrp="1"/>
          </p:cNvSpPr>
          <p:nvPr>
            <p:ph type="title"/>
          </p:nvPr>
        </p:nvSpPr>
        <p:spPr>
          <a:xfrm>
            <a:off x="777475" y="435971"/>
            <a:ext cx="75891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ontents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our presentation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3" name="Google Shape;2993;p27"/>
          <p:cNvSpPr txBox="1">
            <a:spLocks noGrp="1"/>
          </p:cNvSpPr>
          <p:nvPr>
            <p:ph type="title" idx="5"/>
          </p:nvPr>
        </p:nvSpPr>
        <p:spPr>
          <a:xfrm>
            <a:off x="1209761" y="1567816"/>
            <a:ext cx="99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01/</a:t>
            </a:r>
            <a:endParaRPr dirty="0"/>
          </a:p>
        </p:txBody>
      </p:sp>
      <p:sp>
        <p:nvSpPr>
          <p:cNvPr id="2994" name="Google Shape;2994;p27"/>
          <p:cNvSpPr txBox="1">
            <a:spLocks noGrp="1"/>
          </p:cNvSpPr>
          <p:nvPr>
            <p:ph type="title" idx="6"/>
          </p:nvPr>
        </p:nvSpPr>
        <p:spPr>
          <a:xfrm>
            <a:off x="1149354" y="3151523"/>
            <a:ext cx="99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02/</a:t>
            </a:r>
            <a:endParaRPr dirty="0"/>
          </a:p>
        </p:txBody>
      </p:sp>
      <p:sp>
        <p:nvSpPr>
          <p:cNvPr id="2997" name="Google Shape;2997;p27"/>
          <p:cNvSpPr txBox="1">
            <a:spLocks noGrp="1"/>
          </p:cNvSpPr>
          <p:nvPr>
            <p:ph type="subTitle" idx="9"/>
          </p:nvPr>
        </p:nvSpPr>
        <p:spPr>
          <a:xfrm>
            <a:off x="1117775" y="2002982"/>
            <a:ext cx="2261529" cy="91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sz="1600" dirty="0"/>
              <a:t>Computer</a:t>
            </a:r>
            <a:endParaRPr lang="en-US" sz="1600" dirty="0"/>
          </a:p>
          <a:p>
            <a:pPr marL="0" lvl="0" indent="0" algn="l"/>
            <a:r>
              <a:rPr lang="vi-VN" sz="1600" dirty="0"/>
              <a:t>introduction</a:t>
            </a:r>
            <a:endParaRPr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98" name="Google Shape;2998;p27"/>
          <p:cNvSpPr txBox="1">
            <a:spLocks noGrp="1"/>
          </p:cNvSpPr>
          <p:nvPr>
            <p:ph type="subTitle" idx="13"/>
          </p:nvPr>
        </p:nvSpPr>
        <p:spPr>
          <a:xfrm>
            <a:off x="1087610" y="3781546"/>
            <a:ext cx="2400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of a computer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,function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9" name="Google Shape;2999;p27"/>
          <p:cNvSpPr txBox="1">
            <a:spLocks noGrp="1"/>
          </p:cNvSpPr>
          <p:nvPr>
            <p:ph type="subTitle" idx="14"/>
          </p:nvPr>
        </p:nvSpPr>
        <p:spPr>
          <a:xfrm>
            <a:off x="3465531" y="2335316"/>
            <a:ext cx="2400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vi-VN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rocessor</a:t>
            </a:r>
            <a:r>
              <a:rPr lang="en-US" dirty="0">
                <a:solidFill>
                  <a:srgbClr val="DB8282"/>
                </a:solidFill>
                <a:latin typeface="Times New Roman" pitchFamily="18" charset="0"/>
                <a:cs typeface="Times New Roman" pitchFamily="18" charset="0"/>
              </a:rPr>
              <a:t> speed/hard drive capacity/memory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1" name="Google Shape;3001;p27"/>
          <p:cNvSpPr/>
          <p:nvPr/>
        </p:nvSpPr>
        <p:spPr>
          <a:xfrm>
            <a:off x="621625" y="2839823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27"/>
          <p:cNvSpPr/>
          <p:nvPr/>
        </p:nvSpPr>
        <p:spPr>
          <a:xfrm>
            <a:off x="7658200" y="1778000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27"/>
          <p:cNvSpPr/>
          <p:nvPr/>
        </p:nvSpPr>
        <p:spPr>
          <a:xfrm>
            <a:off x="4080711" y="1321238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AutoShape 2" descr="Inside A Computer - Guided Tour - At Home Comp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nside A Computer - Guided Tour - At Home Comp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TKWEB\front-end\tải xuố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31" y="2176523"/>
            <a:ext cx="178308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 idx="7"/>
          </p:nvPr>
        </p:nvSpPr>
        <p:spPr>
          <a:xfrm>
            <a:off x="3739311" y="1728923"/>
            <a:ext cx="994500" cy="447600"/>
          </a:xfrm>
        </p:spPr>
        <p:txBody>
          <a:bodyPr/>
          <a:lstStyle/>
          <a:p>
            <a:r>
              <a:rPr lang="vi-VN" dirty="0"/>
              <a:t>03/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3739311" y="1710050"/>
            <a:ext cx="994500" cy="447600"/>
          </a:xfrm>
        </p:spPr>
        <p:txBody>
          <a:bodyPr/>
          <a:lstStyle/>
          <a:p>
            <a:r>
              <a:rPr lang="vi-VN" dirty="0"/>
              <a:t>03/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490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29"/>
          <p:cNvSpPr txBox="1">
            <a:spLocks noGrp="1"/>
          </p:cNvSpPr>
          <p:nvPr>
            <p:ph type="title"/>
          </p:nvPr>
        </p:nvSpPr>
        <p:spPr>
          <a:xfrm>
            <a:off x="1714838" y="2355717"/>
            <a:ext cx="571432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Computer introduction</a:t>
            </a:r>
            <a:endParaRPr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22" name="Google Shape;3022;p29"/>
          <p:cNvSpPr txBox="1">
            <a:spLocks noGrp="1"/>
          </p:cNvSpPr>
          <p:nvPr>
            <p:ph type="title" idx="2"/>
          </p:nvPr>
        </p:nvSpPr>
        <p:spPr>
          <a:xfrm>
            <a:off x="3461701" y="931285"/>
            <a:ext cx="2220600" cy="11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1</a:t>
            </a:r>
            <a:r>
              <a:rPr lang="en" dirty="0"/>
              <a:t>/</a:t>
            </a:r>
            <a:endParaRPr dirty="0"/>
          </a:p>
        </p:txBody>
      </p:sp>
      <p:sp>
        <p:nvSpPr>
          <p:cNvPr id="3024" name="Google Shape;3024;p29"/>
          <p:cNvSpPr/>
          <p:nvPr/>
        </p:nvSpPr>
        <p:spPr>
          <a:xfrm>
            <a:off x="2746250" y="1296575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29"/>
          <p:cNvSpPr/>
          <p:nvPr/>
        </p:nvSpPr>
        <p:spPr>
          <a:xfrm>
            <a:off x="1193025" y="2326763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6" name="Google Shape;3026;p29"/>
          <p:cNvGrpSpPr/>
          <p:nvPr/>
        </p:nvGrpSpPr>
        <p:grpSpPr>
          <a:xfrm>
            <a:off x="7495475" y="1339763"/>
            <a:ext cx="480876" cy="498423"/>
            <a:chOff x="7495475" y="1339763"/>
            <a:chExt cx="480876" cy="498423"/>
          </a:xfrm>
        </p:grpSpPr>
        <p:sp>
          <p:nvSpPr>
            <p:cNvPr id="3027" name="Google Shape;3027;p29"/>
            <p:cNvSpPr/>
            <p:nvPr/>
          </p:nvSpPr>
          <p:spPr>
            <a:xfrm flipH="1">
              <a:off x="7625051" y="1339763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9"/>
            <p:cNvSpPr/>
            <p:nvPr/>
          </p:nvSpPr>
          <p:spPr>
            <a:xfrm flipH="1">
              <a:off x="7495475" y="1486885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9" name="Google Shape;3029;p29"/>
          <p:cNvSpPr/>
          <p:nvPr/>
        </p:nvSpPr>
        <p:spPr>
          <a:xfrm>
            <a:off x="6433025" y="1691075"/>
            <a:ext cx="311700" cy="3117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0" name="Google Shape;3030;p29"/>
          <p:cNvGrpSpPr/>
          <p:nvPr/>
        </p:nvGrpSpPr>
        <p:grpSpPr>
          <a:xfrm>
            <a:off x="1108613" y="3446563"/>
            <a:ext cx="480876" cy="498423"/>
            <a:chOff x="1108613" y="3446563"/>
            <a:chExt cx="480876" cy="498423"/>
          </a:xfrm>
        </p:grpSpPr>
        <p:sp>
          <p:nvSpPr>
            <p:cNvPr id="3031" name="Google Shape;3031;p29"/>
            <p:cNvSpPr/>
            <p:nvPr/>
          </p:nvSpPr>
          <p:spPr>
            <a:xfrm>
              <a:off x="1108613" y="3446563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9"/>
            <p:cNvSpPr/>
            <p:nvPr/>
          </p:nvSpPr>
          <p:spPr>
            <a:xfrm>
              <a:off x="1238189" y="3593685"/>
              <a:ext cx="351300" cy="3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3" name="Google Shape;3033;p29"/>
          <p:cNvSpPr/>
          <p:nvPr/>
        </p:nvSpPr>
        <p:spPr>
          <a:xfrm>
            <a:off x="7535075" y="3007825"/>
            <a:ext cx="311700" cy="311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4" name="Google Shape;3034;p29"/>
          <p:cNvSpPr/>
          <p:nvPr/>
        </p:nvSpPr>
        <p:spPr>
          <a:xfrm>
            <a:off x="4191451" y="539500"/>
            <a:ext cx="761100" cy="31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DDF19D6B-93C7-4658-D089-7142250F9D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83965" y="3390963"/>
            <a:ext cx="64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vi-VN" altLang="vi-VN" sz="1800" b="1" i="1" u="sng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665" y="810511"/>
            <a:ext cx="5067600" cy="841800"/>
          </a:xfrm>
        </p:spPr>
        <p:txBody>
          <a:bodyPr/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a computer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,function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852150" y="571626"/>
            <a:ext cx="2180173" cy="1090970"/>
          </a:xfrm>
        </p:spPr>
        <p:txBody>
          <a:bodyPr/>
          <a:lstStyle/>
          <a:p>
            <a:r>
              <a:rPr lang="en-US" dirty="0"/>
              <a:t>02/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99122" y="2140074"/>
            <a:ext cx="4216826" cy="2103927"/>
          </a:xfrm>
        </p:spPr>
        <p:txBody>
          <a:bodyPr/>
          <a:lstStyle/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b="1" dirty="0"/>
              <a:t> </a:t>
            </a:r>
            <a:endParaRPr lang="vi-VN" sz="2000" b="1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4" r="12469"/>
          <a:stretch/>
        </p:blipFill>
        <p:spPr>
          <a:xfrm>
            <a:off x="6172200" y="2070100"/>
            <a:ext cx="2064025" cy="115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TKWEB\front-end\520d1225108t3115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448050"/>
            <a:ext cx="1790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TKWEB\front-end\520d1230423t8403l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79750"/>
            <a:ext cx="16002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21725" y="603100"/>
            <a:ext cx="2220600" cy="1111200"/>
          </a:xfrm>
        </p:spPr>
        <p:txBody>
          <a:bodyPr/>
          <a:lstStyle/>
          <a:p>
            <a:r>
              <a:rPr lang="vi-VN" sz="4000" dirty="0">
                <a:latin typeface="Times New Roman" pitchFamily="18" charset="0"/>
                <a:cs typeface="Times New Roman" pitchFamily="18" charset="0"/>
              </a:rPr>
              <a:t>RAM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81C829-D2F6-44C6-93BB-DF15F33B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5" y="1877438"/>
            <a:ext cx="2220600" cy="2521876"/>
          </a:xfrm>
          <a:prstGeom prst="rect">
            <a:avLst/>
          </a:prstGeom>
        </p:spPr>
      </p:pic>
      <p:sp>
        <p:nvSpPr>
          <p:cNvPr id="16" name="Hình chữ nhật 1"/>
          <p:cNvSpPr/>
          <p:nvPr/>
        </p:nvSpPr>
        <p:spPr>
          <a:xfrm>
            <a:off x="3984171" y="945789"/>
            <a:ext cx="38950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 stands for random access memory</a:t>
            </a:r>
          </a:p>
        </p:txBody>
      </p:sp>
      <p:sp>
        <p:nvSpPr>
          <p:cNvPr id="17" name="Hình chữ nhật 2"/>
          <p:cNvSpPr/>
          <p:nvPr/>
        </p:nvSpPr>
        <p:spPr>
          <a:xfrm>
            <a:off x="3984171" y="1565586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A</a:t>
            </a:r>
            <a:r>
              <a:rPr lang="en-US" dirty="0"/>
              <a:t> type of computer memory</a:t>
            </a:r>
          </a:p>
        </p:txBody>
      </p:sp>
      <p:sp>
        <p:nvSpPr>
          <p:cNvPr id="18" name="Hình chữ nhật 4"/>
          <p:cNvSpPr/>
          <p:nvPr/>
        </p:nvSpPr>
        <p:spPr>
          <a:xfrm>
            <a:off x="3970675" y="2185384"/>
            <a:ext cx="2611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called random access memory</a:t>
            </a:r>
          </a:p>
        </p:txBody>
      </p:sp>
      <p:sp>
        <p:nvSpPr>
          <p:cNvPr id="19" name="Hình chữ nhật 14"/>
          <p:cNvSpPr/>
          <p:nvPr/>
        </p:nvSpPr>
        <p:spPr>
          <a:xfrm>
            <a:off x="3236214" y="806395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01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20" name="Hình chữ nhật 24"/>
          <p:cNvSpPr/>
          <p:nvPr/>
        </p:nvSpPr>
        <p:spPr>
          <a:xfrm>
            <a:off x="3236214" y="1434334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02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21" name="Hình chữ nhật 25"/>
          <p:cNvSpPr/>
          <p:nvPr/>
        </p:nvSpPr>
        <p:spPr>
          <a:xfrm>
            <a:off x="3236214" y="2062274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03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22" name="Hình chữ nhật 26"/>
          <p:cNvSpPr/>
          <p:nvPr/>
        </p:nvSpPr>
        <p:spPr>
          <a:xfrm>
            <a:off x="3236214" y="3749528"/>
            <a:ext cx="747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2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ea typeface="+mn-ea"/>
                <a:cs typeface="+mn-cs"/>
              </a:rPr>
              <a:t>04</a:t>
            </a:r>
            <a:endParaRPr lang="en-US" sz="3200" b="1" kern="1200" dirty="0">
              <a:solidFill>
                <a:prstClr val="black"/>
              </a:solidFill>
              <a:latin typeface="Calibri Light"/>
              <a:ea typeface="+mn-ea"/>
              <a:cs typeface="+mn-cs"/>
            </a:endParaRPr>
          </a:p>
        </p:txBody>
      </p:sp>
      <p:sp>
        <p:nvSpPr>
          <p:cNvPr id="23" name="Hình chữ nhật 18"/>
          <p:cNvSpPr/>
          <p:nvPr/>
        </p:nvSpPr>
        <p:spPr>
          <a:xfrm>
            <a:off x="3970675" y="2662685"/>
            <a:ext cx="4480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- </a:t>
            </a:r>
            <a:r>
              <a:rPr lang="en-US" dirty="0"/>
              <a:t>The execution time for each memory cell is the same</a:t>
            </a:r>
          </a:p>
        </p:txBody>
      </p:sp>
      <p:sp>
        <p:nvSpPr>
          <p:cNvPr id="24" name="Hình chữ nhật 22"/>
          <p:cNvSpPr/>
          <p:nvPr/>
        </p:nvSpPr>
        <p:spPr>
          <a:xfrm>
            <a:off x="3970675" y="3042129"/>
            <a:ext cx="3308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- </a:t>
            </a:r>
            <a:r>
              <a:rPr lang="en-US" dirty="0"/>
              <a:t>Each memory in RAM has an address</a:t>
            </a:r>
          </a:p>
        </p:txBody>
      </p:sp>
      <p:sp>
        <p:nvSpPr>
          <p:cNvPr id="25" name="Hình chữ nhật 23"/>
          <p:cNvSpPr/>
          <p:nvPr/>
        </p:nvSpPr>
        <p:spPr>
          <a:xfrm>
            <a:off x="3970675" y="3382710"/>
            <a:ext cx="3079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- </a:t>
            </a:r>
            <a:r>
              <a:rPr lang="en-US" dirty="0"/>
              <a:t>Each memory cell is 1 byte (8 bits).</a:t>
            </a:r>
          </a:p>
        </p:txBody>
      </p:sp>
      <p:sp>
        <p:nvSpPr>
          <p:cNvPr id="26" name="Hình chữ nhật 27"/>
          <p:cNvSpPr/>
          <p:nvPr/>
        </p:nvSpPr>
        <p:spPr>
          <a:xfrm>
            <a:off x="3970675" y="3919052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RAM stores change information, operating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234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1"/>
          <p:cNvSpPr>
            <a:spLocks noGrp="1"/>
          </p:cNvSpPr>
          <p:nvPr>
            <p:ph type="title"/>
          </p:nvPr>
        </p:nvSpPr>
        <p:spPr>
          <a:xfrm>
            <a:off x="2369070" y="493293"/>
            <a:ext cx="5724341" cy="572700"/>
          </a:xfrm>
        </p:spPr>
        <p:txBody>
          <a:bodyPr/>
          <a:lstStyle/>
          <a:p>
            <a:r>
              <a:rPr lang="vi-VN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Functions of RAM</a:t>
            </a:r>
          </a:p>
        </p:txBody>
      </p:sp>
      <p:sp>
        <p:nvSpPr>
          <p:cNvPr id="6" name="Rounded Rectangle 11"/>
          <p:cNvSpPr/>
          <p:nvPr/>
        </p:nvSpPr>
        <p:spPr>
          <a:xfrm>
            <a:off x="4014986" y="1574370"/>
            <a:ext cx="4175703" cy="739471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Computers use RAM to store program code and data during execution</a:t>
            </a:r>
          </a:p>
        </p:txBody>
      </p:sp>
      <p:sp>
        <p:nvSpPr>
          <p:cNvPr id="7" name="Rounded Rectangle 14"/>
          <p:cNvSpPr/>
          <p:nvPr/>
        </p:nvSpPr>
        <p:spPr>
          <a:xfrm>
            <a:off x="4014985" y="2822218"/>
            <a:ext cx="4175703" cy="7394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typical feature of RAM is that it allows for access to different memory locations with similar access times.</a:t>
            </a:r>
          </a:p>
        </p:txBody>
      </p:sp>
      <p:sp>
        <p:nvSpPr>
          <p:cNvPr id="8" name="Hình chữ nhật 5"/>
          <p:cNvSpPr/>
          <p:nvPr/>
        </p:nvSpPr>
        <p:spPr>
          <a:xfrm>
            <a:off x="2959111" y="1590163"/>
            <a:ext cx="748292" cy="72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40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</a:rPr>
              <a:t>01</a:t>
            </a:r>
            <a:endParaRPr lang="en-US" sz="4000" b="1" kern="12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9" name="Hình chữ nhật 6"/>
          <p:cNvSpPr/>
          <p:nvPr/>
        </p:nvSpPr>
        <p:spPr>
          <a:xfrm>
            <a:off x="2984443" y="2853803"/>
            <a:ext cx="697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</a:pPr>
            <a:r>
              <a:rPr lang="vi-VN" sz="40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</a:rPr>
              <a:t>02</a:t>
            </a:r>
            <a:endParaRPr lang="en-US" sz="4000" b="1" kern="1200" dirty="0">
              <a:solidFill>
                <a:prstClr val="black"/>
              </a:solidFill>
              <a:latin typeface="Calibri Light"/>
            </a:endParaRPr>
          </a:p>
        </p:txBody>
      </p:sp>
      <p:pic>
        <p:nvPicPr>
          <p:cNvPr id="10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0" y="1366813"/>
            <a:ext cx="1914462" cy="2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66" y="1920984"/>
            <a:ext cx="5067600" cy="841800"/>
          </a:xfrm>
        </p:spPr>
        <p:txBody>
          <a:bodyPr/>
          <a:lstStyle/>
          <a:p>
            <a:r>
              <a:rPr lang="vi-VN" sz="2000" dirty="0" smtClean="0"/>
              <a:t>S</a:t>
            </a:r>
            <a:r>
              <a:rPr lang="en-US" sz="2000" dirty="0" smtClean="0"/>
              <a:t>mall</a:t>
            </a:r>
            <a:r>
              <a:rPr lang="en-US" sz="2000" dirty="0"/>
              <a:t>, high-speed and direct memory built into the CPU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34425" y="590400"/>
            <a:ext cx="2220600" cy="1111200"/>
          </a:xfrm>
        </p:spPr>
        <p:txBody>
          <a:bodyPr/>
          <a:lstStyle/>
          <a:p>
            <a:r>
              <a:rPr lang="vi-VN" sz="4000" dirty="0">
                <a:latin typeface="+mj-lt"/>
              </a:rPr>
              <a:t>Register</a:t>
            </a:r>
            <a:endParaRPr lang="en-US" sz="4000" dirty="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10228" y="2643477"/>
            <a:ext cx="5067600" cy="375000"/>
          </a:xfrm>
        </p:spPr>
        <p:txBody>
          <a:bodyPr/>
          <a:lstStyle/>
          <a:p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tore temporary values, acting as a buffer for data to be transferred between parts of the CPU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TKWEB\front-end\520d1230423t8403l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6" y="790575"/>
            <a:ext cx="1739220" cy="1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20127" y="2018719"/>
            <a:ext cx="690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Tx/>
            </a:pPr>
            <a:r>
              <a:rPr lang="vi-VN" sz="3600" b="1" kern="120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</a:rPr>
              <a:t>01</a:t>
            </a:r>
            <a:endParaRPr lang="en-US" sz="3600" b="1" kern="12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2011" y="2695312"/>
            <a:ext cx="646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Tx/>
            </a:pPr>
            <a:r>
              <a:rPr lang="vi-VN" sz="3600" b="1" kern="1200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</a:rPr>
              <a:t>02</a:t>
            </a:r>
            <a:endParaRPr lang="en-US" sz="3600" b="1" kern="12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2197" y="349917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 b="1" kern="1200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</a:rPr>
              <a:t>03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177142" y="3583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1800" dirty="0">
                <a:latin typeface="+mj-lt"/>
              </a:rPr>
              <a:t>H</a:t>
            </a:r>
            <a:r>
              <a:rPr lang="en-US" sz="1800" dirty="0" err="1">
                <a:latin typeface="+mj-lt"/>
              </a:rPr>
              <a:t>elps</a:t>
            </a:r>
            <a:r>
              <a:rPr lang="en-US" sz="1800" dirty="0">
                <a:latin typeface="+mj-lt"/>
              </a:rPr>
              <a:t> increase CPU processing speed by reducing main memory</a:t>
            </a:r>
            <a:r>
              <a:rPr lang="vi-VN" sz="1800" dirty="0">
                <a:latin typeface="+mj-lt"/>
              </a:rPr>
              <a:t>,</a:t>
            </a:r>
            <a:r>
              <a:rPr lang="en-US" sz="1800" dirty="0">
                <a:latin typeface="+mj-lt"/>
              </a:rPr>
              <a:t>peripheral </a:t>
            </a:r>
            <a:r>
              <a:rPr lang="en-US" sz="1800" dirty="0" smtClean="0">
                <a:latin typeface="+mj-lt"/>
              </a:rPr>
              <a:t>memory </a:t>
            </a:r>
            <a:r>
              <a:rPr lang="en-US" sz="1800" dirty="0">
                <a:latin typeface="+mj-lt"/>
              </a:rPr>
              <a:t>access times</a:t>
            </a:r>
          </a:p>
        </p:txBody>
      </p:sp>
    </p:spTree>
    <p:extLst>
      <p:ext uri="{BB962C8B-B14F-4D97-AF65-F5344CB8AC3E}">
        <p14:creationId xmlns:p14="http://schemas.microsoft.com/office/powerpoint/2010/main" val="751964883"/>
      </p:ext>
    </p:extLst>
  </p:cSld>
  <p:clrMapOvr>
    <a:masterClrMapping/>
  </p:clrMapOvr>
</p:sld>
</file>

<file path=ppt/theme/theme1.xml><?xml version="1.0" encoding="utf-8"?>
<a:theme xmlns:a="http://schemas.openxmlformats.org/drawingml/2006/main" name="Millimetric Paper Background Minitheme by Slidesgo">
  <a:themeElements>
    <a:clrScheme name="Simple Light">
      <a:dk1>
        <a:srgbClr val="191919"/>
      </a:dk1>
      <a:lt1>
        <a:srgbClr val="FFFFFF"/>
      </a:lt1>
      <a:dk2>
        <a:srgbClr val="8FC1B5"/>
      </a:dk2>
      <a:lt2>
        <a:srgbClr val="DB8282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287</Words>
  <Application>Microsoft Office PowerPoint</Application>
  <PresentationFormat>On-screen Show (16:9)</PresentationFormat>
  <Paragraphs>73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Vijaya</vt:lpstr>
      <vt:lpstr>Anaheim</vt:lpstr>
      <vt:lpstr>Spectral</vt:lpstr>
      <vt:lpstr>Times New Roman</vt:lpstr>
      <vt:lpstr>Inter</vt:lpstr>
      <vt:lpstr>Segoe UI Black</vt:lpstr>
      <vt:lpstr>Calibri Light</vt:lpstr>
      <vt:lpstr>Bebas Neue</vt:lpstr>
      <vt:lpstr>Millimetric Paper Background Minitheme by Slidesgo</vt:lpstr>
      <vt:lpstr> Components inside a Computer Team 5</vt:lpstr>
      <vt:lpstr>Members of our team</vt:lpstr>
      <vt:lpstr>Contents of our presentation</vt:lpstr>
      <vt:lpstr>Contents of our presentation</vt:lpstr>
      <vt:lpstr>Computer introduction</vt:lpstr>
      <vt:lpstr>Key components of a computer,function </vt:lpstr>
      <vt:lpstr>RAM</vt:lpstr>
      <vt:lpstr> Functions of RAM</vt:lpstr>
      <vt:lpstr>Small, high-speed and direct memory built into the CPU</vt:lpstr>
      <vt:lpstr>CPU</vt:lpstr>
      <vt:lpstr>Processor speed/hard drive capacity/memory size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Supply Team 5</dc:title>
  <dc:creator>𝗝𝗔𝗦𝗢𝗡</dc:creator>
  <cp:lastModifiedBy>Laptop</cp:lastModifiedBy>
  <cp:revision>21</cp:revision>
  <dcterms:modified xsi:type="dcterms:W3CDTF">2023-04-23T06:08:41Z</dcterms:modified>
</cp:coreProperties>
</file>