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464" y="0"/>
            <a:ext cx="12026536" cy="2338981"/>
          </a:xfrm>
        </p:spPr>
        <p:txBody>
          <a:bodyPr>
            <a:normAutofit/>
          </a:bodyPr>
          <a:lstStyle/>
          <a:p>
            <a:pPr algn="ctr"/>
            <a:r>
              <a:rPr lang="en-US" b="1" smtClean="0"/>
              <a:t>ĐIỆN TOÁN ĐÁM MÂY</a:t>
            </a:r>
            <a:br>
              <a:rPr lang="en-US" b="1" smtClean="0"/>
            </a:br>
            <a:r>
              <a:rPr lang="en-US" sz="4000" b="1"/>
              <a:t>Triển khai website nhắn tin tức thời </a:t>
            </a:r>
            <a:r>
              <a:rPr lang="en-US" sz="4000" b="1"/>
              <a:t>trên </a:t>
            </a:r>
            <a:r>
              <a:rPr lang="en-US" sz="4000" b="1" smtClean="0"/>
              <a:t>Heroku</a:t>
            </a:r>
            <a:endParaRPr lang="en-US" sz="4000" b="1"/>
          </a:p>
        </p:txBody>
      </p:sp>
      <p:sp>
        <p:nvSpPr>
          <p:cNvPr id="3" name="Subtitle 2"/>
          <p:cNvSpPr>
            <a:spLocks noGrp="1"/>
          </p:cNvSpPr>
          <p:nvPr>
            <p:ph type="subTitle" idx="1"/>
          </p:nvPr>
        </p:nvSpPr>
        <p:spPr>
          <a:xfrm>
            <a:off x="7149737" y="3892731"/>
            <a:ext cx="5042263" cy="2965269"/>
          </a:xfrm>
        </p:spPr>
        <p:txBody>
          <a:bodyPr/>
          <a:lstStyle/>
          <a:p>
            <a:r>
              <a:rPr lang="en-US" sz="2000" b="1" smtClean="0"/>
              <a:t>Nhóm 02:</a:t>
            </a:r>
          </a:p>
          <a:p>
            <a:pPr marL="342900" lvl="0" indent="-342900">
              <a:buFont typeface="+mj-lt"/>
              <a:buAutoNum type="arabicPeriod"/>
            </a:pPr>
            <a:r>
              <a:rPr lang="en-US" sz="2000"/>
              <a:t>Nguyễn Thanh Tuân</a:t>
            </a:r>
          </a:p>
          <a:p>
            <a:pPr marL="342900" lvl="0" indent="-342900">
              <a:buFont typeface="+mj-lt"/>
              <a:buAutoNum type="arabicPeriod"/>
            </a:pPr>
            <a:r>
              <a:rPr lang="en-US" sz="2000"/>
              <a:t>Nguyễn Vũ Thành Tuyển</a:t>
            </a:r>
          </a:p>
          <a:p>
            <a:pPr marL="342900" lvl="0" indent="-342900">
              <a:buFont typeface="+mj-lt"/>
              <a:buAutoNum type="arabicPeriod"/>
            </a:pPr>
            <a:r>
              <a:rPr lang="en-US" sz="2000"/>
              <a:t>Dương </a:t>
            </a:r>
            <a:r>
              <a:rPr lang="en-US" sz="2000"/>
              <a:t>Văn </a:t>
            </a:r>
            <a:r>
              <a:rPr lang="en-US" sz="2000" smtClean="0"/>
              <a:t>Sơn</a:t>
            </a:r>
            <a:endParaRPr lang="en-US" sz="2000"/>
          </a:p>
        </p:txBody>
      </p:sp>
    </p:spTree>
    <p:extLst>
      <p:ext uri="{BB962C8B-B14F-4D97-AF65-F5344CB8AC3E}">
        <p14:creationId xmlns:p14="http://schemas.microsoft.com/office/powerpoint/2010/main" val="567136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000" smtClean="0"/>
              <a:t>Lý thuyết Điện toán đám mây</a:t>
            </a:r>
          </a:p>
          <a:p>
            <a:pPr lvl="0">
              <a:buFont typeface="Wingdings" panose="05000000000000000000" pitchFamily="2" charset="2"/>
              <a:buChar char="Ø"/>
            </a:pPr>
            <a:r>
              <a:rPr lang="en-US" sz="2000" smtClean="0"/>
              <a:t>Nền tảng đám mây Heroku</a:t>
            </a:r>
          </a:p>
          <a:p>
            <a:pPr lvl="0">
              <a:buFont typeface="Wingdings" panose="05000000000000000000" pitchFamily="2" charset="2"/>
              <a:buChar char="Ø"/>
            </a:pPr>
            <a:r>
              <a:rPr lang="en-US" sz="2000" smtClean="0"/>
              <a:t>Demo + Triển khai ứng dụng</a:t>
            </a:r>
            <a:endParaRPr lang="en-US" sz="2000"/>
          </a:p>
          <a:p>
            <a:pPr>
              <a:buFont typeface="Wingdings" panose="05000000000000000000" pitchFamily="2" charset="2"/>
              <a:buChar char="Ø"/>
            </a:pPr>
            <a:endParaRPr lang="en-US"/>
          </a:p>
        </p:txBody>
      </p:sp>
    </p:spTree>
    <p:extLst>
      <p:ext uri="{BB962C8B-B14F-4D97-AF65-F5344CB8AC3E}">
        <p14:creationId xmlns:p14="http://schemas.microsoft.com/office/powerpoint/2010/main" val="3165459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Điện </a:t>
            </a:r>
            <a:r>
              <a:rPr lang="en-US"/>
              <a:t>toán </a:t>
            </a:r>
            <a:r>
              <a:rPr lang="en-US"/>
              <a:t>đám </a:t>
            </a:r>
            <a:r>
              <a:rPr lang="en-US" smtClean="0"/>
              <a:t>mây</a:t>
            </a:r>
            <a:endParaRPr lang="en-US"/>
          </a:p>
        </p:txBody>
      </p:sp>
      <p:sp>
        <p:nvSpPr>
          <p:cNvPr id="3" name="Content Placeholder 2"/>
          <p:cNvSpPr>
            <a:spLocks noGrp="1"/>
          </p:cNvSpPr>
          <p:nvPr>
            <p:ph idx="1"/>
          </p:nvPr>
        </p:nvSpPr>
        <p:spPr>
          <a:xfrm>
            <a:off x="2589212" y="1576251"/>
            <a:ext cx="9602788" cy="5281749"/>
          </a:xfrm>
        </p:spPr>
        <p:txBody>
          <a:bodyPr/>
          <a:lstStyle/>
          <a:p>
            <a:pPr>
              <a:buFont typeface="Wingdings" panose="05000000000000000000" pitchFamily="2" charset="2"/>
              <a:buChar char="Ø"/>
            </a:pPr>
            <a:r>
              <a:rPr lang="en-US"/>
              <a:t>Điện toán đám mây (Cloud Computing), còn gọi là điện toán máy chủ ảo, là mô hình điện toán sử dụng các công nghệ máy tính và phát triển dựa vào mạng Internet</a:t>
            </a:r>
            <a:r>
              <a:rPr lang="en-US"/>
              <a:t>. </a:t>
            </a:r>
            <a:endParaRPr lang="en-US" smtClean="0"/>
          </a:p>
          <a:p>
            <a:pPr>
              <a:buFont typeface="Wingdings" panose="05000000000000000000" pitchFamily="2" charset="2"/>
              <a:buChar char="Ø"/>
            </a:pPr>
            <a:r>
              <a:rPr lang="en-US" smtClean="0"/>
              <a:t>Các mô hình cơ bản</a:t>
            </a:r>
          </a:p>
          <a:p>
            <a:pPr lvl="1">
              <a:buFont typeface="Wingdings" panose="05000000000000000000" pitchFamily="2" charset="2"/>
              <a:buChar char="§"/>
            </a:pPr>
            <a:r>
              <a:rPr lang="en-US"/>
              <a:t>Infrastructure as a Service ( Iaas )</a:t>
            </a:r>
          </a:p>
          <a:p>
            <a:pPr lvl="1">
              <a:buFont typeface="Wingdings" panose="05000000000000000000" pitchFamily="2" charset="2"/>
              <a:buChar char="§"/>
            </a:pPr>
            <a:r>
              <a:rPr lang="en-US"/>
              <a:t>Platform as a Service ( Paas) </a:t>
            </a:r>
          </a:p>
          <a:p>
            <a:pPr lvl="1">
              <a:buFont typeface="Wingdings" panose="05000000000000000000" pitchFamily="2" charset="2"/>
              <a:buChar char="§"/>
            </a:pPr>
            <a:r>
              <a:rPr lang="en-US"/>
              <a:t>Software as a Service (</a:t>
            </a:r>
            <a:r>
              <a:rPr lang="en-US"/>
              <a:t>Saas</a:t>
            </a:r>
            <a:r>
              <a:rPr lang="en-US" smtClean="0"/>
              <a:t>)</a:t>
            </a:r>
          </a:p>
        </p:txBody>
      </p:sp>
    </p:spTree>
    <p:extLst>
      <p:ext uri="{BB962C8B-B14F-4D97-AF65-F5344CB8AC3E}">
        <p14:creationId xmlns:p14="http://schemas.microsoft.com/office/powerpoint/2010/main" val="358205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Điện </a:t>
            </a:r>
            <a:r>
              <a:rPr lang="en-US"/>
              <a:t>toán </a:t>
            </a:r>
            <a:r>
              <a:rPr lang="en-US"/>
              <a:t>đám </a:t>
            </a:r>
            <a:r>
              <a:rPr lang="en-US" smtClean="0"/>
              <a:t>mây</a:t>
            </a:r>
            <a:endParaRPr lang="en-US"/>
          </a:p>
        </p:txBody>
      </p:sp>
      <p:sp>
        <p:nvSpPr>
          <p:cNvPr id="3" name="Content Placeholder 2"/>
          <p:cNvSpPr>
            <a:spLocks noGrp="1"/>
          </p:cNvSpPr>
          <p:nvPr>
            <p:ph idx="1"/>
          </p:nvPr>
        </p:nvSpPr>
        <p:spPr>
          <a:xfrm>
            <a:off x="2589212" y="1576251"/>
            <a:ext cx="9602788" cy="5281749"/>
          </a:xfrm>
        </p:spPr>
        <p:txBody>
          <a:bodyPr/>
          <a:lstStyle/>
          <a:p>
            <a:pPr>
              <a:buFont typeface="Wingdings" panose="05000000000000000000" pitchFamily="2" charset="2"/>
              <a:buChar char="Ø"/>
            </a:pPr>
            <a:r>
              <a:rPr lang="en-US" smtClean="0"/>
              <a:t>Nhà cung cấp dịch vụ</a:t>
            </a:r>
          </a:p>
        </p:txBody>
      </p:sp>
      <p:pic>
        <p:nvPicPr>
          <p:cNvPr id="4" name="Picture 3" descr="https://toidicodedao.files.wordpress.com/2018/10/1_1cplfpmvv6b3nhwgywhgow.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9212" y="2121263"/>
            <a:ext cx="6337074" cy="4601754"/>
          </a:xfrm>
          <a:prstGeom prst="rect">
            <a:avLst/>
          </a:prstGeom>
          <a:noFill/>
          <a:ln>
            <a:noFill/>
          </a:ln>
        </p:spPr>
      </p:pic>
    </p:spTree>
    <p:extLst>
      <p:ext uri="{BB962C8B-B14F-4D97-AF65-F5344CB8AC3E}">
        <p14:creationId xmlns:p14="http://schemas.microsoft.com/office/powerpoint/2010/main" val="3364425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Nền tảng đám mây Heroku</a:t>
            </a:r>
          </a:p>
        </p:txBody>
      </p:sp>
      <p:sp>
        <p:nvSpPr>
          <p:cNvPr id="3" name="Content Placeholder 2"/>
          <p:cNvSpPr>
            <a:spLocks noGrp="1"/>
          </p:cNvSpPr>
          <p:nvPr>
            <p:ph idx="1"/>
          </p:nvPr>
        </p:nvSpPr>
        <p:spPr>
          <a:xfrm>
            <a:off x="2589212" y="1663337"/>
            <a:ext cx="8915400" cy="4247885"/>
          </a:xfrm>
        </p:spPr>
        <p:txBody>
          <a:bodyPr/>
          <a:lstStyle/>
          <a:p>
            <a:r>
              <a:rPr lang="vi-VN" b="1"/>
              <a:t>Heroku</a:t>
            </a:r>
            <a:r>
              <a:rPr lang="vi-VN"/>
              <a:t> là một Nền tảng đám mây dựa trên ứng dụng container dưới dạng Dịch vụ (PaaS). Các nhà phát triển sử dụng </a:t>
            </a:r>
            <a:r>
              <a:rPr lang="vi-VN" b="1"/>
              <a:t>Heroku</a:t>
            </a:r>
            <a:r>
              <a:rPr lang="vi-VN"/>
              <a:t> để triển khai, quản lý và mở rộng các ứng dụng hiện đại</a:t>
            </a:r>
            <a:r>
              <a:rPr lang="vi-VN"/>
              <a:t>. </a:t>
            </a:r>
            <a:endParaRPr lang="en-US" smtClean="0"/>
          </a:p>
          <a:p>
            <a:r>
              <a:rPr lang="en-US"/>
              <a:t> </a:t>
            </a:r>
            <a:r>
              <a:rPr lang="en-US" smtClean="0"/>
              <a:t>Các tính năng chính</a:t>
            </a:r>
          </a:p>
          <a:p>
            <a:pPr lvl="1">
              <a:buFont typeface="Wingdings" panose="05000000000000000000" pitchFamily="2" charset="2"/>
              <a:buChar char="§"/>
            </a:pPr>
            <a:r>
              <a:rPr lang="vi-VN"/>
              <a:t>Heroku Runtime</a:t>
            </a:r>
            <a:endParaRPr lang="en-US"/>
          </a:p>
          <a:p>
            <a:pPr lvl="1">
              <a:buFont typeface="Wingdings" panose="05000000000000000000" pitchFamily="2" charset="2"/>
              <a:buChar char="§"/>
            </a:pPr>
            <a:r>
              <a:rPr lang="vi-VN"/>
              <a:t>Heroku Postgres (SQL)</a:t>
            </a:r>
            <a:endParaRPr lang="en-US"/>
          </a:p>
          <a:p>
            <a:pPr lvl="1">
              <a:buFont typeface="Wingdings" panose="05000000000000000000" pitchFamily="2" charset="2"/>
              <a:buChar char="§"/>
            </a:pPr>
            <a:r>
              <a:rPr lang="vi-VN"/>
              <a:t>Heroku Redis</a:t>
            </a:r>
            <a:endParaRPr lang="en-US"/>
          </a:p>
          <a:p>
            <a:pPr lvl="1">
              <a:buFont typeface="Wingdings" panose="05000000000000000000" pitchFamily="2" charset="2"/>
              <a:buChar char="§"/>
            </a:pPr>
            <a:r>
              <a:rPr lang="vi-VN"/>
              <a:t>Scale</a:t>
            </a:r>
            <a:endParaRPr lang="en-US"/>
          </a:p>
          <a:p>
            <a:pPr lvl="1">
              <a:buFont typeface="Wingdings" panose="05000000000000000000" pitchFamily="2" charset="2"/>
              <a:buChar char="§"/>
            </a:pPr>
            <a:r>
              <a:rPr lang="vi-VN"/>
              <a:t>Add-ons</a:t>
            </a:r>
            <a:endParaRPr lang="en-US"/>
          </a:p>
          <a:p>
            <a:pPr lvl="1">
              <a:buFont typeface="Wingdings" panose="05000000000000000000" pitchFamily="2" charset="2"/>
              <a:buChar char="§"/>
            </a:pPr>
            <a:r>
              <a:rPr lang="vi-VN"/>
              <a:t>Code/data </a:t>
            </a:r>
            <a:r>
              <a:rPr lang="vi-VN" smtClean="0"/>
              <a:t>rollback</a:t>
            </a:r>
            <a:endParaRPr lang="en-US"/>
          </a:p>
        </p:txBody>
      </p:sp>
      <p:pic>
        <p:nvPicPr>
          <p:cNvPr id="4" name="Picture 3" descr="heroku là gì - 2"/>
          <p:cNvPicPr/>
          <p:nvPr/>
        </p:nvPicPr>
        <p:blipFill>
          <a:blip r:embed="rId2">
            <a:extLst>
              <a:ext uri="{28A0092B-C50C-407E-A947-70E740481C1C}">
                <a14:useLocalDpi xmlns:a14="http://schemas.microsoft.com/office/drawing/2010/main" val="0"/>
              </a:ext>
            </a:extLst>
          </a:blip>
          <a:srcRect/>
          <a:stretch>
            <a:fillRect/>
          </a:stretch>
        </p:blipFill>
        <p:spPr bwMode="auto">
          <a:xfrm>
            <a:off x="6051368" y="2164856"/>
            <a:ext cx="5391694" cy="3486509"/>
          </a:xfrm>
          <a:prstGeom prst="rect">
            <a:avLst/>
          </a:prstGeom>
          <a:noFill/>
          <a:ln>
            <a:noFill/>
          </a:ln>
        </p:spPr>
      </p:pic>
    </p:spTree>
    <p:extLst>
      <p:ext uri="{BB962C8B-B14F-4D97-AF65-F5344CB8AC3E}">
        <p14:creationId xmlns:p14="http://schemas.microsoft.com/office/powerpoint/2010/main" val="161748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Nền tảng đám mây Heroku</a:t>
            </a:r>
          </a:p>
        </p:txBody>
      </p:sp>
      <p:sp>
        <p:nvSpPr>
          <p:cNvPr id="3" name="Content Placeholder 2"/>
          <p:cNvSpPr>
            <a:spLocks noGrp="1"/>
          </p:cNvSpPr>
          <p:nvPr>
            <p:ph idx="1"/>
          </p:nvPr>
        </p:nvSpPr>
        <p:spPr>
          <a:xfrm>
            <a:off x="2589212" y="1619794"/>
            <a:ext cx="8915400" cy="4291428"/>
          </a:xfrm>
        </p:spPr>
        <p:txBody>
          <a:bodyPr/>
          <a:lstStyle/>
          <a:p>
            <a:r>
              <a:rPr lang="en-US" b="1" smtClean="0"/>
              <a:t>Ưu điểm</a:t>
            </a:r>
          </a:p>
          <a:p>
            <a:pPr lvl="1">
              <a:buFont typeface="Wingdings" panose="05000000000000000000" pitchFamily="2" charset="2"/>
              <a:buChar char="§"/>
            </a:pPr>
            <a:r>
              <a:rPr lang="en-US"/>
              <a:t>Cung cấp trải </a:t>
            </a:r>
            <a:r>
              <a:rPr lang="en-US"/>
              <a:t>nghiệm </a:t>
            </a:r>
            <a:r>
              <a:rPr lang="en-US" smtClean="0"/>
              <a:t>tốt.</a:t>
            </a:r>
          </a:p>
          <a:p>
            <a:pPr lvl="1">
              <a:buFont typeface="Wingdings" panose="05000000000000000000" pitchFamily="2" charset="2"/>
              <a:buChar char="§"/>
            </a:pPr>
            <a:r>
              <a:rPr lang="en-US"/>
              <a:t>Tính năng đa dạng và </a:t>
            </a:r>
            <a:r>
              <a:rPr lang="en-US"/>
              <a:t>linh </a:t>
            </a:r>
            <a:r>
              <a:rPr lang="en-US" smtClean="0"/>
              <a:t>hoạt.</a:t>
            </a:r>
          </a:p>
          <a:p>
            <a:pPr lvl="1">
              <a:buFont typeface="Wingdings" panose="05000000000000000000" pitchFamily="2" charset="2"/>
              <a:buChar char="§"/>
            </a:pPr>
            <a:r>
              <a:rPr lang="en-US"/>
              <a:t>Hỗ trợ kết nối </a:t>
            </a:r>
            <a:r>
              <a:rPr lang="en-US"/>
              <a:t>với </a:t>
            </a:r>
            <a:r>
              <a:rPr lang="en-US" smtClean="0"/>
              <a:t>salesforce</a:t>
            </a:r>
          </a:p>
          <a:p>
            <a:pPr lvl="1">
              <a:buFont typeface="Wingdings" panose="05000000000000000000" pitchFamily="2" charset="2"/>
              <a:buChar char="§"/>
            </a:pPr>
            <a:r>
              <a:rPr lang="en-US" b="1" smtClean="0"/>
              <a:t>…</a:t>
            </a:r>
          </a:p>
          <a:p>
            <a:r>
              <a:rPr lang="en-US" b="1" smtClean="0"/>
              <a:t>Nhược điểm</a:t>
            </a:r>
          </a:p>
          <a:p>
            <a:pPr lvl="1">
              <a:buFont typeface="Wingdings" panose="05000000000000000000" pitchFamily="2" charset="2"/>
              <a:buChar char="§"/>
            </a:pPr>
            <a:r>
              <a:rPr lang="en-US"/>
              <a:t>Phụ thuộc quá nhiều vào mạng lưới điện toán đám </a:t>
            </a:r>
            <a:r>
              <a:rPr lang="en-US"/>
              <a:t>mây</a:t>
            </a:r>
            <a:r>
              <a:rPr lang="en-US" smtClean="0"/>
              <a:t>.</a:t>
            </a:r>
          </a:p>
          <a:p>
            <a:pPr lvl="1">
              <a:buFont typeface="Wingdings" panose="05000000000000000000" pitchFamily="2" charset="2"/>
              <a:buChar char="§"/>
            </a:pPr>
            <a:r>
              <a:rPr lang="en-US"/>
              <a:t>D</a:t>
            </a:r>
            <a:r>
              <a:rPr lang="en-US" smtClean="0"/>
              <a:t>ịch </a:t>
            </a:r>
            <a:r>
              <a:rPr lang="en-US"/>
              <a:t>vụ này bao gồm chi phí quản lý, vì vậy nó có chút ít tốn </a:t>
            </a:r>
            <a:r>
              <a:rPr lang="en-US"/>
              <a:t>kém</a:t>
            </a:r>
            <a:r>
              <a:rPr lang="en-US" smtClean="0"/>
              <a:t>.</a:t>
            </a:r>
          </a:p>
          <a:p>
            <a:pPr lvl="1">
              <a:buFont typeface="Wingdings" panose="05000000000000000000" pitchFamily="2" charset="2"/>
              <a:buChar char="§"/>
            </a:pPr>
            <a:r>
              <a:rPr lang="en-US"/>
              <a:t>Cloud Hosting Type có nghĩa là dữ liệu của bạn không nằm trong bất kỳ vị trí xác định </a:t>
            </a:r>
            <a:r>
              <a:rPr lang="en-US"/>
              <a:t>nào</a:t>
            </a:r>
            <a:r>
              <a:rPr lang="en-US" smtClean="0"/>
              <a:t>.</a:t>
            </a:r>
          </a:p>
        </p:txBody>
      </p:sp>
    </p:spTree>
    <p:extLst>
      <p:ext uri="{BB962C8B-B14F-4D97-AF65-F5344CB8AC3E}">
        <p14:creationId xmlns:p14="http://schemas.microsoft.com/office/powerpoint/2010/main" val="337760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Nền tảng đám mây Heroku</a:t>
            </a:r>
          </a:p>
        </p:txBody>
      </p:sp>
      <p:sp>
        <p:nvSpPr>
          <p:cNvPr id="3" name="Content Placeholder 2"/>
          <p:cNvSpPr>
            <a:spLocks noGrp="1"/>
          </p:cNvSpPr>
          <p:nvPr>
            <p:ph idx="1"/>
          </p:nvPr>
        </p:nvSpPr>
        <p:spPr>
          <a:xfrm>
            <a:off x="2589212" y="1645920"/>
            <a:ext cx="8915400" cy="4265302"/>
          </a:xfrm>
        </p:spPr>
        <p:txBody>
          <a:bodyPr/>
          <a:lstStyle/>
          <a:p>
            <a:r>
              <a:rPr lang="en-US" smtClean="0"/>
              <a:t>Các phiên bản</a:t>
            </a:r>
          </a:p>
          <a:p>
            <a:pPr lvl="1">
              <a:buFont typeface="Wingdings" panose="05000000000000000000" pitchFamily="2" charset="2"/>
              <a:buChar char="§"/>
            </a:pPr>
            <a:r>
              <a:rPr lang="vi-VN"/>
              <a:t>Heroku Postgres</a:t>
            </a:r>
            <a:endParaRPr lang="en-US"/>
          </a:p>
          <a:p>
            <a:pPr lvl="1">
              <a:buFont typeface="Wingdings" panose="05000000000000000000" pitchFamily="2" charset="2"/>
              <a:buChar char="§"/>
            </a:pPr>
            <a:r>
              <a:rPr lang="vi-VN"/>
              <a:t>Heroku Redis</a:t>
            </a:r>
            <a:endParaRPr lang="en-US"/>
          </a:p>
          <a:p>
            <a:pPr lvl="1">
              <a:buFont typeface="Wingdings" panose="05000000000000000000" pitchFamily="2" charset="2"/>
              <a:buChar char="§"/>
            </a:pPr>
            <a:r>
              <a:rPr lang="vi-VN"/>
              <a:t>Heroku Teams</a:t>
            </a:r>
            <a:endParaRPr lang="en-US"/>
          </a:p>
          <a:p>
            <a:pPr lvl="1">
              <a:buFont typeface="Wingdings" panose="05000000000000000000" pitchFamily="2" charset="2"/>
              <a:buChar char="§"/>
            </a:pPr>
            <a:r>
              <a:rPr lang="vi-VN"/>
              <a:t>Heroku Enterprise</a:t>
            </a:r>
            <a:endParaRPr lang="en-US"/>
          </a:p>
          <a:p>
            <a:pPr lvl="1">
              <a:buFont typeface="Wingdings" panose="05000000000000000000" pitchFamily="2" charset="2"/>
              <a:buChar char="§"/>
            </a:pPr>
            <a:r>
              <a:rPr lang="vi-VN"/>
              <a:t>Heroku Connect</a:t>
            </a:r>
            <a:endParaRPr lang="en-US"/>
          </a:p>
          <a:p>
            <a:pPr lvl="1">
              <a:buFont typeface="Wingdings" panose="05000000000000000000" pitchFamily="2" charset="2"/>
              <a:buChar char="§"/>
            </a:pPr>
            <a:r>
              <a:rPr lang="vi-VN"/>
              <a:t>Heroku </a:t>
            </a:r>
            <a:r>
              <a:rPr lang="vi-VN" smtClean="0"/>
              <a:t>Elements</a:t>
            </a:r>
            <a:endParaRPr lang="en-US"/>
          </a:p>
        </p:txBody>
      </p:sp>
      <p:pic>
        <p:nvPicPr>
          <p:cNvPr id="4" name="Picture 3" descr="heroku là gì - 5"/>
          <p:cNvPicPr/>
          <p:nvPr/>
        </p:nvPicPr>
        <p:blipFill>
          <a:blip r:embed="rId2">
            <a:extLst>
              <a:ext uri="{28A0092B-C50C-407E-A947-70E740481C1C}">
                <a14:useLocalDpi xmlns:a14="http://schemas.microsoft.com/office/drawing/2010/main" val="0"/>
              </a:ext>
            </a:extLst>
          </a:blip>
          <a:srcRect/>
          <a:stretch>
            <a:fillRect/>
          </a:stretch>
        </p:blipFill>
        <p:spPr bwMode="auto">
          <a:xfrm>
            <a:off x="5971903" y="1645920"/>
            <a:ext cx="5943600" cy="2511425"/>
          </a:xfrm>
          <a:prstGeom prst="rect">
            <a:avLst/>
          </a:prstGeom>
          <a:noFill/>
          <a:ln>
            <a:noFill/>
          </a:ln>
        </p:spPr>
      </p:pic>
    </p:spTree>
    <p:extLst>
      <p:ext uri="{BB962C8B-B14F-4D97-AF65-F5344CB8AC3E}">
        <p14:creationId xmlns:p14="http://schemas.microsoft.com/office/powerpoint/2010/main" val="2243353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4629" y="624110"/>
            <a:ext cx="10537371" cy="1280890"/>
          </a:xfrm>
        </p:spPr>
        <p:txBody>
          <a:bodyPr>
            <a:normAutofit/>
          </a:bodyPr>
          <a:lstStyle/>
          <a:p>
            <a:pPr lvl="0"/>
            <a:r>
              <a:rPr lang="en-US" smtClean="0"/>
              <a:t>Demo + Triển khai ứng dụng lên heroku</a:t>
            </a:r>
            <a:endParaRPr lang="en-US"/>
          </a:p>
        </p:txBody>
      </p:sp>
      <p:sp>
        <p:nvSpPr>
          <p:cNvPr id="3" name="Content Placeholder 2"/>
          <p:cNvSpPr>
            <a:spLocks noGrp="1"/>
          </p:cNvSpPr>
          <p:nvPr>
            <p:ph idx="1"/>
          </p:nvPr>
        </p:nvSpPr>
        <p:spPr>
          <a:xfrm>
            <a:off x="2342606" y="1672046"/>
            <a:ext cx="9849394" cy="644434"/>
          </a:xfrm>
        </p:spPr>
        <p:txBody>
          <a:bodyPr/>
          <a:lstStyle/>
          <a:p>
            <a:r>
              <a:rPr lang="en-US" smtClean="0"/>
              <a:t>Ứng dụng sau khi triển khai</a:t>
            </a:r>
            <a:endParaRPr lang="en-US"/>
          </a:p>
        </p:txBody>
      </p:sp>
      <p:pic>
        <p:nvPicPr>
          <p:cNvPr id="6" name="Picture 5"/>
          <p:cNvPicPr/>
          <p:nvPr/>
        </p:nvPicPr>
        <p:blipFill>
          <a:blip r:embed="rId2"/>
          <a:stretch>
            <a:fillRect/>
          </a:stretch>
        </p:blipFill>
        <p:spPr>
          <a:xfrm>
            <a:off x="2819400" y="2316480"/>
            <a:ext cx="7874726" cy="3849189"/>
          </a:xfrm>
          <a:prstGeom prst="rect">
            <a:avLst/>
          </a:prstGeom>
        </p:spPr>
      </p:pic>
    </p:spTree>
    <p:extLst>
      <p:ext uri="{BB962C8B-B14F-4D97-AF65-F5344CB8AC3E}">
        <p14:creationId xmlns:p14="http://schemas.microsoft.com/office/powerpoint/2010/main" val="3150859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3045093"/>
            <a:ext cx="11887201" cy="1280890"/>
          </a:xfrm>
        </p:spPr>
        <p:txBody>
          <a:bodyPr/>
          <a:lstStyle/>
          <a:p>
            <a:pPr algn="ctr"/>
            <a:r>
              <a:rPr lang="en-US" b="1" smtClean="0"/>
              <a:t>Cảm ơn các bạn và thầy đã theo dõi!</a:t>
            </a:r>
            <a:endParaRPr lang="en-US" b="1"/>
          </a:p>
        </p:txBody>
      </p:sp>
    </p:spTree>
    <p:extLst>
      <p:ext uri="{BB962C8B-B14F-4D97-AF65-F5344CB8AC3E}">
        <p14:creationId xmlns:p14="http://schemas.microsoft.com/office/powerpoint/2010/main" val="2313529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84</TotalTime>
  <Words>244</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Tahoma</vt:lpstr>
      <vt:lpstr>Wingdings</vt:lpstr>
      <vt:lpstr>Wingdings 3</vt:lpstr>
      <vt:lpstr>Wisp</vt:lpstr>
      <vt:lpstr>ĐIỆN TOÁN ĐÁM MÂY Triển khai website nhắn tin tức thời trên Heroku</vt:lpstr>
      <vt:lpstr>Nội dung</vt:lpstr>
      <vt:lpstr>Điện toán đám mây</vt:lpstr>
      <vt:lpstr>Điện toán đám mây</vt:lpstr>
      <vt:lpstr>Nền tảng đám mây Heroku</vt:lpstr>
      <vt:lpstr>Nền tảng đám mây Heroku</vt:lpstr>
      <vt:lpstr>Nền tảng đám mây Heroku</vt:lpstr>
      <vt:lpstr>Demo + Triển khai ứng dụng lên heroku</vt:lpstr>
      <vt:lpstr>Cảm ơn các bạn và thầy đã theo dõi!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ĐIỆN TOÁN ĐÁM MÂY Triển khai website nhắn tin tức thời trên Heroku</dc:title>
  <dc:creator>Sơn Dương</dc:creator>
  <cp:lastModifiedBy>Sơn Dương</cp:lastModifiedBy>
  <cp:revision>23</cp:revision>
  <dcterms:created xsi:type="dcterms:W3CDTF">2020-10-04T23:55:41Z</dcterms:created>
  <dcterms:modified xsi:type="dcterms:W3CDTF">2020-10-05T01:20:22Z</dcterms:modified>
</cp:coreProperties>
</file>