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14"/>
  </p:notesMasterIdLst>
  <p:sldIdLst>
    <p:sldId id="259" r:id="rId3"/>
    <p:sldId id="263" r:id="rId4"/>
    <p:sldId id="267" r:id="rId5"/>
    <p:sldId id="303" r:id="rId6"/>
    <p:sldId id="268" r:id="rId7"/>
    <p:sldId id="304" r:id="rId8"/>
    <p:sldId id="306" r:id="rId9"/>
    <p:sldId id="307" r:id="rId10"/>
    <p:sldId id="266" r:id="rId11"/>
    <p:sldId id="271" r:id="rId12"/>
    <p:sldId id="30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C0BC5-CA95-48A3-810F-7932FF106B82}">
  <a:tblStyle styleId="{4D1C0BC5-CA95-48A3-810F-7932FF106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839cc54e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839cc54e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e7d68b9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e7d68b9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e7d68b94f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e7d68b94f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e7d68b94f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9e7d68b94f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e7d68b94f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e7d68b94f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e7d68b94f_0_3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e7d68b94f_0_3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5" name="Google Shape;9385;ga1cb3546f5_0_15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6" name="Google Shape;9386;ga1cb3546f5_0_15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5386246" y="1722821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3"/>
          </p:nvPr>
        </p:nvSpPr>
        <p:spPr>
          <a:xfrm>
            <a:off x="5386246" y="2060193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hasCustomPrompt="1"/>
          </p:nvPr>
        </p:nvSpPr>
        <p:spPr>
          <a:xfrm>
            <a:off x="713142" y="1572625"/>
            <a:ext cx="1575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855263" y="3066890"/>
            <a:ext cx="1575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6855262" y="3476213"/>
            <a:ext cx="157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713137" y="3476213"/>
            <a:ext cx="157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4" hasCustomPrompt="1"/>
          </p:nvPr>
        </p:nvSpPr>
        <p:spPr>
          <a:xfrm>
            <a:off x="713137" y="3066890"/>
            <a:ext cx="1575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5"/>
          </p:nvPr>
        </p:nvSpPr>
        <p:spPr>
          <a:xfrm>
            <a:off x="713137" y="1981822"/>
            <a:ext cx="157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6" hasCustomPrompt="1"/>
          </p:nvPr>
        </p:nvSpPr>
        <p:spPr>
          <a:xfrm>
            <a:off x="6855263" y="1572625"/>
            <a:ext cx="1575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7"/>
          </p:nvPr>
        </p:nvSpPr>
        <p:spPr>
          <a:xfrm>
            <a:off x="6855262" y="1981822"/>
            <a:ext cx="157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8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713547" y="1635575"/>
            <a:ext cx="2643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2"/>
          </p:nvPr>
        </p:nvSpPr>
        <p:spPr>
          <a:xfrm>
            <a:off x="713595" y="1944678"/>
            <a:ext cx="26433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713547" y="2939646"/>
            <a:ext cx="26433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"/>
          </p:nvPr>
        </p:nvSpPr>
        <p:spPr>
          <a:xfrm>
            <a:off x="713451" y="3248921"/>
            <a:ext cx="26433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5787375" y="1635575"/>
            <a:ext cx="2643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6"/>
          </p:nvPr>
        </p:nvSpPr>
        <p:spPr>
          <a:xfrm>
            <a:off x="5787375" y="1944678"/>
            <a:ext cx="26433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7"/>
          </p:nvPr>
        </p:nvSpPr>
        <p:spPr>
          <a:xfrm>
            <a:off x="5787375" y="2939646"/>
            <a:ext cx="26433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8"/>
          </p:nvPr>
        </p:nvSpPr>
        <p:spPr>
          <a:xfrm>
            <a:off x="5787379" y="3248921"/>
            <a:ext cx="26433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226873" y="0"/>
            <a:ext cx="917089" cy="1028226"/>
          </a:xfrm>
          <a:custGeom>
            <a:avLst/>
            <a:gdLst/>
            <a:ahLst/>
            <a:cxnLst/>
            <a:rect l="l" t="t" r="r" b="b"/>
            <a:pathLst>
              <a:path w="19195" h="21520" extrusionOk="0">
                <a:moveTo>
                  <a:pt x="0" y="0"/>
                </a:moveTo>
                <a:lnTo>
                  <a:pt x="0" y="21520"/>
                </a:lnTo>
                <a:lnTo>
                  <a:pt x="19195" y="21520"/>
                </a:lnTo>
                <a:lnTo>
                  <a:pt x="19195" y="20785"/>
                </a:lnTo>
                <a:lnTo>
                  <a:pt x="735" y="20785"/>
                </a:lnTo>
                <a:lnTo>
                  <a:pt x="7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40550" y="4670900"/>
            <a:ext cx="1778801" cy="472605"/>
          </a:xfrm>
          <a:custGeom>
            <a:avLst/>
            <a:gdLst/>
            <a:ahLst/>
            <a:cxnLst/>
            <a:rect l="l" t="t" r="r" b="b"/>
            <a:pathLst>
              <a:path w="28817" h="7656" extrusionOk="0">
                <a:moveTo>
                  <a:pt x="0" y="0"/>
                </a:moveTo>
                <a:lnTo>
                  <a:pt x="0" y="7656"/>
                </a:lnTo>
                <a:lnTo>
                  <a:pt x="735" y="7656"/>
                </a:lnTo>
                <a:lnTo>
                  <a:pt x="735" y="735"/>
                </a:lnTo>
                <a:lnTo>
                  <a:pt x="28077" y="735"/>
                </a:lnTo>
                <a:lnTo>
                  <a:pt x="28077" y="7656"/>
                </a:lnTo>
                <a:lnTo>
                  <a:pt x="28817" y="7656"/>
                </a:lnTo>
                <a:lnTo>
                  <a:pt x="288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06050" y="356016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1377913" y="1860985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2"/>
          </p:nvPr>
        </p:nvSpPr>
        <p:spPr>
          <a:xfrm>
            <a:off x="1377913" y="2172319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3787963" y="1860985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>
            <a:off x="3787963" y="2172319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>
            <a:off x="6197988" y="1860985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6"/>
          </p:nvPr>
        </p:nvSpPr>
        <p:spPr>
          <a:xfrm>
            <a:off x="6197988" y="2172319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>
            <a:off x="1377913" y="3750749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8"/>
          </p:nvPr>
        </p:nvSpPr>
        <p:spPr>
          <a:xfrm>
            <a:off x="1377913" y="4061535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>
            <a:off x="3787963" y="3750749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3"/>
          </p:nvPr>
        </p:nvSpPr>
        <p:spPr>
          <a:xfrm>
            <a:off x="3787963" y="4061535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>
            <a:off x="6197988" y="3750749"/>
            <a:ext cx="1568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5"/>
          </p:nvPr>
        </p:nvSpPr>
        <p:spPr>
          <a:xfrm>
            <a:off x="6197988" y="4061535"/>
            <a:ext cx="15681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ONLY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30819" y="1350150"/>
            <a:ext cx="38802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8" r:id="rId4"/>
    <p:sldLayoutId id="2147483661" r:id="rId5"/>
    <p:sldLayoutId id="2147483662" r:id="rId6"/>
    <p:sldLayoutId id="2147483664" r:id="rId7"/>
    <p:sldLayoutId id="2147483667" r:id="rId8"/>
    <p:sldLayoutId id="2147483668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tdmu.edu.vn/mod/folder/view.php?id=2722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2200015" y="913934"/>
            <a:ext cx="5306572" cy="2212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XÂY DỰNG ỨNG DỤNG DI ĐỘNG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 LÝ CHI TIÊU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400"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1"/>
          </p:nvPr>
        </p:nvSpPr>
        <p:spPr>
          <a:xfrm>
            <a:off x="3765964" y="2850457"/>
            <a:ext cx="3740623" cy="1379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algn="l"/>
            <a:r>
              <a:rPr lang="en-US" dirty="0" err="1"/>
              <a:t>Phạm</a:t>
            </a:r>
            <a:r>
              <a:rPr lang="en-US" dirty="0"/>
              <a:t> Ngọc </a:t>
            </a:r>
            <a:r>
              <a:rPr lang="en-US" dirty="0" err="1"/>
              <a:t>Yến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–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en-US" dirty="0"/>
          </a:p>
          <a:p>
            <a:pPr algn="l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–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algn="l"/>
            <a:r>
              <a:rPr lang="en-US" dirty="0"/>
              <a:t>Nguyễn Ngọc Cẩm Tú –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8"/>
          <p:cNvSpPr txBox="1">
            <a:spLocks noGrp="1"/>
          </p:cNvSpPr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2" name="Google Shape;942;p48"/>
          <p:cNvSpPr/>
          <p:nvPr/>
        </p:nvSpPr>
        <p:spPr>
          <a:xfrm rot="531926">
            <a:off x="302485" y="1364336"/>
            <a:ext cx="383481" cy="3834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8"/>
          <p:cNvSpPr/>
          <p:nvPr/>
        </p:nvSpPr>
        <p:spPr>
          <a:xfrm rot="-531926" flipH="1">
            <a:off x="253059" y="2670183"/>
            <a:ext cx="383481" cy="38348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 rot="531926">
            <a:off x="368996" y="3729507"/>
            <a:ext cx="383481" cy="38348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8"/>
          <p:cNvSpPr txBox="1">
            <a:spLocks noGrp="1"/>
          </p:cNvSpPr>
          <p:nvPr>
            <p:ph type="subTitle" idx="4294967295"/>
          </p:nvPr>
        </p:nvSpPr>
        <p:spPr>
          <a:xfrm>
            <a:off x="6948728" y="3248663"/>
            <a:ext cx="597084" cy="3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Neucha"/>
                <a:ea typeface="Neucha"/>
                <a:cs typeface="Neucha"/>
                <a:sym typeface="Neucha"/>
              </a:rPr>
              <a:t>5 K</a:t>
            </a:r>
            <a:endParaRPr sz="1100" dirty="0">
              <a:solidFill>
                <a:schemeClr val="lt1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957" name="Google Shape;957;p48"/>
          <p:cNvGrpSpPr/>
          <p:nvPr/>
        </p:nvGrpSpPr>
        <p:grpSpPr>
          <a:xfrm>
            <a:off x="339402" y="1456885"/>
            <a:ext cx="265630" cy="210387"/>
            <a:chOff x="2085525" y="3263750"/>
            <a:chExt cx="481825" cy="381550"/>
          </a:xfrm>
        </p:grpSpPr>
        <p:sp>
          <p:nvSpPr>
            <p:cNvPr id="958" name="Google Shape;958;p48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0" name="Google Shape;960;p48"/>
          <p:cNvSpPr/>
          <p:nvPr/>
        </p:nvSpPr>
        <p:spPr>
          <a:xfrm>
            <a:off x="312072" y="2781925"/>
            <a:ext cx="265630" cy="159989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961" name="Google Shape;961;p48"/>
          <p:cNvGrpSpPr/>
          <p:nvPr/>
        </p:nvGrpSpPr>
        <p:grpSpPr>
          <a:xfrm>
            <a:off x="427484" y="3788407"/>
            <a:ext cx="266374" cy="265692"/>
            <a:chOff x="3270450" y="3213625"/>
            <a:chExt cx="483175" cy="481850"/>
          </a:xfrm>
        </p:grpSpPr>
        <p:sp>
          <p:nvSpPr>
            <p:cNvPr id="962" name="Google Shape;962;p48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6" name="Google Shape;966;p48"/>
          <p:cNvSpPr txBox="1">
            <a:spLocks noGrp="1"/>
          </p:cNvSpPr>
          <p:nvPr>
            <p:ph type="subTitle" idx="4294967295"/>
          </p:nvPr>
        </p:nvSpPr>
        <p:spPr>
          <a:xfrm>
            <a:off x="6810978" y="2730658"/>
            <a:ext cx="888204" cy="3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Nepte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219" name="Google Shape;450;p42"/>
          <p:cNvSpPr txBox="1">
            <a:spLocks/>
          </p:cNvSpPr>
          <p:nvPr/>
        </p:nvSpPr>
        <p:spPr>
          <a:xfrm>
            <a:off x="842670" y="1236995"/>
            <a:ext cx="4710573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utput_fre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1970" y="175397"/>
            <a:ext cx="8229599" cy="4629149"/>
          </a:xfrm>
          <a:prstGeom prst="rect">
            <a:avLst/>
          </a:prstGeom>
        </p:spPr>
      </p:pic>
      <p:grpSp>
        <p:nvGrpSpPr>
          <p:cNvPr id="4" name="Google Shape;141;p33"/>
          <p:cNvGrpSpPr/>
          <p:nvPr/>
        </p:nvGrpSpPr>
        <p:grpSpPr>
          <a:xfrm>
            <a:off x="6393365" y="2951355"/>
            <a:ext cx="2601951" cy="3143715"/>
            <a:chOff x="2055650" y="933575"/>
            <a:chExt cx="3474250" cy="3838100"/>
          </a:xfrm>
        </p:grpSpPr>
        <p:sp>
          <p:nvSpPr>
            <p:cNvPr id="5" name="Google Shape;142;p33"/>
            <p:cNvSpPr/>
            <p:nvPr/>
          </p:nvSpPr>
          <p:spPr>
            <a:xfrm>
              <a:off x="2454350" y="933575"/>
              <a:ext cx="3075550" cy="3838100"/>
            </a:xfrm>
            <a:custGeom>
              <a:avLst/>
              <a:gdLst/>
              <a:ahLst/>
              <a:cxnLst/>
              <a:rect l="l" t="t" r="r" b="b"/>
              <a:pathLst>
                <a:path w="123022" h="153524" extrusionOk="0">
                  <a:moveTo>
                    <a:pt x="87580" y="16061"/>
                  </a:moveTo>
                  <a:cubicBezTo>
                    <a:pt x="99249" y="23975"/>
                    <a:pt x="108236" y="35804"/>
                    <a:pt x="112368" y="49923"/>
                  </a:cubicBezTo>
                  <a:cubicBezTo>
                    <a:pt x="116992" y="65810"/>
                    <a:pt x="115165" y="82538"/>
                    <a:pt x="107222" y="97034"/>
                  </a:cubicBezTo>
                  <a:cubicBezTo>
                    <a:pt x="99278" y="111544"/>
                    <a:pt x="86159" y="122082"/>
                    <a:pt x="70287" y="126706"/>
                  </a:cubicBezTo>
                  <a:cubicBezTo>
                    <a:pt x="64604" y="128359"/>
                    <a:pt x="58763" y="129200"/>
                    <a:pt x="52906" y="129200"/>
                  </a:cubicBezTo>
                  <a:cubicBezTo>
                    <a:pt x="39425" y="129200"/>
                    <a:pt x="26655" y="124720"/>
                    <a:pt x="16247" y="117038"/>
                  </a:cubicBezTo>
                  <a:cubicBezTo>
                    <a:pt x="18030" y="114515"/>
                    <a:pt x="19798" y="112008"/>
                    <a:pt x="21581" y="109485"/>
                  </a:cubicBezTo>
                  <a:cubicBezTo>
                    <a:pt x="43586" y="78334"/>
                    <a:pt x="65576" y="47197"/>
                    <a:pt x="87580" y="16061"/>
                  </a:cubicBezTo>
                  <a:close/>
                  <a:moveTo>
                    <a:pt x="86948" y="1"/>
                  </a:moveTo>
                  <a:cubicBezTo>
                    <a:pt x="85234" y="1"/>
                    <a:pt x="84092" y="2713"/>
                    <a:pt x="85928" y="3957"/>
                  </a:cubicBezTo>
                  <a:cubicBezTo>
                    <a:pt x="87087" y="4739"/>
                    <a:pt x="88247" y="5522"/>
                    <a:pt x="89392" y="6319"/>
                  </a:cubicBezTo>
                  <a:cubicBezTo>
                    <a:pt x="85913" y="11233"/>
                    <a:pt x="82434" y="16162"/>
                    <a:pt x="78955" y="21076"/>
                  </a:cubicBezTo>
                  <a:cubicBezTo>
                    <a:pt x="55153" y="54779"/>
                    <a:pt x="31351" y="88481"/>
                    <a:pt x="7549" y="122169"/>
                  </a:cubicBezTo>
                  <a:cubicBezTo>
                    <a:pt x="6346" y="121357"/>
                    <a:pt x="5143" y="120531"/>
                    <a:pt x="3926" y="119705"/>
                  </a:cubicBezTo>
                  <a:cubicBezTo>
                    <a:pt x="3555" y="119453"/>
                    <a:pt x="3189" y="119344"/>
                    <a:pt x="2846" y="119344"/>
                  </a:cubicBezTo>
                  <a:cubicBezTo>
                    <a:pt x="1134" y="119344"/>
                    <a:pt x="0" y="122056"/>
                    <a:pt x="1824" y="123300"/>
                  </a:cubicBezTo>
                  <a:cubicBezTo>
                    <a:pt x="5187" y="125590"/>
                    <a:pt x="8550" y="127880"/>
                    <a:pt x="11913" y="130156"/>
                  </a:cubicBezTo>
                  <a:cubicBezTo>
                    <a:pt x="12288" y="130412"/>
                    <a:pt x="12660" y="130523"/>
                    <a:pt x="13007" y="130523"/>
                  </a:cubicBezTo>
                  <a:cubicBezTo>
                    <a:pt x="14722" y="130523"/>
                    <a:pt x="15847" y="127818"/>
                    <a:pt x="14015" y="126576"/>
                  </a:cubicBezTo>
                  <a:cubicBezTo>
                    <a:pt x="13000" y="125880"/>
                    <a:pt x="11985" y="125199"/>
                    <a:pt x="10970" y="124503"/>
                  </a:cubicBezTo>
                  <a:cubicBezTo>
                    <a:pt x="11608" y="123604"/>
                    <a:pt x="12246" y="122691"/>
                    <a:pt x="12884" y="121792"/>
                  </a:cubicBezTo>
                  <a:cubicBezTo>
                    <a:pt x="22915" y="129156"/>
                    <a:pt x="34932" y="133809"/>
                    <a:pt x="47717" y="134809"/>
                  </a:cubicBezTo>
                  <a:lnTo>
                    <a:pt x="47717" y="140840"/>
                  </a:lnTo>
                  <a:lnTo>
                    <a:pt x="42281" y="153523"/>
                  </a:lnTo>
                  <a:lnTo>
                    <a:pt x="63590" y="153523"/>
                  </a:lnTo>
                  <a:lnTo>
                    <a:pt x="58139" y="140840"/>
                  </a:lnTo>
                  <a:lnTo>
                    <a:pt x="58139" y="134809"/>
                  </a:lnTo>
                  <a:cubicBezTo>
                    <a:pt x="62792" y="134447"/>
                    <a:pt x="67402" y="133621"/>
                    <a:pt x="71910" y="132302"/>
                  </a:cubicBezTo>
                  <a:cubicBezTo>
                    <a:pt x="89276" y="127228"/>
                    <a:pt x="103627" y="115704"/>
                    <a:pt x="112324" y="99831"/>
                  </a:cubicBezTo>
                  <a:cubicBezTo>
                    <a:pt x="121022" y="83973"/>
                    <a:pt x="123022" y="65665"/>
                    <a:pt x="117948" y="48299"/>
                  </a:cubicBezTo>
                  <a:cubicBezTo>
                    <a:pt x="113455" y="32876"/>
                    <a:pt x="103656" y="19974"/>
                    <a:pt x="90929" y="11320"/>
                  </a:cubicBezTo>
                  <a:cubicBezTo>
                    <a:pt x="91566" y="10422"/>
                    <a:pt x="92190" y="9537"/>
                    <a:pt x="92813" y="8639"/>
                  </a:cubicBezTo>
                  <a:cubicBezTo>
                    <a:pt x="93886" y="9364"/>
                    <a:pt x="94944" y="10088"/>
                    <a:pt x="96016" y="10813"/>
                  </a:cubicBezTo>
                  <a:cubicBezTo>
                    <a:pt x="96390" y="11069"/>
                    <a:pt x="96759" y="11180"/>
                    <a:pt x="97105" y="11180"/>
                  </a:cubicBezTo>
                  <a:cubicBezTo>
                    <a:pt x="98815" y="11180"/>
                    <a:pt x="99951" y="8474"/>
                    <a:pt x="98118" y="7233"/>
                  </a:cubicBezTo>
                  <a:cubicBezTo>
                    <a:pt x="94755" y="4942"/>
                    <a:pt x="91392" y="2652"/>
                    <a:pt x="88029" y="362"/>
                  </a:cubicBezTo>
                  <a:cubicBezTo>
                    <a:pt x="87659" y="110"/>
                    <a:pt x="87292" y="1"/>
                    <a:pt x="86948" y="1"/>
                  </a:cubicBezTo>
                  <a:close/>
                </a:path>
              </a:pathLst>
            </a:custGeom>
            <a:solidFill>
              <a:srgbClr val="54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;p33"/>
            <p:cNvSpPr/>
            <p:nvPr/>
          </p:nvSpPr>
          <p:spPr>
            <a:xfrm>
              <a:off x="2055650" y="1070950"/>
              <a:ext cx="3307925" cy="2968425"/>
            </a:xfrm>
            <a:custGeom>
              <a:avLst/>
              <a:gdLst/>
              <a:ahLst/>
              <a:cxnLst/>
              <a:rect l="l" t="t" r="r" b="b"/>
              <a:pathLst>
                <a:path w="132317" h="118737" extrusionOk="0">
                  <a:moveTo>
                    <a:pt x="66143" y="1"/>
                  </a:moveTo>
                  <a:cubicBezTo>
                    <a:pt x="40444" y="1"/>
                    <a:pt x="16748" y="16825"/>
                    <a:pt x="9190" y="42746"/>
                  </a:cubicBezTo>
                  <a:cubicBezTo>
                    <a:pt x="0" y="74202"/>
                    <a:pt x="18062" y="107165"/>
                    <a:pt x="49532" y="116341"/>
                  </a:cubicBezTo>
                  <a:cubicBezTo>
                    <a:pt x="55085" y="117963"/>
                    <a:pt x="60685" y="118736"/>
                    <a:pt x="66192" y="118736"/>
                  </a:cubicBezTo>
                  <a:cubicBezTo>
                    <a:pt x="91885" y="118736"/>
                    <a:pt x="115573" y="101914"/>
                    <a:pt x="123141" y="75999"/>
                  </a:cubicBezTo>
                  <a:cubicBezTo>
                    <a:pt x="132316" y="44529"/>
                    <a:pt x="114255" y="11580"/>
                    <a:pt x="82785" y="2390"/>
                  </a:cubicBezTo>
                  <a:cubicBezTo>
                    <a:pt x="77238" y="772"/>
                    <a:pt x="71644" y="1"/>
                    <a:pt x="66143" y="1"/>
                  </a:cubicBez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;p33"/>
            <p:cNvSpPr/>
            <p:nvPr/>
          </p:nvSpPr>
          <p:spPr>
            <a:xfrm>
              <a:off x="4039000" y="1132850"/>
              <a:ext cx="1269125" cy="1696750"/>
            </a:xfrm>
            <a:custGeom>
              <a:avLst/>
              <a:gdLst/>
              <a:ahLst/>
              <a:cxnLst/>
              <a:rect l="l" t="t" r="r" b="b"/>
              <a:pathLst>
                <a:path w="50765" h="67870" extrusionOk="0">
                  <a:moveTo>
                    <a:pt x="3726" y="1"/>
                  </a:moveTo>
                  <a:cubicBezTo>
                    <a:pt x="1697" y="3987"/>
                    <a:pt x="1" y="11061"/>
                    <a:pt x="8176" y="17483"/>
                  </a:cubicBezTo>
                  <a:cubicBezTo>
                    <a:pt x="20425" y="27064"/>
                    <a:pt x="23585" y="27325"/>
                    <a:pt x="26354" y="43879"/>
                  </a:cubicBezTo>
                  <a:cubicBezTo>
                    <a:pt x="28238" y="55186"/>
                    <a:pt x="36443" y="65478"/>
                    <a:pt x="45155" y="67870"/>
                  </a:cubicBezTo>
                  <a:cubicBezTo>
                    <a:pt x="50765" y="38299"/>
                    <a:pt x="33152" y="8742"/>
                    <a:pt x="3726" y="1"/>
                  </a:cubicBezTo>
                  <a:close/>
                </a:path>
              </a:pathLst>
            </a:custGeom>
            <a:solidFill>
              <a:srgbClr val="819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;p33"/>
            <p:cNvSpPr/>
            <p:nvPr/>
          </p:nvSpPr>
          <p:spPr>
            <a:xfrm>
              <a:off x="4204250" y="1249550"/>
              <a:ext cx="1000950" cy="1423875"/>
            </a:xfrm>
            <a:custGeom>
              <a:avLst/>
              <a:gdLst/>
              <a:ahLst/>
              <a:cxnLst/>
              <a:rect l="l" t="t" r="r" b="b"/>
              <a:pathLst>
                <a:path w="40038" h="56955" extrusionOk="0">
                  <a:moveTo>
                    <a:pt x="1653" y="1"/>
                  </a:moveTo>
                  <a:lnTo>
                    <a:pt x="1653" y="1"/>
                  </a:lnTo>
                  <a:cubicBezTo>
                    <a:pt x="1" y="3262"/>
                    <a:pt x="204" y="7451"/>
                    <a:pt x="6872" y="12684"/>
                  </a:cubicBezTo>
                  <a:cubicBezTo>
                    <a:pt x="16874" y="20512"/>
                    <a:pt x="21019" y="23078"/>
                    <a:pt x="23281" y="36602"/>
                  </a:cubicBezTo>
                  <a:cubicBezTo>
                    <a:pt x="24817" y="45821"/>
                    <a:pt x="28354" y="55012"/>
                    <a:pt x="35457" y="56954"/>
                  </a:cubicBezTo>
                  <a:cubicBezTo>
                    <a:pt x="40038" y="32819"/>
                    <a:pt x="25673" y="7132"/>
                    <a:pt x="1653" y="1"/>
                  </a:cubicBezTo>
                  <a:close/>
                </a:path>
              </a:pathLst>
            </a:custGeom>
            <a:solidFill>
              <a:srgbClr val="819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;p33"/>
            <p:cNvSpPr/>
            <p:nvPr/>
          </p:nvSpPr>
          <p:spPr>
            <a:xfrm>
              <a:off x="3362425" y="1620275"/>
              <a:ext cx="1576825" cy="2259550"/>
            </a:xfrm>
            <a:custGeom>
              <a:avLst/>
              <a:gdLst/>
              <a:ahLst/>
              <a:cxnLst/>
              <a:rect l="l" t="t" r="r" b="b"/>
              <a:pathLst>
                <a:path w="63073" h="90382" extrusionOk="0">
                  <a:moveTo>
                    <a:pt x="27745" y="1"/>
                  </a:moveTo>
                  <a:cubicBezTo>
                    <a:pt x="27745" y="1"/>
                    <a:pt x="24918" y="16279"/>
                    <a:pt x="13887" y="18642"/>
                  </a:cubicBezTo>
                  <a:cubicBezTo>
                    <a:pt x="2856" y="21005"/>
                    <a:pt x="0" y="30877"/>
                    <a:pt x="3247" y="36675"/>
                  </a:cubicBezTo>
                  <a:cubicBezTo>
                    <a:pt x="7683" y="44575"/>
                    <a:pt x="18265" y="41937"/>
                    <a:pt x="19439" y="45894"/>
                  </a:cubicBezTo>
                  <a:cubicBezTo>
                    <a:pt x="20628" y="49837"/>
                    <a:pt x="12959" y="58926"/>
                    <a:pt x="15206" y="68594"/>
                  </a:cubicBezTo>
                  <a:cubicBezTo>
                    <a:pt x="17236" y="77292"/>
                    <a:pt x="29890" y="87410"/>
                    <a:pt x="40603" y="90381"/>
                  </a:cubicBezTo>
                  <a:cubicBezTo>
                    <a:pt x="43777" y="88787"/>
                    <a:pt x="46807" y="86917"/>
                    <a:pt x="49648" y="84772"/>
                  </a:cubicBezTo>
                  <a:cubicBezTo>
                    <a:pt x="51532" y="74030"/>
                    <a:pt x="46850" y="53040"/>
                    <a:pt x="44140" y="48373"/>
                  </a:cubicBezTo>
                  <a:cubicBezTo>
                    <a:pt x="40385" y="41937"/>
                    <a:pt x="28136" y="40893"/>
                    <a:pt x="29325" y="36675"/>
                  </a:cubicBezTo>
                  <a:cubicBezTo>
                    <a:pt x="29794" y="34989"/>
                    <a:pt x="31121" y="34136"/>
                    <a:pt x="32998" y="34136"/>
                  </a:cubicBezTo>
                  <a:cubicBezTo>
                    <a:pt x="35816" y="34136"/>
                    <a:pt x="39876" y="36058"/>
                    <a:pt x="44140" y="39965"/>
                  </a:cubicBezTo>
                  <a:cubicBezTo>
                    <a:pt x="51228" y="46459"/>
                    <a:pt x="54997" y="51547"/>
                    <a:pt x="59346" y="52069"/>
                  </a:cubicBezTo>
                  <a:cubicBezTo>
                    <a:pt x="59425" y="52079"/>
                    <a:pt x="59498" y="52084"/>
                    <a:pt x="59564" y="52084"/>
                  </a:cubicBezTo>
                  <a:cubicBezTo>
                    <a:pt x="63072" y="52084"/>
                    <a:pt x="47047" y="38254"/>
                    <a:pt x="47459" y="31268"/>
                  </a:cubicBezTo>
                  <a:cubicBezTo>
                    <a:pt x="47880" y="24165"/>
                    <a:pt x="51837" y="12568"/>
                    <a:pt x="27745" y="1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;p33"/>
            <p:cNvSpPr/>
            <p:nvPr/>
          </p:nvSpPr>
          <p:spPr>
            <a:xfrm>
              <a:off x="3461350" y="1689500"/>
              <a:ext cx="1375625" cy="2080975"/>
            </a:xfrm>
            <a:custGeom>
              <a:avLst/>
              <a:gdLst/>
              <a:ahLst/>
              <a:cxnLst/>
              <a:rect l="l" t="t" r="r" b="b"/>
              <a:pathLst>
                <a:path w="55025" h="83239" extrusionOk="0">
                  <a:moveTo>
                    <a:pt x="25832" y="0"/>
                  </a:moveTo>
                  <a:cubicBezTo>
                    <a:pt x="25832" y="0"/>
                    <a:pt x="20222" y="15743"/>
                    <a:pt x="10626" y="17801"/>
                  </a:cubicBezTo>
                  <a:cubicBezTo>
                    <a:pt x="1030" y="19845"/>
                    <a:pt x="1" y="26296"/>
                    <a:pt x="1378" y="31905"/>
                  </a:cubicBezTo>
                  <a:cubicBezTo>
                    <a:pt x="2740" y="37515"/>
                    <a:pt x="16801" y="38066"/>
                    <a:pt x="17830" y="41502"/>
                  </a:cubicBezTo>
                  <a:cubicBezTo>
                    <a:pt x="18860" y="44937"/>
                    <a:pt x="11394" y="57577"/>
                    <a:pt x="13351" y="65999"/>
                  </a:cubicBezTo>
                  <a:cubicBezTo>
                    <a:pt x="15323" y="74407"/>
                    <a:pt x="28731" y="81988"/>
                    <a:pt x="38516" y="83206"/>
                  </a:cubicBezTo>
                  <a:cubicBezTo>
                    <a:pt x="38696" y="83228"/>
                    <a:pt x="38871" y="83239"/>
                    <a:pt x="39041" y="83239"/>
                  </a:cubicBezTo>
                  <a:cubicBezTo>
                    <a:pt x="48075" y="83239"/>
                    <a:pt x="41731" y="52328"/>
                    <a:pt x="38516" y="46821"/>
                  </a:cubicBezTo>
                  <a:cubicBezTo>
                    <a:pt x="35254" y="41226"/>
                    <a:pt x="21947" y="39530"/>
                    <a:pt x="23049" y="34268"/>
                  </a:cubicBezTo>
                  <a:cubicBezTo>
                    <a:pt x="23707" y="31160"/>
                    <a:pt x="26429" y="29436"/>
                    <a:pt x="29768" y="29436"/>
                  </a:cubicBezTo>
                  <a:cubicBezTo>
                    <a:pt x="32534" y="29436"/>
                    <a:pt x="35724" y="30620"/>
                    <a:pt x="38516" y="33181"/>
                  </a:cubicBezTo>
                  <a:cubicBezTo>
                    <a:pt x="44691" y="38834"/>
                    <a:pt x="47967" y="44836"/>
                    <a:pt x="51750" y="45299"/>
                  </a:cubicBezTo>
                  <a:cubicBezTo>
                    <a:pt x="51815" y="45307"/>
                    <a:pt x="51875" y="45311"/>
                    <a:pt x="51929" y="45311"/>
                  </a:cubicBezTo>
                  <a:cubicBezTo>
                    <a:pt x="55024" y="45311"/>
                    <a:pt x="41059" y="32494"/>
                    <a:pt x="41415" y="26412"/>
                  </a:cubicBezTo>
                  <a:cubicBezTo>
                    <a:pt x="41777" y="20222"/>
                    <a:pt x="46793" y="10945"/>
                    <a:pt x="25832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;p33"/>
            <p:cNvSpPr/>
            <p:nvPr/>
          </p:nvSpPr>
          <p:spPr>
            <a:xfrm>
              <a:off x="2196975" y="1112925"/>
              <a:ext cx="1371300" cy="1915650"/>
            </a:xfrm>
            <a:custGeom>
              <a:avLst/>
              <a:gdLst/>
              <a:ahLst/>
              <a:cxnLst/>
              <a:rect l="l" t="t" r="r" b="b"/>
              <a:pathLst>
                <a:path w="54852" h="76626" extrusionOk="0">
                  <a:moveTo>
                    <a:pt x="46604" y="1"/>
                  </a:moveTo>
                  <a:cubicBezTo>
                    <a:pt x="26614" y="4828"/>
                    <a:pt x="9698" y="19918"/>
                    <a:pt x="3537" y="41067"/>
                  </a:cubicBezTo>
                  <a:cubicBezTo>
                    <a:pt x="0" y="53171"/>
                    <a:pt x="508" y="65492"/>
                    <a:pt x="4262" y="76610"/>
                  </a:cubicBezTo>
                  <a:cubicBezTo>
                    <a:pt x="4542" y="76621"/>
                    <a:pt x="4819" y="76626"/>
                    <a:pt x="5093" y="76626"/>
                  </a:cubicBezTo>
                  <a:cubicBezTo>
                    <a:pt x="25599" y="76626"/>
                    <a:pt x="26649" y="48495"/>
                    <a:pt x="28136" y="36994"/>
                  </a:cubicBezTo>
                  <a:cubicBezTo>
                    <a:pt x="29716" y="24788"/>
                    <a:pt x="45517" y="24701"/>
                    <a:pt x="51460" y="17135"/>
                  </a:cubicBezTo>
                  <a:cubicBezTo>
                    <a:pt x="54852" y="12800"/>
                    <a:pt x="50735" y="5480"/>
                    <a:pt x="46604" y="1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;p33"/>
            <p:cNvSpPr/>
            <p:nvPr/>
          </p:nvSpPr>
          <p:spPr>
            <a:xfrm>
              <a:off x="2290825" y="1207150"/>
              <a:ext cx="1179975" cy="1687650"/>
            </a:xfrm>
            <a:custGeom>
              <a:avLst/>
              <a:gdLst/>
              <a:ahLst/>
              <a:cxnLst/>
              <a:rect l="l" t="t" r="r" b="b"/>
              <a:pathLst>
                <a:path w="47199" h="67506" extrusionOk="0">
                  <a:moveTo>
                    <a:pt x="40096" y="1"/>
                  </a:moveTo>
                  <a:cubicBezTo>
                    <a:pt x="22904" y="4161"/>
                    <a:pt x="8350" y="18714"/>
                    <a:pt x="3045" y="36907"/>
                  </a:cubicBezTo>
                  <a:cubicBezTo>
                    <a:pt x="1" y="47329"/>
                    <a:pt x="436" y="57925"/>
                    <a:pt x="3668" y="67493"/>
                  </a:cubicBezTo>
                  <a:cubicBezTo>
                    <a:pt x="3912" y="67501"/>
                    <a:pt x="4151" y="67506"/>
                    <a:pt x="4387" y="67506"/>
                  </a:cubicBezTo>
                  <a:cubicBezTo>
                    <a:pt x="21925" y="67506"/>
                    <a:pt x="18993" y="43311"/>
                    <a:pt x="20266" y="33413"/>
                  </a:cubicBezTo>
                  <a:cubicBezTo>
                    <a:pt x="21628" y="22904"/>
                    <a:pt x="39168" y="18888"/>
                    <a:pt x="44270" y="12365"/>
                  </a:cubicBezTo>
                  <a:cubicBezTo>
                    <a:pt x="47199" y="8640"/>
                    <a:pt x="43662" y="4712"/>
                    <a:pt x="40096" y="1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;p33"/>
            <p:cNvSpPr/>
            <p:nvPr/>
          </p:nvSpPr>
          <p:spPr>
            <a:xfrm>
              <a:off x="2463325" y="2915650"/>
              <a:ext cx="1160050" cy="1120725"/>
            </a:xfrm>
            <a:custGeom>
              <a:avLst/>
              <a:gdLst/>
              <a:ahLst/>
              <a:cxnLst/>
              <a:rect l="l" t="t" r="r" b="b"/>
              <a:pathLst>
                <a:path w="46402" h="44829" extrusionOk="0">
                  <a:moveTo>
                    <a:pt x="27389" y="0"/>
                  </a:moveTo>
                  <a:cubicBezTo>
                    <a:pt x="26592" y="0"/>
                    <a:pt x="25721" y="513"/>
                    <a:pt x="24759" y="1689"/>
                  </a:cubicBezTo>
                  <a:cubicBezTo>
                    <a:pt x="20309" y="7154"/>
                    <a:pt x="6669" y="14417"/>
                    <a:pt x="1" y="17765"/>
                  </a:cubicBezTo>
                  <a:cubicBezTo>
                    <a:pt x="7466" y="29347"/>
                    <a:pt x="18961" y="38392"/>
                    <a:pt x="33225" y="42553"/>
                  </a:cubicBezTo>
                  <a:cubicBezTo>
                    <a:pt x="37602" y="43843"/>
                    <a:pt x="42024" y="44568"/>
                    <a:pt x="46401" y="44829"/>
                  </a:cubicBezTo>
                  <a:cubicBezTo>
                    <a:pt x="45821" y="37595"/>
                    <a:pt x="37820" y="26100"/>
                    <a:pt x="35921" y="20563"/>
                  </a:cubicBezTo>
                  <a:cubicBezTo>
                    <a:pt x="33659" y="13934"/>
                    <a:pt x="31539" y="0"/>
                    <a:pt x="27389" y="0"/>
                  </a:cubicBezTo>
                  <a:close/>
                </a:path>
              </a:pathLst>
            </a:custGeom>
            <a:solidFill>
              <a:srgbClr val="AB6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1;p33"/>
            <p:cNvSpPr/>
            <p:nvPr/>
          </p:nvSpPr>
          <p:spPr>
            <a:xfrm>
              <a:off x="2581100" y="3029500"/>
              <a:ext cx="924500" cy="893075"/>
            </a:xfrm>
            <a:custGeom>
              <a:avLst/>
              <a:gdLst/>
              <a:ahLst/>
              <a:cxnLst/>
              <a:rect l="l" t="t" r="r" b="b"/>
              <a:pathLst>
                <a:path w="36980" h="35723" extrusionOk="0">
                  <a:moveTo>
                    <a:pt x="21827" y="0"/>
                  </a:moveTo>
                  <a:cubicBezTo>
                    <a:pt x="21191" y="0"/>
                    <a:pt x="20496" y="411"/>
                    <a:pt x="19729" y="1354"/>
                  </a:cubicBezTo>
                  <a:cubicBezTo>
                    <a:pt x="16178" y="5688"/>
                    <a:pt x="5306" y="11486"/>
                    <a:pt x="1" y="14153"/>
                  </a:cubicBezTo>
                  <a:cubicBezTo>
                    <a:pt x="5944" y="23387"/>
                    <a:pt x="15105" y="30591"/>
                    <a:pt x="26470" y="33911"/>
                  </a:cubicBezTo>
                  <a:cubicBezTo>
                    <a:pt x="29978" y="34940"/>
                    <a:pt x="33486" y="35520"/>
                    <a:pt x="36979" y="35723"/>
                  </a:cubicBezTo>
                  <a:cubicBezTo>
                    <a:pt x="36515" y="29954"/>
                    <a:pt x="30137" y="20792"/>
                    <a:pt x="28630" y="16386"/>
                  </a:cubicBezTo>
                  <a:cubicBezTo>
                    <a:pt x="26830" y="11109"/>
                    <a:pt x="25133" y="0"/>
                    <a:pt x="21827" y="0"/>
                  </a:cubicBezTo>
                  <a:close/>
                </a:path>
              </a:pathLst>
            </a:custGeom>
            <a:solidFill>
              <a:srgbClr val="AB6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;p33"/>
            <p:cNvSpPr/>
            <p:nvPr/>
          </p:nvSpPr>
          <p:spPr>
            <a:xfrm>
              <a:off x="3710325" y="2969100"/>
              <a:ext cx="1424225" cy="1070175"/>
            </a:xfrm>
            <a:custGeom>
              <a:avLst/>
              <a:gdLst/>
              <a:ahLst/>
              <a:cxnLst/>
              <a:rect l="l" t="t" r="r" b="b"/>
              <a:pathLst>
                <a:path w="56969" h="42807" extrusionOk="0">
                  <a:moveTo>
                    <a:pt x="0" y="42807"/>
                  </a:moveTo>
                  <a:lnTo>
                    <a:pt x="0" y="42807"/>
                  </a:lnTo>
                  <a:lnTo>
                    <a:pt x="0" y="42807"/>
                  </a:lnTo>
                  <a:lnTo>
                    <a:pt x="0" y="42807"/>
                  </a:lnTo>
                  <a:close/>
                  <a:moveTo>
                    <a:pt x="0" y="42807"/>
                  </a:moveTo>
                  <a:cubicBezTo>
                    <a:pt x="25600" y="42807"/>
                    <a:pt x="49213" y="26107"/>
                    <a:pt x="56867" y="363"/>
                  </a:cubicBezTo>
                  <a:cubicBezTo>
                    <a:pt x="49213" y="26107"/>
                    <a:pt x="25600" y="42807"/>
                    <a:pt x="0" y="42807"/>
                  </a:cubicBezTo>
                  <a:close/>
                  <a:moveTo>
                    <a:pt x="56954" y="73"/>
                  </a:moveTo>
                  <a:lnTo>
                    <a:pt x="56954" y="73"/>
                  </a:lnTo>
                  <a:cubicBezTo>
                    <a:pt x="56954" y="59"/>
                    <a:pt x="56954" y="44"/>
                    <a:pt x="56954" y="44"/>
                  </a:cubicBezTo>
                  <a:cubicBezTo>
                    <a:pt x="56954" y="44"/>
                    <a:pt x="56954" y="59"/>
                    <a:pt x="56954" y="73"/>
                  </a:cubicBezTo>
                  <a:lnTo>
                    <a:pt x="56954" y="73"/>
                  </a:lnTo>
                  <a:close/>
                  <a:moveTo>
                    <a:pt x="56968" y="15"/>
                  </a:moveTo>
                  <a:cubicBezTo>
                    <a:pt x="56968" y="1"/>
                    <a:pt x="56968" y="1"/>
                    <a:pt x="56968" y="1"/>
                  </a:cubicBezTo>
                  <a:cubicBezTo>
                    <a:pt x="56968" y="1"/>
                    <a:pt x="56968" y="1"/>
                    <a:pt x="56968" y="15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;p33"/>
            <p:cNvSpPr/>
            <p:nvPr/>
          </p:nvSpPr>
          <p:spPr>
            <a:xfrm>
              <a:off x="3299000" y="2037750"/>
              <a:ext cx="1927950" cy="2001525"/>
            </a:xfrm>
            <a:custGeom>
              <a:avLst/>
              <a:gdLst/>
              <a:ahLst/>
              <a:cxnLst/>
              <a:rect l="l" t="t" r="r" b="b"/>
              <a:pathLst>
                <a:path w="77118" h="80061" extrusionOk="0">
                  <a:moveTo>
                    <a:pt x="72059" y="1"/>
                  </a:moveTo>
                  <a:cubicBezTo>
                    <a:pt x="75726" y="9858"/>
                    <a:pt x="76813" y="20773"/>
                    <a:pt x="74755" y="31674"/>
                  </a:cubicBezTo>
                  <a:cubicBezTo>
                    <a:pt x="69710" y="30297"/>
                    <a:pt x="64840" y="26267"/>
                    <a:pt x="61274" y="20918"/>
                  </a:cubicBezTo>
                  <a:cubicBezTo>
                    <a:pt x="59766" y="23005"/>
                    <a:pt x="58201" y="24948"/>
                    <a:pt x="56563" y="26789"/>
                  </a:cubicBezTo>
                  <a:cubicBezTo>
                    <a:pt x="60332" y="31485"/>
                    <a:pt x="63970" y="35385"/>
                    <a:pt x="62100" y="35385"/>
                  </a:cubicBezTo>
                  <a:cubicBezTo>
                    <a:pt x="62028" y="35385"/>
                    <a:pt x="61955" y="35385"/>
                    <a:pt x="61883" y="35370"/>
                  </a:cubicBezTo>
                  <a:cubicBezTo>
                    <a:pt x="59201" y="35051"/>
                    <a:pt x="56737" y="32993"/>
                    <a:pt x="53591" y="29934"/>
                  </a:cubicBezTo>
                  <a:cubicBezTo>
                    <a:pt x="51808" y="31717"/>
                    <a:pt x="49953" y="33384"/>
                    <a:pt x="48054" y="34921"/>
                  </a:cubicBezTo>
                  <a:cubicBezTo>
                    <a:pt x="50677" y="42603"/>
                    <a:pt x="53764" y="58994"/>
                    <a:pt x="52186" y="68069"/>
                  </a:cubicBezTo>
                  <a:lnTo>
                    <a:pt x="52186" y="68069"/>
                  </a:lnTo>
                  <a:cubicBezTo>
                    <a:pt x="61971" y="60697"/>
                    <a:pt x="69565" y="50245"/>
                    <a:pt x="73320" y="37617"/>
                  </a:cubicBezTo>
                  <a:cubicBezTo>
                    <a:pt x="73349" y="37516"/>
                    <a:pt x="73378" y="37429"/>
                    <a:pt x="73407" y="37327"/>
                  </a:cubicBezTo>
                  <a:cubicBezTo>
                    <a:pt x="73407" y="37313"/>
                    <a:pt x="73407" y="37298"/>
                    <a:pt x="73407" y="37298"/>
                  </a:cubicBezTo>
                  <a:cubicBezTo>
                    <a:pt x="73421" y="37284"/>
                    <a:pt x="73421" y="37269"/>
                    <a:pt x="73421" y="37269"/>
                  </a:cubicBezTo>
                  <a:cubicBezTo>
                    <a:pt x="73421" y="37255"/>
                    <a:pt x="73421" y="37255"/>
                    <a:pt x="73421" y="37255"/>
                  </a:cubicBezTo>
                  <a:cubicBezTo>
                    <a:pt x="77118" y="24513"/>
                    <a:pt x="76364" y="11539"/>
                    <a:pt x="72059" y="1"/>
                  </a:cubicBezTo>
                  <a:close/>
                  <a:moveTo>
                    <a:pt x="52186" y="68069"/>
                  </a:moveTo>
                  <a:cubicBezTo>
                    <a:pt x="50789" y="69122"/>
                    <a:pt x="49347" y="70111"/>
                    <a:pt x="47865" y="71036"/>
                  </a:cubicBezTo>
                  <a:lnTo>
                    <a:pt x="47865" y="71036"/>
                  </a:lnTo>
                  <a:cubicBezTo>
                    <a:pt x="49347" y="70115"/>
                    <a:pt x="50789" y="69127"/>
                    <a:pt x="52185" y="68073"/>
                  </a:cubicBezTo>
                  <a:cubicBezTo>
                    <a:pt x="52185" y="68071"/>
                    <a:pt x="52185" y="68070"/>
                    <a:pt x="52186" y="68069"/>
                  </a:cubicBezTo>
                  <a:close/>
                  <a:moveTo>
                    <a:pt x="7132" y="52649"/>
                  </a:moveTo>
                  <a:lnTo>
                    <a:pt x="7132" y="52649"/>
                  </a:lnTo>
                  <a:cubicBezTo>
                    <a:pt x="5335" y="52983"/>
                    <a:pt x="3567" y="53243"/>
                    <a:pt x="1813" y="53490"/>
                  </a:cubicBezTo>
                  <a:cubicBezTo>
                    <a:pt x="2045" y="54273"/>
                    <a:pt x="2262" y="55012"/>
                    <a:pt x="2494" y="55679"/>
                  </a:cubicBezTo>
                  <a:cubicBezTo>
                    <a:pt x="4393" y="61216"/>
                    <a:pt x="12394" y="72711"/>
                    <a:pt x="12974" y="79945"/>
                  </a:cubicBezTo>
                  <a:cubicBezTo>
                    <a:pt x="8669" y="79698"/>
                    <a:pt x="4320" y="78973"/>
                    <a:pt x="1" y="77741"/>
                  </a:cubicBezTo>
                  <a:lnTo>
                    <a:pt x="1" y="77741"/>
                  </a:lnTo>
                  <a:cubicBezTo>
                    <a:pt x="5480" y="79321"/>
                    <a:pt x="11017" y="80061"/>
                    <a:pt x="16453" y="80061"/>
                  </a:cubicBezTo>
                  <a:cubicBezTo>
                    <a:pt x="27703" y="80061"/>
                    <a:pt x="38569" y="76836"/>
                    <a:pt x="47865" y="71036"/>
                  </a:cubicBezTo>
                  <a:lnTo>
                    <a:pt x="47865" y="71036"/>
                  </a:lnTo>
                  <a:cubicBezTo>
                    <a:pt x="46331" y="71989"/>
                    <a:pt x="44754" y="72871"/>
                    <a:pt x="43140" y="73682"/>
                  </a:cubicBezTo>
                  <a:cubicBezTo>
                    <a:pt x="36646" y="71870"/>
                    <a:pt x="29427" y="67435"/>
                    <a:pt x="24295" y="62289"/>
                  </a:cubicBezTo>
                  <a:lnTo>
                    <a:pt x="16250" y="62289"/>
                  </a:lnTo>
                  <a:cubicBezTo>
                    <a:pt x="14670" y="62289"/>
                    <a:pt x="13380" y="60999"/>
                    <a:pt x="13380" y="59419"/>
                  </a:cubicBezTo>
                  <a:lnTo>
                    <a:pt x="13380" y="58810"/>
                  </a:lnTo>
                  <a:cubicBezTo>
                    <a:pt x="13380" y="57911"/>
                    <a:pt x="13815" y="57114"/>
                    <a:pt x="14453" y="56592"/>
                  </a:cubicBezTo>
                  <a:lnTo>
                    <a:pt x="9959" y="56592"/>
                  </a:lnTo>
                  <a:cubicBezTo>
                    <a:pt x="8379" y="56592"/>
                    <a:pt x="7089" y="55302"/>
                    <a:pt x="7089" y="53722"/>
                  </a:cubicBezTo>
                  <a:lnTo>
                    <a:pt x="7089" y="53113"/>
                  </a:lnTo>
                  <a:cubicBezTo>
                    <a:pt x="7089" y="52954"/>
                    <a:pt x="7104" y="52809"/>
                    <a:pt x="7132" y="52649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;p33"/>
            <p:cNvSpPr/>
            <p:nvPr/>
          </p:nvSpPr>
          <p:spPr>
            <a:xfrm>
              <a:off x="4830825" y="2037750"/>
              <a:ext cx="388525" cy="791850"/>
            </a:xfrm>
            <a:custGeom>
              <a:avLst/>
              <a:gdLst/>
              <a:ahLst/>
              <a:cxnLst/>
              <a:rect l="l" t="t" r="r" b="b"/>
              <a:pathLst>
                <a:path w="15541" h="31674" extrusionOk="0">
                  <a:moveTo>
                    <a:pt x="10786" y="1"/>
                  </a:moveTo>
                  <a:cubicBezTo>
                    <a:pt x="10380" y="1146"/>
                    <a:pt x="9959" y="2262"/>
                    <a:pt x="9524" y="3364"/>
                  </a:cubicBezTo>
                  <a:cubicBezTo>
                    <a:pt x="11423" y="10481"/>
                    <a:pt x="11800" y="18033"/>
                    <a:pt x="10394" y="25426"/>
                  </a:cubicBezTo>
                  <a:cubicBezTo>
                    <a:pt x="6785" y="24440"/>
                    <a:pt x="4103" y="21585"/>
                    <a:pt x="2132" y="17801"/>
                  </a:cubicBezTo>
                  <a:cubicBezTo>
                    <a:pt x="1436" y="18874"/>
                    <a:pt x="726" y="19918"/>
                    <a:pt x="1" y="20918"/>
                  </a:cubicBezTo>
                  <a:cubicBezTo>
                    <a:pt x="3567" y="26267"/>
                    <a:pt x="8437" y="30297"/>
                    <a:pt x="13482" y="31674"/>
                  </a:cubicBezTo>
                  <a:cubicBezTo>
                    <a:pt x="15540" y="20773"/>
                    <a:pt x="14453" y="9858"/>
                    <a:pt x="10786" y="1"/>
                  </a:cubicBezTo>
                  <a:close/>
                </a:path>
              </a:pathLst>
            </a:custGeom>
            <a:solidFill>
              <a:srgbClr val="748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;p33"/>
            <p:cNvSpPr/>
            <p:nvPr/>
          </p:nvSpPr>
          <p:spPr>
            <a:xfrm>
              <a:off x="4884100" y="2121825"/>
              <a:ext cx="241750" cy="551600"/>
            </a:xfrm>
            <a:custGeom>
              <a:avLst/>
              <a:gdLst/>
              <a:ahLst/>
              <a:cxnLst/>
              <a:rect l="l" t="t" r="r" b="b"/>
              <a:pathLst>
                <a:path w="9670" h="22064" extrusionOk="0">
                  <a:moveTo>
                    <a:pt x="7393" y="1"/>
                  </a:moveTo>
                  <a:cubicBezTo>
                    <a:pt x="5277" y="5335"/>
                    <a:pt x="2784" y="10133"/>
                    <a:pt x="1" y="14438"/>
                  </a:cubicBezTo>
                  <a:cubicBezTo>
                    <a:pt x="1972" y="18222"/>
                    <a:pt x="4654" y="21077"/>
                    <a:pt x="8263" y="22063"/>
                  </a:cubicBezTo>
                  <a:cubicBezTo>
                    <a:pt x="9669" y="14670"/>
                    <a:pt x="9292" y="7118"/>
                    <a:pt x="7393" y="1"/>
                  </a:cubicBezTo>
                  <a:close/>
                </a:path>
              </a:pathLst>
            </a:custGeom>
            <a:solidFill>
              <a:srgbClr val="748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;p33"/>
            <p:cNvSpPr/>
            <p:nvPr/>
          </p:nvSpPr>
          <p:spPr>
            <a:xfrm>
              <a:off x="3740400" y="2707450"/>
              <a:ext cx="1157850" cy="1172375"/>
            </a:xfrm>
            <a:custGeom>
              <a:avLst/>
              <a:gdLst/>
              <a:ahLst/>
              <a:cxnLst/>
              <a:rect l="l" t="t" r="r" b="b"/>
              <a:pathLst>
                <a:path w="46314" h="46895" extrusionOk="0">
                  <a:moveTo>
                    <a:pt x="38907" y="1"/>
                  </a:moveTo>
                  <a:cubicBezTo>
                    <a:pt x="38849" y="73"/>
                    <a:pt x="38776" y="146"/>
                    <a:pt x="38718" y="218"/>
                  </a:cubicBezTo>
                  <a:cubicBezTo>
                    <a:pt x="40690" y="2798"/>
                    <a:pt x="41922" y="4596"/>
                    <a:pt x="40762" y="4596"/>
                  </a:cubicBezTo>
                  <a:cubicBezTo>
                    <a:pt x="40704" y="4596"/>
                    <a:pt x="40646" y="4581"/>
                    <a:pt x="40588" y="4581"/>
                  </a:cubicBezTo>
                  <a:cubicBezTo>
                    <a:pt x="39284" y="4422"/>
                    <a:pt x="38037" y="3596"/>
                    <a:pt x="36718" y="2364"/>
                  </a:cubicBezTo>
                  <a:cubicBezTo>
                    <a:pt x="36457" y="2625"/>
                    <a:pt x="36196" y="2900"/>
                    <a:pt x="35935" y="3146"/>
                  </a:cubicBezTo>
                  <a:cubicBezTo>
                    <a:pt x="39081" y="6205"/>
                    <a:pt x="41545" y="8263"/>
                    <a:pt x="44227" y="8582"/>
                  </a:cubicBezTo>
                  <a:cubicBezTo>
                    <a:pt x="44299" y="8597"/>
                    <a:pt x="44372" y="8597"/>
                    <a:pt x="44444" y="8597"/>
                  </a:cubicBezTo>
                  <a:cubicBezTo>
                    <a:pt x="46314" y="8597"/>
                    <a:pt x="42676" y="4697"/>
                    <a:pt x="38907" y="1"/>
                  </a:cubicBezTo>
                  <a:close/>
                  <a:moveTo>
                    <a:pt x="1885" y="22904"/>
                  </a:moveTo>
                  <a:cubicBezTo>
                    <a:pt x="1261" y="23092"/>
                    <a:pt x="624" y="23281"/>
                    <a:pt x="0" y="23455"/>
                  </a:cubicBezTo>
                  <a:lnTo>
                    <a:pt x="1914" y="23455"/>
                  </a:lnTo>
                  <a:cubicBezTo>
                    <a:pt x="1899" y="23266"/>
                    <a:pt x="1885" y="23092"/>
                    <a:pt x="1885" y="22904"/>
                  </a:cubicBezTo>
                  <a:close/>
                  <a:moveTo>
                    <a:pt x="30398" y="8133"/>
                  </a:moveTo>
                  <a:cubicBezTo>
                    <a:pt x="29847" y="8582"/>
                    <a:pt x="29296" y="9017"/>
                    <a:pt x="28731" y="9437"/>
                  </a:cubicBezTo>
                  <a:cubicBezTo>
                    <a:pt x="31963" y="19164"/>
                    <a:pt x="35732" y="42517"/>
                    <a:pt x="27890" y="42517"/>
                  </a:cubicBezTo>
                  <a:cubicBezTo>
                    <a:pt x="27716" y="42517"/>
                    <a:pt x="27542" y="42502"/>
                    <a:pt x="27354" y="42488"/>
                  </a:cubicBezTo>
                  <a:cubicBezTo>
                    <a:pt x="21903" y="41806"/>
                    <a:pt x="15337" y="39168"/>
                    <a:pt x="10249" y="35501"/>
                  </a:cubicBezTo>
                  <a:lnTo>
                    <a:pt x="6639" y="35501"/>
                  </a:lnTo>
                  <a:cubicBezTo>
                    <a:pt x="11771" y="40647"/>
                    <a:pt x="18990" y="45082"/>
                    <a:pt x="25484" y="46894"/>
                  </a:cubicBezTo>
                  <a:cubicBezTo>
                    <a:pt x="28658" y="45300"/>
                    <a:pt x="31688" y="43430"/>
                    <a:pt x="34529" y="41285"/>
                  </a:cubicBezTo>
                  <a:cubicBezTo>
                    <a:pt x="36109" y="32210"/>
                    <a:pt x="33021" y="15816"/>
                    <a:pt x="30398" y="8133"/>
                  </a:cubicBezTo>
                  <a:close/>
                </a:path>
              </a:pathLst>
            </a:custGeom>
            <a:solidFill>
              <a:srgbClr val="DDA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;p33"/>
            <p:cNvSpPr/>
            <p:nvPr/>
          </p:nvSpPr>
          <p:spPr>
            <a:xfrm>
              <a:off x="3787500" y="2712900"/>
              <a:ext cx="1000950" cy="1057475"/>
            </a:xfrm>
            <a:custGeom>
              <a:avLst/>
              <a:gdLst/>
              <a:ahLst/>
              <a:cxnLst/>
              <a:rect l="l" t="t" r="r" b="b"/>
              <a:pathLst>
                <a:path w="40038" h="42299" extrusionOk="0">
                  <a:moveTo>
                    <a:pt x="36834" y="0"/>
                  </a:moveTo>
                  <a:cubicBezTo>
                    <a:pt x="36167" y="739"/>
                    <a:pt x="35501" y="1450"/>
                    <a:pt x="34834" y="2146"/>
                  </a:cubicBezTo>
                  <a:cubicBezTo>
                    <a:pt x="36153" y="3378"/>
                    <a:pt x="37400" y="4204"/>
                    <a:pt x="38704" y="4363"/>
                  </a:cubicBezTo>
                  <a:cubicBezTo>
                    <a:pt x="38762" y="4363"/>
                    <a:pt x="38820" y="4378"/>
                    <a:pt x="38878" y="4378"/>
                  </a:cubicBezTo>
                  <a:cubicBezTo>
                    <a:pt x="40038" y="4378"/>
                    <a:pt x="38806" y="2580"/>
                    <a:pt x="36834" y="0"/>
                  </a:cubicBezTo>
                  <a:close/>
                  <a:moveTo>
                    <a:pt x="26847" y="9219"/>
                  </a:moveTo>
                  <a:cubicBezTo>
                    <a:pt x="18512" y="15598"/>
                    <a:pt x="9264" y="19874"/>
                    <a:pt x="1" y="22686"/>
                  </a:cubicBezTo>
                  <a:cubicBezTo>
                    <a:pt x="1" y="22874"/>
                    <a:pt x="15" y="23048"/>
                    <a:pt x="30" y="23237"/>
                  </a:cubicBezTo>
                  <a:lnTo>
                    <a:pt x="17874" y="23237"/>
                  </a:lnTo>
                  <a:cubicBezTo>
                    <a:pt x="19454" y="23237"/>
                    <a:pt x="20730" y="24527"/>
                    <a:pt x="20730" y="26107"/>
                  </a:cubicBezTo>
                  <a:lnTo>
                    <a:pt x="20730" y="26716"/>
                  </a:lnTo>
                  <a:cubicBezTo>
                    <a:pt x="20730" y="27615"/>
                    <a:pt x="20309" y="28412"/>
                    <a:pt x="19657" y="28934"/>
                  </a:cubicBezTo>
                  <a:lnTo>
                    <a:pt x="24165" y="28934"/>
                  </a:lnTo>
                  <a:cubicBezTo>
                    <a:pt x="25745" y="28934"/>
                    <a:pt x="27021" y="30224"/>
                    <a:pt x="27021" y="31804"/>
                  </a:cubicBezTo>
                  <a:lnTo>
                    <a:pt x="27021" y="32413"/>
                  </a:lnTo>
                  <a:cubicBezTo>
                    <a:pt x="27021" y="33993"/>
                    <a:pt x="25745" y="35283"/>
                    <a:pt x="24165" y="35283"/>
                  </a:cubicBezTo>
                  <a:lnTo>
                    <a:pt x="8365" y="35283"/>
                  </a:lnTo>
                  <a:cubicBezTo>
                    <a:pt x="13453" y="38950"/>
                    <a:pt x="20019" y="41588"/>
                    <a:pt x="25470" y="42270"/>
                  </a:cubicBezTo>
                  <a:cubicBezTo>
                    <a:pt x="25658" y="42284"/>
                    <a:pt x="25832" y="42299"/>
                    <a:pt x="26006" y="42299"/>
                  </a:cubicBezTo>
                  <a:cubicBezTo>
                    <a:pt x="33848" y="42299"/>
                    <a:pt x="30079" y="18946"/>
                    <a:pt x="26847" y="9219"/>
                  </a:cubicBezTo>
                  <a:close/>
                </a:path>
              </a:pathLst>
            </a:custGeom>
            <a:solidFill>
              <a:srgbClr val="DDA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;p33"/>
            <p:cNvSpPr/>
            <p:nvPr/>
          </p:nvSpPr>
          <p:spPr>
            <a:xfrm>
              <a:off x="3297925" y="3980900"/>
              <a:ext cx="1100" cy="2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44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44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;p33"/>
            <p:cNvSpPr/>
            <p:nvPr/>
          </p:nvSpPr>
          <p:spPr>
            <a:xfrm>
              <a:off x="2477100" y="3380775"/>
              <a:ext cx="763950" cy="582400"/>
            </a:xfrm>
            <a:custGeom>
              <a:avLst/>
              <a:gdLst/>
              <a:ahLst/>
              <a:cxnLst/>
              <a:rect l="l" t="t" r="r" b="b"/>
              <a:pathLst>
                <a:path w="30558" h="23296" extrusionOk="0">
                  <a:moveTo>
                    <a:pt x="0" y="1"/>
                  </a:moveTo>
                  <a:lnTo>
                    <a:pt x="0" y="1"/>
                  </a:lnTo>
                  <a:cubicBezTo>
                    <a:pt x="7089" y="10612"/>
                    <a:pt x="17613" y="18990"/>
                    <a:pt x="30557" y="23295"/>
                  </a:cubicBezTo>
                  <a:cubicBezTo>
                    <a:pt x="17613" y="18990"/>
                    <a:pt x="7103" y="10612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;p33"/>
            <p:cNvSpPr/>
            <p:nvPr/>
          </p:nvSpPr>
          <p:spPr>
            <a:xfrm>
              <a:off x="2477100" y="3374975"/>
              <a:ext cx="1146275" cy="661400"/>
            </a:xfrm>
            <a:custGeom>
              <a:avLst/>
              <a:gdLst/>
              <a:ahLst/>
              <a:cxnLst/>
              <a:rect l="l" t="t" r="r" b="b"/>
              <a:pathLst>
                <a:path w="45851" h="26456" extrusionOk="0">
                  <a:moveTo>
                    <a:pt x="34689" y="1"/>
                  </a:moveTo>
                  <a:cubicBezTo>
                    <a:pt x="33819" y="117"/>
                    <a:pt x="32964" y="218"/>
                    <a:pt x="32108" y="320"/>
                  </a:cubicBezTo>
                  <a:cubicBezTo>
                    <a:pt x="32340" y="1132"/>
                    <a:pt x="32558" y="1900"/>
                    <a:pt x="32790" y="2567"/>
                  </a:cubicBezTo>
                  <a:cubicBezTo>
                    <a:pt x="34297" y="6973"/>
                    <a:pt x="40675" y="16135"/>
                    <a:pt x="41139" y="21904"/>
                  </a:cubicBezTo>
                  <a:cubicBezTo>
                    <a:pt x="37646" y="21701"/>
                    <a:pt x="34138" y="21121"/>
                    <a:pt x="30630" y="20092"/>
                  </a:cubicBezTo>
                  <a:cubicBezTo>
                    <a:pt x="19410" y="16816"/>
                    <a:pt x="10321" y="9728"/>
                    <a:pt x="4378" y="668"/>
                  </a:cubicBezTo>
                  <a:cubicBezTo>
                    <a:pt x="2784" y="537"/>
                    <a:pt x="1320" y="392"/>
                    <a:pt x="0" y="233"/>
                  </a:cubicBezTo>
                  <a:lnTo>
                    <a:pt x="0" y="233"/>
                  </a:lnTo>
                  <a:cubicBezTo>
                    <a:pt x="7103" y="10844"/>
                    <a:pt x="17613" y="19222"/>
                    <a:pt x="30557" y="23527"/>
                  </a:cubicBezTo>
                  <a:cubicBezTo>
                    <a:pt x="30572" y="23527"/>
                    <a:pt x="30586" y="23527"/>
                    <a:pt x="30586" y="23542"/>
                  </a:cubicBezTo>
                  <a:lnTo>
                    <a:pt x="30601" y="23542"/>
                  </a:lnTo>
                  <a:cubicBezTo>
                    <a:pt x="30615" y="23542"/>
                    <a:pt x="30615" y="23542"/>
                    <a:pt x="30630" y="23556"/>
                  </a:cubicBezTo>
                  <a:lnTo>
                    <a:pt x="30659" y="23556"/>
                  </a:lnTo>
                  <a:cubicBezTo>
                    <a:pt x="30673" y="23571"/>
                    <a:pt x="30673" y="23571"/>
                    <a:pt x="30688" y="23571"/>
                  </a:cubicBezTo>
                  <a:lnTo>
                    <a:pt x="30702" y="23571"/>
                  </a:lnTo>
                  <a:cubicBezTo>
                    <a:pt x="30702" y="23571"/>
                    <a:pt x="30717" y="23585"/>
                    <a:pt x="30731" y="23585"/>
                  </a:cubicBezTo>
                  <a:cubicBezTo>
                    <a:pt x="31369" y="23788"/>
                    <a:pt x="32021" y="23991"/>
                    <a:pt x="32674" y="24180"/>
                  </a:cubicBezTo>
                  <a:cubicBezTo>
                    <a:pt x="32717" y="24194"/>
                    <a:pt x="32775" y="24223"/>
                    <a:pt x="32833" y="24238"/>
                  </a:cubicBezTo>
                  <a:lnTo>
                    <a:pt x="32877" y="24238"/>
                  </a:lnTo>
                  <a:cubicBezTo>
                    <a:pt x="32877" y="24238"/>
                    <a:pt x="32877" y="24252"/>
                    <a:pt x="32877" y="24252"/>
                  </a:cubicBezTo>
                  <a:cubicBezTo>
                    <a:pt x="37196" y="25484"/>
                    <a:pt x="41545" y="26209"/>
                    <a:pt x="45850" y="26456"/>
                  </a:cubicBezTo>
                  <a:cubicBezTo>
                    <a:pt x="45270" y="19222"/>
                    <a:pt x="37269" y="7727"/>
                    <a:pt x="35370" y="2190"/>
                  </a:cubicBezTo>
                  <a:cubicBezTo>
                    <a:pt x="35138" y="1523"/>
                    <a:pt x="34921" y="784"/>
                    <a:pt x="34689" y="1"/>
                  </a:cubicBezTo>
                  <a:close/>
                </a:path>
              </a:pathLst>
            </a:custGeom>
            <a:solidFill>
              <a:srgbClr val="9A5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;p33"/>
            <p:cNvSpPr/>
            <p:nvPr/>
          </p:nvSpPr>
          <p:spPr>
            <a:xfrm>
              <a:off x="2586550" y="3382950"/>
              <a:ext cx="919050" cy="539625"/>
            </a:xfrm>
            <a:custGeom>
              <a:avLst/>
              <a:gdLst/>
              <a:ahLst/>
              <a:cxnLst/>
              <a:rect l="l" t="t" r="r" b="b"/>
              <a:pathLst>
                <a:path w="36762" h="21585" extrusionOk="0">
                  <a:moveTo>
                    <a:pt x="27730" y="1"/>
                  </a:moveTo>
                  <a:cubicBezTo>
                    <a:pt x="22222" y="610"/>
                    <a:pt x="16960" y="842"/>
                    <a:pt x="12191" y="842"/>
                  </a:cubicBezTo>
                  <a:cubicBezTo>
                    <a:pt x="7625" y="842"/>
                    <a:pt x="3494" y="639"/>
                    <a:pt x="0" y="349"/>
                  </a:cubicBezTo>
                  <a:lnTo>
                    <a:pt x="0" y="349"/>
                  </a:lnTo>
                  <a:cubicBezTo>
                    <a:pt x="5943" y="9409"/>
                    <a:pt x="15032" y="16497"/>
                    <a:pt x="26252" y="19773"/>
                  </a:cubicBezTo>
                  <a:cubicBezTo>
                    <a:pt x="29760" y="20802"/>
                    <a:pt x="33268" y="21382"/>
                    <a:pt x="36761" y="21585"/>
                  </a:cubicBezTo>
                  <a:cubicBezTo>
                    <a:pt x="36297" y="15816"/>
                    <a:pt x="29919" y="6654"/>
                    <a:pt x="28412" y="2248"/>
                  </a:cubicBezTo>
                  <a:cubicBezTo>
                    <a:pt x="28180" y="1581"/>
                    <a:pt x="27962" y="813"/>
                    <a:pt x="27730" y="1"/>
                  </a:cubicBezTo>
                  <a:close/>
                </a:path>
              </a:pathLst>
            </a:custGeom>
            <a:solidFill>
              <a:srgbClr val="9A5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;p33"/>
            <p:cNvSpPr/>
            <p:nvPr/>
          </p:nvSpPr>
          <p:spPr>
            <a:xfrm>
              <a:off x="2213650" y="1939550"/>
              <a:ext cx="145700" cy="158375"/>
            </a:xfrm>
            <a:custGeom>
              <a:avLst/>
              <a:gdLst/>
              <a:ahLst/>
              <a:cxnLst/>
              <a:rect l="l" t="t" r="r" b="b"/>
              <a:pathLst>
                <a:path w="5828" h="6335" extrusionOk="0">
                  <a:moveTo>
                    <a:pt x="2870" y="0"/>
                  </a:moveTo>
                  <a:cubicBezTo>
                    <a:pt x="1290" y="0"/>
                    <a:pt x="0" y="1276"/>
                    <a:pt x="0" y="2856"/>
                  </a:cubicBezTo>
                  <a:lnTo>
                    <a:pt x="0" y="3479"/>
                  </a:lnTo>
                  <a:cubicBezTo>
                    <a:pt x="0" y="5045"/>
                    <a:pt x="1290" y="6335"/>
                    <a:pt x="2870" y="6335"/>
                  </a:cubicBezTo>
                  <a:lnTo>
                    <a:pt x="3378" y="6335"/>
                  </a:lnTo>
                  <a:cubicBezTo>
                    <a:pt x="3378" y="6320"/>
                    <a:pt x="3378" y="6320"/>
                    <a:pt x="3378" y="6306"/>
                  </a:cubicBezTo>
                  <a:cubicBezTo>
                    <a:pt x="3392" y="6306"/>
                    <a:pt x="3392" y="6292"/>
                    <a:pt x="3392" y="6292"/>
                  </a:cubicBezTo>
                  <a:cubicBezTo>
                    <a:pt x="3392" y="6292"/>
                    <a:pt x="3392" y="6277"/>
                    <a:pt x="3392" y="6277"/>
                  </a:cubicBezTo>
                  <a:cubicBezTo>
                    <a:pt x="3392" y="6263"/>
                    <a:pt x="3392" y="6263"/>
                    <a:pt x="3407" y="6248"/>
                  </a:cubicBezTo>
                  <a:cubicBezTo>
                    <a:pt x="3407" y="6248"/>
                    <a:pt x="3407" y="6248"/>
                    <a:pt x="3407" y="6234"/>
                  </a:cubicBezTo>
                  <a:cubicBezTo>
                    <a:pt x="3407" y="6234"/>
                    <a:pt x="3407" y="6219"/>
                    <a:pt x="3407" y="6219"/>
                  </a:cubicBezTo>
                  <a:cubicBezTo>
                    <a:pt x="3407" y="6219"/>
                    <a:pt x="3421" y="6205"/>
                    <a:pt x="3421" y="6205"/>
                  </a:cubicBezTo>
                  <a:cubicBezTo>
                    <a:pt x="3421" y="6205"/>
                    <a:pt x="3421" y="6190"/>
                    <a:pt x="3421" y="6190"/>
                  </a:cubicBezTo>
                  <a:cubicBezTo>
                    <a:pt x="3421" y="6176"/>
                    <a:pt x="3421" y="6176"/>
                    <a:pt x="3421" y="6176"/>
                  </a:cubicBezTo>
                  <a:cubicBezTo>
                    <a:pt x="4117" y="4045"/>
                    <a:pt x="4929" y="1986"/>
                    <a:pt x="582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;p33"/>
            <p:cNvSpPr/>
            <p:nvPr/>
          </p:nvSpPr>
          <p:spPr>
            <a:xfrm>
              <a:off x="2876825" y="1939550"/>
              <a:ext cx="324000" cy="300800"/>
            </a:xfrm>
            <a:custGeom>
              <a:avLst/>
              <a:gdLst/>
              <a:ahLst/>
              <a:cxnLst/>
              <a:rect l="l" t="t" r="r" b="b"/>
              <a:pathLst>
                <a:path w="12960" h="12032" extrusionOk="0">
                  <a:moveTo>
                    <a:pt x="2102" y="0"/>
                  </a:moveTo>
                  <a:cubicBezTo>
                    <a:pt x="1537" y="1146"/>
                    <a:pt x="1145" y="2450"/>
                    <a:pt x="942" y="3929"/>
                  </a:cubicBezTo>
                  <a:cubicBezTo>
                    <a:pt x="667" y="6132"/>
                    <a:pt x="392" y="8930"/>
                    <a:pt x="0" y="12032"/>
                  </a:cubicBezTo>
                  <a:lnTo>
                    <a:pt x="10089" y="12032"/>
                  </a:lnTo>
                  <a:cubicBezTo>
                    <a:pt x="11669" y="12032"/>
                    <a:pt x="12959" y="10742"/>
                    <a:pt x="12959" y="9176"/>
                  </a:cubicBezTo>
                  <a:lnTo>
                    <a:pt x="12959" y="8553"/>
                  </a:lnTo>
                  <a:cubicBezTo>
                    <a:pt x="12959" y="6973"/>
                    <a:pt x="11669" y="5683"/>
                    <a:pt x="10089" y="5683"/>
                  </a:cubicBezTo>
                  <a:lnTo>
                    <a:pt x="5596" y="5683"/>
                  </a:lnTo>
                  <a:cubicBezTo>
                    <a:pt x="6233" y="5161"/>
                    <a:pt x="6668" y="4364"/>
                    <a:pt x="6668" y="3479"/>
                  </a:cubicBezTo>
                  <a:lnTo>
                    <a:pt x="6668" y="2856"/>
                  </a:lnTo>
                  <a:cubicBezTo>
                    <a:pt x="6668" y="1276"/>
                    <a:pt x="5378" y="0"/>
                    <a:pt x="3798" y="0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4;p33"/>
            <p:cNvSpPr/>
            <p:nvPr/>
          </p:nvSpPr>
          <p:spPr>
            <a:xfrm>
              <a:off x="2298075" y="1939550"/>
              <a:ext cx="631325" cy="300800"/>
            </a:xfrm>
            <a:custGeom>
              <a:avLst/>
              <a:gdLst/>
              <a:ahLst/>
              <a:cxnLst/>
              <a:rect l="l" t="t" r="r" b="b"/>
              <a:pathLst>
                <a:path w="25253" h="12032" extrusionOk="0">
                  <a:moveTo>
                    <a:pt x="2450" y="0"/>
                  </a:moveTo>
                  <a:cubicBezTo>
                    <a:pt x="1552" y="1986"/>
                    <a:pt x="740" y="4045"/>
                    <a:pt x="44" y="6176"/>
                  </a:cubicBezTo>
                  <a:cubicBezTo>
                    <a:pt x="44" y="6176"/>
                    <a:pt x="44" y="6176"/>
                    <a:pt x="44" y="6190"/>
                  </a:cubicBezTo>
                  <a:cubicBezTo>
                    <a:pt x="44" y="6190"/>
                    <a:pt x="44" y="6190"/>
                    <a:pt x="44" y="6205"/>
                  </a:cubicBezTo>
                  <a:cubicBezTo>
                    <a:pt x="44" y="6205"/>
                    <a:pt x="30" y="6219"/>
                    <a:pt x="30" y="6219"/>
                  </a:cubicBezTo>
                  <a:cubicBezTo>
                    <a:pt x="30" y="6219"/>
                    <a:pt x="30" y="6234"/>
                    <a:pt x="30" y="6234"/>
                  </a:cubicBezTo>
                  <a:cubicBezTo>
                    <a:pt x="30" y="6248"/>
                    <a:pt x="30" y="6248"/>
                    <a:pt x="30" y="6248"/>
                  </a:cubicBezTo>
                  <a:cubicBezTo>
                    <a:pt x="15" y="6263"/>
                    <a:pt x="15" y="6263"/>
                    <a:pt x="15" y="6277"/>
                  </a:cubicBezTo>
                  <a:cubicBezTo>
                    <a:pt x="15" y="6277"/>
                    <a:pt x="15" y="6292"/>
                    <a:pt x="15" y="6292"/>
                  </a:cubicBezTo>
                  <a:cubicBezTo>
                    <a:pt x="15" y="6292"/>
                    <a:pt x="15" y="6306"/>
                    <a:pt x="1" y="6306"/>
                  </a:cubicBezTo>
                  <a:cubicBezTo>
                    <a:pt x="1" y="6320"/>
                    <a:pt x="1" y="6320"/>
                    <a:pt x="1" y="6335"/>
                  </a:cubicBezTo>
                  <a:lnTo>
                    <a:pt x="3132" y="6335"/>
                  </a:lnTo>
                  <a:cubicBezTo>
                    <a:pt x="3827" y="4161"/>
                    <a:pt x="4654" y="2044"/>
                    <a:pt x="5596" y="0"/>
                  </a:cubicBezTo>
                  <a:close/>
                  <a:moveTo>
                    <a:pt x="21469" y="0"/>
                  </a:moveTo>
                  <a:cubicBezTo>
                    <a:pt x="20700" y="1247"/>
                    <a:pt x="20179" y="2610"/>
                    <a:pt x="19976" y="4117"/>
                  </a:cubicBezTo>
                  <a:cubicBezTo>
                    <a:pt x="19700" y="6219"/>
                    <a:pt x="19628" y="8988"/>
                    <a:pt x="19497" y="12032"/>
                  </a:cubicBezTo>
                  <a:lnTo>
                    <a:pt x="23150" y="12032"/>
                  </a:lnTo>
                  <a:cubicBezTo>
                    <a:pt x="23542" y="8930"/>
                    <a:pt x="23817" y="6132"/>
                    <a:pt x="24092" y="3929"/>
                  </a:cubicBezTo>
                  <a:cubicBezTo>
                    <a:pt x="24295" y="2450"/>
                    <a:pt x="24687" y="1146"/>
                    <a:pt x="25252" y="0"/>
                  </a:cubicBezTo>
                  <a:close/>
                </a:path>
              </a:pathLst>
            </a:custGeom>
            <a:solidFill>
              <a:srgbClr val="6C8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5;p33"/>
            <p:cNvSpPr/>
            <p:nvPr/>
          </p:nvSpPr>
          <p:spPr>
            <a:xfrm>
              <a:off x="2371275" y="1939550"/>
              <a:ext cx="463525" cy="300800"/>
            </a:xfrm>
            <a:custGeom>
              <a:avLst/>
              <a:gdLst/>
              <a:ahLst/>
              <a:cxnLst/>
              <a:rect l="l" t="t" r="r" b="b"/>
              <a:pathLst>
                <a:path w="18541" h="12032" extrusionOk="0">
                  <a:moveTo>
                    <a:pt x="2668" y="0"/>
                  </a:moveTo>
                  <a:cubicBezTo>
                    <a:pt x="1726" y="2044"/>
                    <a:pt x="899" y="4161"/>
                    <a:pt x="204" y="6335"/>
                  </a:cubicBezTo>
                  <a:lnTo>
                    <a:pt x="1073" y="6335"/>
                  </a:lnTo>
                  <a:cubicBezTo>
                    <a:pt x="421" y="6871"/>
                    <a:pt x="1" y="7654"/>
                    <a:pt x="1" y="8553"/>
                  </a:cubicBezTo>
                  <a:lnTo>
                    <a:pt x="1" y="9176"/>
                  </a:lnTo>
                  <a:cubicBezTo>
                    <a:pt x="1" y="10742"/>
                    <a:pt x="1276" y="12032"/>
                    <a:pt x="2856" y="12032"/>
                  </a:cubicBezTo>
                  <a:lnTo>
                    <a:pt x="16569" y="12032"/>
                  </a:lnTo>
                  <a:cubicBezTo>
                    <a:pt x="16700" y="8988"/>
                    <a:pt x="16772" y="6219"/>
                    <a:pt x="17048" y="4117"/>
                  </a:cubicBezTo>
                  <a:cubicBezTo>
                    <a:pt x="17251" y="2610"/>
                    <a:pt x="17772" y="1247"/>
                    <a:pt x="18541" y="0"/>
                  </a:cubicBezTo>
                  <a:close/>
                </a:path>
              </a:pathLst>
            </a:custGeom>
            <a:solidFill>
              <a:srgbClr val="6C8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6;p33"/>
            <p:cNvSpPr/>
            <p:nvPr/>
          </p:nvSpPr>
          <p:spPr>
            <a:xfrm>
              <a:off x="3477300" y="3293800"/>
              <a:ext cx="258400" cy="60200"/>
            </a:xfrm>
            <a:custGeom>
              <a:avLst/>
              <a:gdLst/>
              <a:ahLst/>
              <a:cxnLst/>
              <a:rect l="l" t="t" r="r" b="b"/>
              <a:pathLst>
                <a:path w="10336" h="2408" extrusionOk="0">
                  <a:moveTo>
                    <a:pt x="2827" y="1"/>
                  </a:moveTo>
                  <a:cubicBezTo>
                    <a:pt x="1407" y="1"/>
                    <a:pt x="218" y="1045"/>
                    <a:pt x="0" y="2407"/>
                  </a:cubicBezTo>
                  <a:cubicBezTo>
                    <a:pt x="3407" y="1798"/>
                    <a:pt x="6857" y="1030"/>
                    <a:pt x="10336" y="59"/>
                  </a:cubicBezTo>
                  <a:cubicBezTo>
                    <a:pt x="10321" y="44"/>
                    <a:pt x="10321" y="15"/>
                    <a:pt x="10321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;p33"/>
            <p:cNvSpPr/>
            <p:nvPr/>
          </p:nvSpPr>
          <p:spPr>
            <a:xfrm>
              <a:off x="3735325" y="3293800"/>
              <a:ext cx="5100" cy="1475"/>
            </a:xfrm>
            <a:custGeom>
              <a:avLst/>
              <a:gdLst/>
              <a:ahLst/>
              <a:cxnLst/>
              <a:rect l="l" t="t" r="r" b="b"/>
              <a:pathLst>
                <a:path w="204" h="59" extrusionOk="0">
                  <a:moveTo>
                    <a:pt x="0" y="1"/>
                  </a:moveTo>
                  <a:cubicBezTo>
                    <a:pt x="0" y="15"/>
                    <a:pt x="0" y="44"/>
                    <a:pt x="15" y="59"/>
                  </a:cubicBezTo>
                  <a:cubicBezTo>
                    <a:pt x="73" y="44"/>
                    <a:pt x="145" y="15"/>
                    <a:pt x="203" y="1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;p33"/>
            <p:cNvSpPr/>
            <p:nvPr/>
          </p:nvSpPr>
          <p:spPr>
            <a:xfrm>
              <a:off x="3476225" y="3295250"/>
              <a:ext cx="430175" cy="299725"/>
            </a:xfrm>
            <a:custGeom>
              <a:avLst/>
              <a:gdLst/>
              <a:ahLst/>
              <a:cxnLst/>
              <a:rect l="l" t="t" r="r" b="b"/>
              <a:pathLst>
                <a:path w="17207" h="11989" extrusionOk="0">
                  <a:moveTo>
                    <a:pt x="10379" y="1"/>
                  </a:moveTo>
                  <a:cubicBezTo>
                    <a:pt x="6900" y="972"/>
                    <a:pt x="3450" y="1740"/>
                    <a:pt x="43" y="2349"/>
                  </a:cubicBezTo>
                  <a:cubicBezTo>
                    <a:pt x="15" y="2509"/>
                    <a:pt x="0" y="2654"/>
                    <a:pt x="0" y="2813"/>
                  </a:cubicBezTo>
                  <a:lnTo>
                    <a:pt x="0" y="3422"/>
                  </a:lnTo>
                  <a:cubicBezTo>
                    <a:pt x="0" y="5002"/>
                    <a:pt x="1290" y="6292"/>
                    <a:pt x="2870" y="6292"/>
                  </a:cubicBezTo>
                  <a:lnTo>
                    <a:pt x="7364" y="6292"/>
                  </a:lnTo>
                  <a:cubicBezTo>
                    <a:pt x="6726" y="6814"/>
                    <a:pt x="6291" y="7611"/>
                    <a:pt x="6291" y="8510"/>
                  </a:cubicBezTo>
                  <a:lnTo>
                    <a:pt x="6291" y="9119"/>
                  </a:lnTo>
                  <a:cubicBezTo>
                    <a:pt x="6291" y="10699"/>
                    <a:pt x="7581" y="11989"/>
                    <a:pt x="9161" y="11989"/>
                  </a:cubicBezTo>
                  <a:lnTo>
                    <a:pt x="17206" y="11989"/>
                  </a:lnTo>
                  <a:cubicBezTo>
                    <a:pt x="13901" y="8655"/>
                    <a:pt x="11452" y="5016"/>
                    <a:pt x="10654" y="1595"/>
                  </a:cubicBezTo>
                  <a:cubicBezTo>
                    <a:pt x="10538" y="1059"/>
                    <a:pt x="10437" y="537"/>
                    <a:pt x="10379" y="1"/>
                  </a:cubicBezTo>
                  <a:close/>
                </a:path>
              </a:pathLst>
            </a:custGeom>
            <a:solidFill>
              <a:srgbClr val="6A9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;p33"/>
            <p:cNvSpPr/>
            <p:nvPr/>
          </p:nvSpPr>
          <p:spPr>
            <a:xfrm>
              <a:off x="3735675" y="3293800"/>
              <a:ext cx="260950" cy="301175"/>
            </a:xfrm>
            <a:custGeom>
              <a:avLst/>
              <a:gdLst/>
              <a:ahLst/>
              <a:cxnLst/>
              <a:rect l="l" t="t" r="r" b="b"/>
              <a:pathLst>
                <a:path w="10438" h="12047" extrusionOk="0">
                  <a:moveTo>
                    <a:pt x="189" y="1"/>
                  </a:moveTo>
                  <a:cubicBezTo>
                    <a:pt x="131" y="15"/>
                    <a:pt x="59" y="44"/>
                    <a:pt x="1" y="59"/>
                  </a:cubicBezTo>
                  <a:cubicBezTo>
                    <a:pt x="59" y="595"/>
                    <a:pt x="160" y="1117"/>
                    <a:pt x="276" y="1653"/>
                  </a:cubicBezTo>
                  <a:cubicBezTo>
                    <a:pt x="1074" y="5074"/>
                    <a:pt x="3523" y="8713"/>
                    <a:pt x="6828" y="12047"/>
                  </a:cubicBezTo>
                  <a:lnTo>
                    <a:pt x="10438" y="12047"/>
                  </a:lnTo>
                  <a:cubicBezTo>
                    <a:pt x="6379" y="9119"/>
                    <a:pt x="3262" y="5553"/>
                    <a:pt x="2378" y="1827"/>
                  </a:cubicBezTo>
                  <a:cubicBezTo>
                    <a:pt x="2248" y="1233"/>
                    <a:pt x="2161" y="624"/>
                    <a:pt x="2103" y="1"/>
                  </a:cubicBezTo>
                  <a:close/>
                </a:path>
              </a:pathLst>
            </a:custGeom>
            <a:solidFill>
              <a:srgbClr val="C79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;p33"/>
            <p:cNvSpPr/>
            <p:nvPr/>
          </p:nvSpPr>
          <p:spPr>
            <a:xfrm>
              <a:off x="3788225" y="3293800"/>
              <a:ext cx="674800" cy="301175"/>
            </a:xfrm>
            <a:custGeom>
              <a:avLst/>
              <a:gdLst/>
              <a:ahLst/>
              <a:cxnLst/>
              <a:rect l="l" t="t" r="r" b="b"/>
              <a:pathLst>
                <a:path w="26992" h="12047" extrusionOk="0">
                  <a:moveTo>
                    <a:pt x="1" y="1"/>
                  </a:moveTo>
                  <a:cubicBezTo>
                    <a:pt x="59" y="624"/>
                    <a:pt x="146" y="1233"/>
                    <a:pt x="276" y="1827"/>
                  </a:cubicBezTo>
                  <a:cubicBezTo>
                    <a:pt x="1160" y="5553"/>
                    <a:pt x="4277" y="9119"/>
                    <a:pt x="8336" y="12047"/>
                  </a:cubicBezTo>
                  <a:lnTo>
                    <a:pt x="24136" y="12047"/>
                  </a:lnTo>
                  <a:cubicBezTo>
                    <a:pt x="25716" y="12047"/>
                    <a:pt x="26992" y="10757"/>
                    <a:pt x="26992" y="9177"/>
                  </a:cubicBezTo>
                  <a:lnTo>
                    <a:pt x="26992" y="8568"/>
                  </a:lnTo>
                  <a:cubicBezTo>
                    <a:pt x="26992" y="6988"/>
                    <a:pt x="25716" y="5698"/>
                    <a:pt x="24136" y="5698"/>
                  </a:cubicBezTo>
                  <a:lnTo>
                    <a:pt x="19628" y="5698"/>
                  </a:lnTo>
                  <a:cubicBezTo>
                    <a:pt x="20280" y="5176"/>
                    <a:pt x="20701" y="4379"/>
                    <a:pt x="20701" y="3480"/>
                  </a:cubicBezTo>
                  <a:lnTo>
                    <a:pt x="20701" y="2871"/>
                  </a:lnTo>
                  <a:cubicBezTo>
                    <a:pt x="20701" y="1291"/>
                    <a:pt x="19425" y="1"/>
                    <a:pt x="17845" y="1"/>
                  </a:cubicBezTo>
                  <a:close/>
                </a:path>
              </a:pathLst>
            </a:custGeom>
            <a:solidFill>
              <a:srgbClr val="C79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;p33"/>
            <p:cNvSpPr/>
            <p:nvPr/>
          </p:nvSpPr>
          <p:spPr>
            <a:xfrm>
              <a:off x="4319850" y="1788800"/>
              <a:ext cx="350475" cy="301175"/>
            </a:xfrm>
            <a:custGeom>
              <a:avLst/>
              <a:gdLst/>
              <a:ahLst/>
              <a:cxnLst/>
              <a:rect l="l" t="t" r="r" b="b"/>
              <a:pathLst>
                <a:path w="14019" h="12047" extrusionOk="0">
                  <a:moveTo>
                    <a:pt x="1" y="0"/>
                  </a:moveTo>
                  <a:cubicBezTo>
                    <a:pt x="5263" y="4262"/>
                    <a:pt x="7756" y="8335"/>
                    <a:pt x="8858" y="12046"/>
                  </a:cubicBezTo>
                  <a:lnTo>
                    <a:pt x="14018" y="12046"/>
                  </a:lnTo>
                  <a:cubicBezTo>
                    <a:pt x="12612" y="6059"/>
                    <a:pt x="10887" y="2914"/>
                    <a:pt x="7930" y="0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;p33"/>
            <p:cNvSpPr/>
            <p:nvPr/>
          </p:nvSpPr>
          <p:spPr>
            <a:xfrm>
              <a:off x="4518100" y="1788800"/>
              <a:ext cx="538525" cy="301175"/>
            </a:xfrm>
            <a:custGeom>
              <a:avLst/>
              <a:gdLst/>
              <a:ahLst/>
              <a:cxnLst/>
              <a:rect l="l" t="t" r="r" b="b"/>
              <a:pathLst>
                <a:path w="21541" h="12047" extrusionOk="0">
                  <a:moveTo>
                    <a:pt x="19395" y="5784"/>
                  </a:moveTo>
                  <a:cubicBezTo>
                    <a:pt x="20077" y="7335"/>
                    <a:pt x="20685" y="8915"/>
                    <a:pt x="21207" y="10524"/>
                  </a:cubicBezTo>
                  <a:cubicBezTo>
                    <a:pt x="21425" y="10118"/>
                    <a:pt x="21541" y="9669"/>
                    <a:pt x="21541" y="9176"/>
                  </a:cubicBezTo>
                  <a:lnTo>
                    <a:pt x="21541" y="8567"/>
                  </a:lnTo>
                  <a:cubicBezTo>
                    <a:pt x="21541" y="7234"/>
                    <a:pt x="20627" y="6103"/>
                    <a:pt x="19395" y="5784"/>
                  </a:cubicBezTo>
                  <a:close/>
                  <a:moveTo>
                    <a:pt x="0" y="0"/>
                  </a:moveTo>
                  <a:cubicBezTo>
                    <a:pt x="2957" y="2914"/>
                    <a:pt x="4682" y="6059"/>
                    <a:pt x="6088" y="12046"/>
                  </a:cubicBezTo>
                  <a:lnTo>
                    <a:pt x="10161" y="12046"/>
                  </a:lnTo>
                  <a:cubicBezTo>
                    <a:pt x="8944" y="6451"/>
                    <a:pt x="7248" y="3001"/>
                    <a:pt x="4653" y="0"/>
                  </a:cubicBezTo>
                  <a:close/>
                </a:path>
              </a:pathLst>
            </a:custGeom>
            <a:solidFill>
              <a:srgbClr val="748A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;p33"/>
            <p:cNvSpPr/>
            <p:nvPr/>
          </p:nvSpPr>
          <p:spPr>
            <a:xfrm>
              <a:off x="4634425" y="1788800"/>
              <a:ext cx="413875" cy="301175"/>
            </a:xfrm>
            <a:custGeom>
              <a:avLst/>
              <a:gdLst/>
              <a:ahLst/>
              <a:cxnLst/>
              <a:rect l="l" t="t" r="r" b="b"/>
              <a:pathLst>
                <a:path w="16555" h="12047" extrusionOk="0">
                  <a:moveTo>
                    <a:pt x="0" y="0"/>
                  </a:moveTo>
                  <a:cubicBezTo>
                    <a:pt x="2595" y="3001"/>
                    <a:pt x="4291" y="6451"/>
                    <a:pt x="5508" y="12046"/>
                  </a:cubicBezTo>
                  <a:lnTo>
                    <a:pt x="14032" y="12046"/>
                  </a:lnTo>
                  <a:cubicBezTo>
                    <a:pt x="15119" y="12046"/>
                    <a:pt x="16076" y="11423"/>
                    <a:pt x="16554" y="10524"/>
                  </a:cubicBezTo>
                  <a:cubicBezTo>
                    <a:pt x="16032" y="8915"/>
                    <a:pt x="15424" y="7335"/>
                    <a:pt x="14742" y="5784"/>
                  </a:cubicBezTo>
                  <a:cubicBezTo>
                    <a:pt x="14510" y="5726"/>
                    <a:pt x="14278" y="5697"/>
                    <a:pt x="14032" y="5697"/>
                  </a:cubicBezTo>
                  <a:lnTo>
                    <a:pt x="9524" y="5697"/>
                  </a:lnTo>
                  <a:cubicBezTo>
                    <a:pt x="10176" y="5175"/>
                    <a:pt x="10596" y="4378"/>
                    <a:pt x="10596" y="3479"/>
                  </a:cubicBezTo>
                  <a:lnTo>
                    <a:pt x="10596" y="2870"/>
                  </a:lnTo>
                  <a:cubicBezTo>
                    <a:pt x="10596" y="1290"/>
                    <a:pt x="9321" y="0"/>
                    <a:pt x="7741" y="0"/>
                  </a:cubicBezTo>
                  <a:close/>
                </a:path>
              </a:pathLst>
            </a:custGeom>
            <a:solidFill>
              <a:srgbClr val="748A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;p33"/>
            <p:cNvSpPr/>
            <p:nvPr/>
          </p:nvSpPr>
          <p:spPr>
            <a:xfrm>
              <a:off x="4273100" y="1788800"/>
              <a:ext cx="268200" cy="301175"/>
            </a:xfrm>
            <a:custGeom>
              <a:avLst/>
              <a:gdLst/>
              <a:ahLst/>
              <a:cxnLst/>
              <a:rect l="l" t="t" r="r" b="b"/>
              <a:pathLst>
                <a:path w="10728" h="12047" extrusionOk="0">
                  <a:moveTo>
                    <a:pt x="1" y="0"/>
                  </a:moveTo>
                  <a:cubicBezTo>
                    <a:pt x="6234" y="4363"/>
                    <a:pt x="8640" y="8422"/>
                    <a:pt x="9409" y="12046"/>
                  </a:cubicBezTo>
                  <a:lnTo>
                    <a:pt x="10728" y="12046"/>
                  </a:lnTo>
                  <a:cubicBezTo>
                    <a:pt x="9626" y="8335"/>
                    <a:pt x="7133" y="4262"/>
                    <a:pt x="1871" y="0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;p33"/>
            <p:cNvSpPr/>
            <p:nvPr/>
          </p:nvSpPr>
          <p:spPr>
            <a:xfrm>
              <a:off x="4069800" y="1788800"/>
              <a:ext cx="438525" cy="301175"/>
            </a:xfrm>
            <a:custGeom>
              <a:avLst/>
              <a:gdLst/>
              <a:ahLst/>
              <a:cxnLst/>
              <a:rect l="l" t="t" r="r" b="b"/>
              <a:pathLst>
                <a:path w="17541" h="12047" extrusionOk="0">
                  <a:moveTo>
                    <a:pt x="2871" y="0"/>
                  </a:moveTo>
                  <a:cubicBezTo>
                    <a:pt x="1291" y="0"/>
                    <a:pt x="1" y="1290"/>
                    <a:pt x="1" y="2870"/>
                  </a:cubicBezTo>
                  <a:lnTo>
                    <a:pt x="1" y="3479"/>
                  </a:lnTo>
                  <a:cubicBezTo>
                    <a:pt x="1" y="5059"/>
                    <a:pt x="1291" y="6349"/>
                    <a:pt x="2871" y="6349"/>
                  </a:cubicBezTo>
                  <a:lnTo>
                    <a:pt x="7365" y="6349"/>
                  </a:lnTo>
                  <a:cubicBezTo>
                    <a:pt x="6727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17541" y="12046"/>
                  </a:lnTo>
                  <a:cubicBezTo>
                    <a:pt x="16772" y="8422"/>
                    <a:pt x="14366" y="4363"/>
                    <a:pt x="8133" y="0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;p33"/>
            <p:cNvSpPr/>
            <p:nvPr/>
          </p:nvSpPr>
          <p:spPr>
            <a:xfrm>
              <a:off x="2142250" y="186780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0"/>
                  </a:moveTo>
                  <a:cubicBezTo>
                    <a:pt x="1291" y="0"/>
                    <a:pt x="0" y="1290"/>
                    <a:pt x="0" y="2870"/>
                  </a:cubicBezTo>
                  <a:lnTo>
                    <a:pt x="0" y="3479"/>
                  </a:lnTo>
                  <a:cubicBezTo>
                    <a:pt x="0" y="5059"/>
                    <a:pt x="1291" y="6349"/>
                    <a:pt x="2856" y="6349"/>
                  </a:cubicBezTo>
                  <a:lnTo>
                    <a:pt x="7364" y="6349"/>
                  </a:lnTo>
                  <a:cubicBezTo>
                    <a:pt x="6712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36617" y="12046"/>
                  </a:lnTo>
                  <a:cubicBezTo>
                    <a:pt x="38182" y="12046"/>
                    <a:pt x="39472" y="10756"/>
                    <a:pt x="39472" y="9176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17" y="5697"/>
                  </a:cubicBezTo>
                  <a:lnTo>
                    <a:pt x="32108" y="5697"/>
                  </a:lnTo>
                  <a:cubicBezTo>
                    <a:pt x="32761" y="5175"/>
                    <a:pt x="33181" y="4378"/>
                    <a:pt x="33181" y="3479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;p33"/>
            <p:cNvSpPr/>
            <p:nvPr/>
          </p:nvSpPr>
          <p:spPr>
            <a:xfrm>
              <a:off x="3404825" y="322205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1"/>
                  </a:moveTo>
                  <a:cubicBezTo>
                    <a:pt x="1276" y="1"/>
                    <a:pt x="0" y="1291"/>
                    <a:pt x="0" y="2871"/>
                  </a:cubicBezTo>
                  <a:lnTo>
                    <a:pt x="0" y="3494"/>
                  </a:lnTo>
                  <a:cubicBezTo>
                    <a:pt x="0" y="5060"/>
                    <a:pt x="1276" y="6350"/>
                    <a:pt x="2856" y="6350"/>
                  </a:cubicBezTo>
                  <a:lnTo>
                    <a:pt x="7364" y="6350"/>
                  </a:lnTo>
                  <a:cubicBezTo>
                    <a:pt x="6712" y="6886"/>
                    <a:pt x="6291" y="7669"/>
                    <a:pt x="6291" y="8568"/>
                  </a:cubicBezTo>
                  <a:lnTo>
                    <a:pt x="6291" y="9191"/>
                  </a:lnTo>
                  <a:cubicBezTo>
                    <a:pt x="6291" y="10757"/>
                    <a:pt x="7582" y="12047"/>
                    <a:pt x="9147" y="12047"/>
                  </a:cubicBezTo>
                  <a:lnTo>
                    <a:pt x="36602" y="12047"/>
                  </a:lnTo>
                  <a:cubicBezTo>
                    <a:pt x="38182" y="12047"/>
                    <a:pt x="39472" y="10757"/>
                    <a:pt x="39472" y="9191"/>
                  </a:cubicBezTo>
                  <a:lnTo>
                    <a:pt x="39472" y="8568"/>
                  </a:lnTo>
                  <a:cubicBezTo>
                    <a:pt x="39472" y="6988"/>
                    <a:pt x="38182" y="5698"/>
                    <a:pt x="36602" y="5698"/>
                  </a:cubicBezTo>
                  <a:lnTo>
                    <a:pt x="32108" y="5698"/>
                  </a:lnTo>
                  <a:cubicBezTo>
                    <a:pt x="32761" y="5176"/>
                    <a:pt x="33181" y="4378"/>
                    <a:pt x="33181" y="3494"/>
                  </a:cubicBezTo>
                  <a:lnTo>
                    <a:pt x="33181" y="2871"/>
                  </a:lnTo>
                  <a:cubicBezTo>
                    <a:pt x="33181" y="1291"/>
                    <a:pt x="31891" y="1"/>
                    <a:pt x="30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8;p33"/>
            <p:cNvSpPr/>
            <p:nvPr/>
          </p:nvSpPr>
          <p:spPr>
            <a:xfrm>
              <a:off x="3998425" y="1717050"/>
              <a:ext cx="986800" cy="301150"/>
            </a:xfrm>
            <a:custGeom>
              <a:avLst/>
              <a:gdLst/>
              <a:ahLst/>
              <a:cxnLst/>
              <a:rect l="l" t="t" r="r" b="b"/>
              <a:pathLst>
                <a:path w="39472" h="12046" extrusionOk="0">
                  <a:moveTo>
                    <a:pt x="2856" y="0"/>
                  </a:moveTo>
                  <a:cubicBezTo>
                    <a:pt x="1276" y="0"/>
                    <a:pt x="0" y="1290"/>
                    <a:pt x="0" y="2870"/>
                  </a:cubicBezTo>
                  <a:lnTo>
                    <a:pt x="0" y="3493"/>
                  </a:lnTo>
                  <a:cubicBezTo>
                    <a:pt x="0" y="5059"/>
                    <a:pt x="1276" y="6349"/>
                    <a:pt x="2856" y="6349"/>
                  </a:cubicBezTo>
                  <a:lnTo>
                    <a:pt x="7364" y="6349"/>
                  </a:lnTo>
                  <a:cubicBezTo>
                    <a:pt x="6712" y="6885"/>
                    <a:pt x="6291" y="7668"/>
                    <a:pt x="6291" y="8567"/>
                  </a:cubicBezTo>
                  <a:lnTo>
                    <a:pt x="6291" y="9190"/>
                  </a:lnTo>
                  <a:cubicBezTo>
                    <a:pt x="6291" y="10756"/>
                    <a:pt x="7581" y="12046"/>
                    <a:pt x="9147" y="12046"/>
                  </a:cubicBezTo>
                  <a:lnTo>
                    <a:pt x="36602" y="12046"/>
                  </a:lnTo>
                  <a:cubicBezTo>
                    <a:pt x="38182" y="12046"/>
                    <a:pt x="39472" y="10756"/>
                    <a:pt x="39472" y="9190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02" y="5697"/>
                  </a:cubicBezTo>
                  <a:lnTo>
                    <a:pt x="32108" y="5697"/>
                  </a:lnTo>
                  <a:cubicBezTo>
                    <a:pt x="32760" y="5175"/>
                    <a:pt x="33181" y="4378"/>
                    <a:pt x="33181" y="3493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title"/>
          </p:nvPr>
        </p:nvSpPr>
        <p:spPr>
          <a:xfrm>
            <a:off x="238687" y="1320931"/>
            <a:ext cx="3721397" cy="639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tả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hoạt</a:t>
            </a:r>
            <a:r>
              <a:rPr lang="en-US" sz="1800" b="1" dirty="0"/>
              <a:t> </a:t>
            </a:r>
            <a:r>
              <a:rPr lang="en-US" sz="1800" b="1" dirty="0" err="1"/>
              <a:t>động</a:t>
            </a:r>
            <a:endParaRPr sz="1800" b="1" dirty="0"/>
          </a:p>
        </p:txBody>
      </p:sp>
      <p:sp>
        <p:nvSpPr>
          <p:cNvPr id="409" name="Google Shape;409;p40"/>
          <p:cNvSpPr txBox="1"/>
          <p:nvPr/>
        </p:nvSpPr>
        <p:spPr>
          <a:xfrm>
            <a:off x="-149945" y="2101994"/>
            <a:ext cx="4498662" cy="242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18034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Thoát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395;p40">
            <a:extLst>
              <a:ext uri="{FF2B5EF4-FFF2-40B4-BE49-F238E27FC236}">
                <a16:creationId xmlns:a16="http://schemas.microsoft.com/office/drawing/2014/main" id="{54FC2EAB-3C75-4D34-B069-EF32AE073CE6}"/>
              </a:ext>
            </a:extLst>
          </p:cNvPr>
          <p:cNvSpPr txBox="1">
            <a:spLocks/>
          </p:cNvSpPr>
          <p:nvPr/>
        </p:nvSpPr>
        <p:spPr>
          <a:xfrm>
            <a:off x="2711301" y="406302"/>
            <a:ext cx="3721397" cy="63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rPr lang="en-US" sz="1800" b="1" dirty="0"/>
              <a:t>PHÂN TÍCH HỆ THỐNG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ABC1A91-9E5C-4842-8C60-B0B295778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74" y="1320931"/>
            <a:ext cx="4850626" cy="258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Google Shape;409;p40">
            <a:extLst>
              <a:ext uri="{FF2B5EF4-FFF2-40B4-BE49-F238E27FC236}">
                <a16:creationId xmlns:a16="http://schemas.microsoft.com/office/drawing/2014/main" id="{30249931-FB0F-4799-9F5F-6AD23388FF5B}"/>
              </a:ext>
            </a:extLst>
          </p:cNvPr>
          <p:cNvSpPr txBox="1"/>
          <p:nvPr/>
        </p:nvSpPr>
        <p:spPr>
          <a:xfrm>
            <a:off x="6107862" y="3867939"/>
            <a:ext cx="3036138" cy="62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18034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Use case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4"/>
          <p:cNvSpPr txBox="1">
            <a:spLocks noGrp="1"/>
          </p:cNvSpPr>
          <p:nvPr>
            <p:ph type="title" idx="8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F77000-B66A-4D97-A6E3-A38225C6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04" y="961623"/>
            <a:ext cx="5708880" cy="1671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28B4F5-D4AB-46C1-8485-2A4F9F9E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404" y="2724552"/>
            <a:ext cx="5783308" cy="1691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8"/>
          </p:nvPr>
        </p:nvSpPr>
        <p:spPr>
          <a:xfrm>
            <a:off x="416901" y="262588"/>
            <a:ext cx="8520600" cy="572700"/>
          </a:xfrm>
        </p:spPr>
        <p:txBody>
          <a:bodyPr/>
          <a:lstStyle/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lang="en-US" sz="2400" dirty="0"/>
          </a:p>
        </p:txBody>
      </p:sp>
      <p:grpSp>
        <p:nvGrpSpPr>
          <p:cNvPr id="11" name="Google Shape;7590;p75"/>
          <p:cNvGrpSpPr/>
          <p:nvPr/>
        </p:nvGrpSpPr>
        <p:grpSpPr>
          <a:xfrm>
            <a:off x="640346" y="1928628"/>
            <a:ext cx="354586" cy="353645"/>
            <a:chOff x="-30345325" y="3184750"/>
            <a:chExt cx="292225" cy="291450"/>
          </a:xfrm>
        </p:grpSpPr>
        <p:sp>
          <p:nvSpPr>
            <p:cNvPr id="12" name="Google Shape;7591;p75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92;p75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93;p75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94;p75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95;p75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26475B2-9AAD-4752-A9BE-1F844506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3" y="886851"/>
            <a:ext cx="5819553" cy="1684899"/>
          </a:xfrm>
          <a:prstGeom prst="rect">
            <a:avLst/>
          </a:prstGeom>
        </p:spPr>
      </p:pic>
      <p:sp>
        <p:nvSpPr>
          <p:cNvPr id="26" name="Title 9">
            <a:extLst>
              <a:ext uri="{FF2B5EF4-FFF2-40B4-BE49-F238E27FC236}">
                <a16:creationId xmlns:a16="http://schemas.microsoft.com/office/drawing/2014/main" id="{42143D48-9777-4FE3-B675-E62378DB1B99}"/>
              </a:ext>
            </a:extLst>
          </p:cNvPr>
          <p:cNvSpPr txBox="1">
            <a:spLocks/>
          </p:cNvSpPr>
          <p:nvPr/>
        </p:nvSpPr>
        <p:spPr>
          <a:xfrm>
            <a:off x="529381" y="2466331"/>
            <a:ext cx="3946925" cy="46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99FC64-F2C3-441A-BCFD-9398B77A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5" y="2926460"/>
            <a:ext cx="6528391" cy="19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title"/>
          </p:nvPr>
        </p:nvSpPr>
        <p:spPr>
          <a:xfrm>
            <a:off x="73808" y="2044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CHƯƠNG TRÌNH</a:t>
            </a:r>
            <a:br>
              <a:rPr lang="en-US" dirty="0"/>
            </a:br>
            <a:endParaRPr dirty="0"/>
          </a:p>
        </p:txBody>
      </p:sp>
      <p:sp>
        <p:nvSpPr>
          <p:cNvPr id="625" name="Google Shape;625;p45"/>
          <p:cNvSpPr txBox="1">
            <a:spLocks noGrp="1"/>
          </p:cNvSpPr>
          <p:nvPr>
            <p:ph type="subTitle" idx="6"/>
          </p:nvPr>
        </p:nvSpPr>
        <p:spPr>
          <a:xfrm>
            <a:off x="3615396" y="4340122"/>
            <a:ext cx="2350090" cy="653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ký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2" name="Google Shape;632;p45"/>
          <p:cNvGrpSpPr/>
          <p:nvPr/>
        </p:nvGrpSpPr>
        <p:grpSpPr>
          <a:xfrm>
            <a:off x="5068684" y="3528613"/>
            <a:ext cx="213770" cy="243225"/>
            <a:chOff x="1529350" y="258825"/>
            <a:chExt cx="423475" cy="481825"/>
          </a:xfrm>
        </p:grpSpPr>
        <p:sp>
          <p:nvSpPr>
            <p:cNvPr id="633" name="Google Shape;633;p4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5" name="Google Shape;635;p45"/>
          <p:cNvGrpSpPr/>
          <p:nvPr/>
        </p:nvGrpSpPr>
        <p:grpSpPr>
          <a:xfrm>
            <a:off x="3871300" y="3528613"/>
            <a:ext cx="243225" cy="243225"/>
            <a:chOff x="4456875" y="1435075"/>
            <a:chExt cx="481825" cy="481825"/>
          </a:xfrm>
        </p:grpSpPr>
        <p:sp>
          <p:nvSpPr>
            <p:cNvPr id="636" name="Google Shape;636;p4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5" name="Google Shape;655;p45"/>
          <p:cNvGrpSpPr/>
          <p:nvPr/>
        </p:nvGrpSpPr>
        <p:grpSpPr>
          <a:xfrm>
            <a:off x="5055988" y="2119815"/>
            <a:ext cx="239162" cy="220307"/>
            <a:chOff x="2682350" y="2643425"/>
            <a:chExt cx="473775" cy="436425"/>
          </a:xfrm>
        </p:grpSpPr>
        <p:sp>
          <p:nvSpPr>
            <p:cNvPr id="656" name="Google Shape;656;p45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45"/>
          <p:cNvGrpSpPr/>
          <p:nvPr/>
        </p:nvGrpSpPr>
        <p:grpSpPr>
          <a:xfrm>
            <a:off x="3871262" y="2108360"/>
            <a:ext cx="243301" cy="243225"/>
            <a:chOff x="6235250" y="2620775"/>
            <a:chExt cx="481975" cy="481825"/>
          </a:xfrm>
        </p:grpSpPr>
        <p:sp>
          <p:nvSpPr>
            <p:cNvPr id="664" name="Google Shape;664;p45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424084"/>
            <a:ext cx="310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519E7B-0BE4-4246-BCF8-6685EF51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2" y="777152"/>
            <a:ext cx="1674060" cy="344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8D4B3C8-55F3-47BC-B5BA-C8AD9F4E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04" y="775126"/>
            <a:ext cx="1742591" cy="35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CE3FB26-8C3F-485D-AA70-B81576C369EC}"/>
              </a:ext>
            </a:extLst>
          </p:cNvPr>
          <p:cNvSpPr txBox="1"/>
          <p:nvPr/>
        </p:nvSpPr>
        <p:spPr>
          <a:xfrm>
            <a:off x="5685106" y="986737"/>
            <a:ext cx="3331681" cy="475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khẩu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confirmpassword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khớp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khẩu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CHƯƠNG TRÌNH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7732" y="4519085"/>
            <a:ext cx="174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Giao </a:t>
            </a:r>
            <a:r>
              <a:rPr lang="en-US" sz="1600" dirty="0" err="1"/>
              <a:t>diện</a:t>
            </a:r>
            <a:r>
              <a:rPr lang="en-US" sz="1600" dirty="0"/>
              <a:t> Menu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E04F21-D372-4943-9F5A-8BBE7EF7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37" y="910032"/>
            <a:ext cx="1657688" cy="339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itle 14">
            <a:extLst>
              <a:ext uri="{FF2B5EF4-FFF2-40B4-BE49-F238E27FC236}">
                <a16:creationId xmlns:a16="http://schemas.microsoft.com/office/drawing/2014/main" id="{87EB5B2C-7C4A-47F0-9CDE-CF00853E9F29}"/>
              </a:ext>
            </a:extLst>
          </p:cNvPr>
          <p:cNvSpPr txBox="1">
            <a:spLocks/>
          </p:cNvSpPr>
          <p:nvPr/>
        </p:nvSpPr>
        <p:spPr>
          <a:xfrm>
            <a:off x="6500700" y="3990459"/>
            <a:ext cx="2643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0FE7C-B099-466A-8E33-F3E60D1D0B46}"/>
              </a:ext>
            </a:extLst>
          </p:cNvPr>
          <p:cNvSpPr txBox="1"/>
          <p:nvPr/>
        </p:nvSpPr>
        <p:spPr>
          <a:xfrm>
            <a:off x="3452896" y="4498667"/>
            <a:ext cx="200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Giao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F54B1-236A-401D-B3B9-46224D20C376}"/>
              </a:ext>
            </a:extLst>
          </p:cNvPr>
          <p:cNvSpPr txBox="1"/>
          <p:nvPr/>
        </p:nvSpPr>
        <p:spPr>
          <a:xfrm>
            <a:off x="5745942" y="1288669"/>
            <a:ext cx="3018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Giao </a:t>
            </a:r>
            <a:r>
              <a:rPr lang="en-US" sz="1600" b="1" dirty="0" err="1"/>
              <a:t>diện</a:t>
            </a:r>
            <a:r>
              <a:rPr lang="en-US" sz="1600" b="1" dirty="0"/>
              <a:t> Menu: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Giao </a:t>
            </a:r>
            <a:r>
              <a:rPr lang="en-US" sz="1800" b="1" dirty="0" err="1">
                <a:latin typeface="Times New Roman" panose="02020603050405020304" pitchFamily="18" charset="0"/>
              </a:rPr>
              <a:t>diện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khoản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</a:rPr>
              <a:t>thu</a:t>
            </a:r>
            <a:r>
              <a:rPr lang="en-US" sz="1800" b="1" dirty="0">
                <a:latin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b="1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1D45DD8-F6BD-4D02-84DA-0F52E1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73" y="849517"/>
            <a:ext cx="1749097" cy="3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CHƯƠNG TRÌNH</a:t>
            </a: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3122268" y="4481350"/>
            <a:ext cx="1945854" cy="3998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oogle Shape;8216;p76"/>
          <p:cNvGrpSpPr/>
          <p:nvPr/>
        </p:nvGrpSpPr>
        <p:grpSpPr>
          <a:xfrm>
            <a:off x="128755" y="1169598"/>
            <a:ext cx="354341" cy="353394"/>
            <a:chOff x="-46779100" y="3938500"/>
            <a:chExt cx="299325" cy="298525"/>
          </a:xfrm>
        </p:grpSpPr>
        <p:sp>
          <p:nvSpPr>
            <p:cNvPr id="12" name="Google Shape;8217;p76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18;p76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5F31C8-7D26-41EF-BCC1-EFF9ED96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39" y="850139"/>
            <a:ext cx="1699401" cy="35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btitle 20">
            <a:extLst>
              <a:ext uri="{FF2B5EF4-FFF2-40B4-BE49-F238E27FC236}">
                <a16:creationId xmlns:a16="http://schemas.microsoft.com/office/drawing/2014/main" id="{D5BDBF43-4E52-43A0-9984-04AFBE24C7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83987" y="4481350"/>
            <a:ext cx="1945853" cy="39987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81E5EEE-1A4B-45B2-8414-AAC360C0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26" y="864074"/>
            <a:ext cx="1699401" cy="34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ubtitle 7">
            <a:extLst>
              <a:ext uri="{FF2B5EF4-FFF2-40B4-BE49-F238E27FC236}">
                <a16:creationId xmlns:a16="http://schemas.microsoft.com/office/drawing/2014/main" id="{3C053C69-B2E2-4EF9-81D6-BF619FFA0EC9}"/>
              </a:ext>
            </a:extLst>
          </p:cNvPr>
          <p:cNvSpPr txBox="1">
            <a:spLocks/>
          </p:cNvSpPr>
          <p:nvPr/>
        </p:nvSpPr>
        <p:spPr>
          <a:xfrm>
            <a:off x="5210837" y="1491111"/>
            <a:ext cx="3352852" cy="7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Install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1148316" y="2567944"/>
            <a:ext cx="7575182" cy="571500"/>
          </a:xfrm>
        </p:spPr>
        <p:txBody>
          <a:bodyPr/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install react-native-animatable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install @react-navigation/native @react-navigation/stack @react-navigation/drawer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install react-native-reanimated react-native-gesture-handler react-native-screens react-native-safe-area-context @react-native-community/masked-view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install --save @react-native-firebase/app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install --save @react-native-firebase/database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npx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react-native link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4" name="Google Shape;8253;p76"/>
          <p:cNvGrpSpPr/>
          <p:nvPr/>
        </p:nvGrpSpPr>
        <p:grpSpPr>
          <a:xfrm>
            <a:off x="3006301" y="396379"/>
            <a:ext cx="298377" cy="354519"/>
            <a:chOff x="-48233050" y="3569725"/>
            <a:chExt cx="252050" cy="299475"/>
          </a:xfrm>
        </p:grpSpPr>
        <p:sp>
          <p:nvSpPr>
            <p:cNvPr id="15" name="Google Shape;8254;p76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55;p76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56;p76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8293;p76"/>
          <p:cNvGrpSpPr/>
          <p:nvPr/>
        </p:nvGrpSpPr>
        <p:grpSpPr>
          <a:xfrm>
            <a:off x="8111917" y="2726034"/>
            <a:ext cx="354311" cy="355909"/>
            <a:chOff x="-49764975" y="3551225"/>
            <a:chExt cx="299300" cy="300650"/>
          </a:xfrm>
        </p:grpSpPr>
        <p:sp>
          <p:nvSpPr>
            <p:cNvPr id="19" name="Google Shape;8294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95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96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7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98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99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00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01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02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03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04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8411;p76"/>
          <p:cNvGrpSpPr/>
          <p:nvPr/>
        </p:nvGrpSpPr>
        <p:grpSpPr>
          <a:xfrm>
            <a:off x="6610762" y="4517074"/>
            <a:ext cx="355258" cy="270410"/>
            <a:chOff x="-47523400" y="3973950"/>
            <a:chExt cx="300100" cy="228425"/>
          </a:xfrm>
        </p:grpSpPr>
        <p:sp>
          <p:nvSpPr>
            <p:cNvPr id="39" name="Google Shape;8412;p7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13;p7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4;p7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15;p7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16;p7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8431;p76"/>
          <p:cNvGrpSpPr/>
          <p:nvPr/>
        </p:nvGrpSpPr>
        <p:grpSpPr>
          <a:xfrm>
            <a:off x="7365325" y="1354320"/>
            <a:ext cx="356205" cy="356205"/>
            <a:chOff x="-44512325" y="3176075"/>
            <a:chExt cx="300900" cy="300900"/>
          </a:xfrm>
        </p:grpSpPr>
        <p:sp>
          <p:nvSpPr>
            <p:cNvPr id="45" name="Google Shape;8432;p76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33;p76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34;p76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1">
            <a:extLst>
              <a:ext uri="{FF2B5EF4-FFF2-40B4-BE49-F238E27FC236}">
                <a16:creationId xmlns:a16="http://schemas.microsoft.com/office/drawing/2014/main" id="{89523797-A2F5-42C9-9D25-CAE15796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62" y="906033"/>
            <a:ext cx="5727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1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1084316" y="291170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 b="1" u="sng" kern="16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 LIỆU KHAM KHẢO</a:t>
            </a:r>
            <a:br>
              <a:rPr lang="en-US" sz="1800" b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[1] Sile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https://elearning.tdmu.edu.vn/mod/folder/view.php?id=272245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[2] React Native: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https://reactnative.dev/docs/getting-started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Expense Tracker App - React Native UI | Speed Code | Design2code guy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https://www.youtube.com/watch?v=Slu4V2igBqw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Google Shape;470;p43"/>
          <p:cNvSpPr/>
          <p:nvPr/>
        </p:nvSpPr>
        <p:spPr>
          <a:xfrm rot="533392">
            <a:off x="251358" y="1059058"/>
            <a:ext cx="518327" cy="51832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43"/>
          <p:cNvGrpSpPr/>
          <p:nvPr/>
        </p:nvGrpSpPr>
        <p:grpSpPr>
          <a:xfrm>
            <a:off x="359586" y="1167940"/>
            <a:ext cx="301859" cy="300561"/>
            <a:chOff x="-55596550" y="3590175"/>
            <a:chExt cx="319800" cy="318425"/>
          </a:xfrm>
        </p:grpSpPr>
        <p:sp>
          <p:nvSpPr>
            <p:cNvPr id="490" name="Google Shape;490;p43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75;p43"/>
          <p:cNvSpPr/>
          <p:nvPr/>
        </p:nvSpPr>
        <p:spPr>
          <a:xfrm rot="-533392" flipH="1">
            <a:off x="228031" y="1885330"/>
            <a:ext cx="518327" cy="51832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514;p43"/>
          <p:cNvGrpSpPr/>
          <p:nvPr/>
        </p:nvGrpSpPr>
        <p:grpSpPr>
          <a:xfrm>
            <a:off x="353373" y="1994307"/>
            <a:ext cx="267643" cy="300373"/>
            <a:chOff x="-54403300" y="3982600"/>
            <a:chExt cx="283550" cy="318225"/>
          </a:xfrm>
        </p:grpSpPr>
        <p:sp>
          <p:nvSpPr>
            <p:cNvPr id="88" name="Google Shape;515;p43"/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16;p43"/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17;p43"/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18;p43"/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19;p43"/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472;p43"/>
          <p:cNvSpPr/>
          <p:nvPr/>
        </p:nvSpPr>
        <p:spPr>
          <a:xfrm rot="533392">
            <a:off x="216869" y="2634279"/>
            <a:ext cx="518327" cy="5183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484;p43"/>
          <p:cNvGrpSpPr/>
          <p:nvPr/>
        </p:nvGrpSpPr>
        <p:grpSpPr>
          <a:xfrm>
            <a:off x="344063" y="2743256"/>
            <a:ext cx="263938" cy="300373"/>
            <a:chOff x="-57549075" y="3590375"/>
            <a:chExt cx="279625" cy="318225"/>
          </a:xfrm>
        </p:grpSpPr>
        <p:sp>
          <p:nvSpPr>
            <p:cNvPr id="98" name="Google Shape;485;p43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86;p43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87;p43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8;p43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471;p43"/>
          <p:cNvSpPr/>
          <p:nvPr/>
        </p:nvSpPr>
        <p:spPr>
          <a:xfrm rot="-533392" flipH="1">
            <a:off x="244762" y="4025282"/>
            <a:ext cx="518327" cy="51832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476;p43"/>
          <p:cNvGrpSpPr/>
          <p:nvPr/>
        </p:nvGrpSpPr>
        <p:grpSpPr>
          <a:xfrm>
            <a:off x="353373" y="4133787"/>
            <a:ext cx="301104" cy="301316"/>
            <a:chOff x="-57956275" y="3197925"/>
            <a:chExt cx="319000" cy="319225"/>
          </a:xfrm>
        </p:grpSpPr>
        <p:sp>
          <p:nvSpPr>
            <p:cNvPr id="106" name="Google Shape;477;p43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8;p43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9;p43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80;p43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81;p43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82;p43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3;p43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4597F"/>
      </a:dk1>
      <a:lt1>
        <a:srgbClr val="FFFFFF"/>
      </a:lt1>
      <a:dk2>
        <a:srgbClr val="595959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501</Words>
  <Application>Microsoft Office PowerPoint</Application>
  <PresentationFormat>On-screen Show (16:9)</PresentationFormat>
  <Paragraphs>52</Paragraphs>
  <Slides>11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Cairo</vt:lpstr>
      <vt:lpstr>Calibri</vt:lpstr>
      <vt:lpstr>Neucha</vt:lpstr>
      <vt:lpstr>Proxima Nova</vt:lpstr>
      <vt:lpstr>Proxima Nova Semibold</vt:lpstr>
      <vt:lpstr>Times New Roman</vt:lpstr>
      <vt:lpstr>World Сountries Lesson by Slidesgo</vt:lpstr>
      <vt:lpstr>Slidesgo Final Pages</vt:lpstr>
      <vt:lpstr>XÂY DỰNG ỨNG DỤNG DI ĐỘNG QUẢN LÝ CHI TIÊU </vt:lpstr>
      <vt:lpstr>Mô tả chức năng hoạt động</vt:lpstr>
      <vt:lpstr>THIẾT KẾ CƠ SỞ DỮ LIỆU</vt:lpstr>
      <vt:lpstr>THIẾT KẾ CƠ SỞ DỮ LIỆU</vt:lpstr>
      <vt:lpstr>CÀI ĐẶT CHƯƠNG TRÌNH </vt:lpstr>
      <vt:lpstr>CÀI ĐẶT CHƯƠNG TRÌNH </vt:lpstr>
      <vt:lpstr>CÀI ĐẶT CHƯƠNG TRÌNH</vt:lpstr>
      <vt:lpstr>Install các thư viện sau</vt:lpstr>
      <vt:lpstr>TÀI LIỆU KHAM KHẢO   [1] Sile Bài giảng phát triển ứng dụng di động đa nền tảng : https://elearning.tdmu.edu.vn/mod/folder/view.php?id=272245   [2] React Native: https://reactnative.dev/docs/getting-started    [3] Expense Tracker App - React Native UI | Speed Code | Design2code guy https://www.youtube.com/watch?v=Slu4V2igBqw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</dc:title>
  <dc:creator>HP</dc:creator>
  <cp:lastModifiedBy>Nguyễn Ngọc Cẩm Tú</cp:lastModifiedBy>
  <cp:revision>40</cp:revision>
  <dcterms:modified xsi:type="dcterms:W3CDTF">2021-05-03T22:03:41Z</dcterms:modified>
</cp:coreProperties>
</file>