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0" r:id="rId1"/>
  </p:sldMasterIdLst>
  <p:notesMasterIdLst>
    <p:notesMasterId r:id="rId25"/>
  </p:notesMasterIdLst>
  <p:sldIdLst>
    <p:sldId id="256" r:id="rId2"/>
    <p:sldId id="258" r:id="rId3"/>
    <p:sldId id="259" r:id="rId4"/>
    <p:sldId id="260" r:id="rId5"/>
    <p:sldId id="262" r:id="rId6"/>
    <p:sldId id="261" r:id="rId7"/>
    <p:sldId id="263" r:id="rId8"/>
    <p:sldId id="265" r:id="rId9"/>
    <p:sldId id="321" r:id="rId10"/>
    <p:sldId id="266" r:id="rId11"/>
    <p:sldId id="322" r:id="rId12"/>
    <p:sldId id="318" r:id="rId13"/>
    <p:sldId id="323" r:id="rId14"/>
    <p:sldId id="324" r:id="rId15"/>
    <p:sldId id="325" r:id="rId16"/>
    <p:sldId id="326" r:id="rId17"/>
    <p:sldId id="327" r:id="rId18"/>
    <p:sldId id="328" r:id="rId19"/>
    <p:sldId id="329" r:id="rId20"/>
    <p:sldId id="330" r:id="rId21"/>
    <p:sldId id="332" r:id="rId22"/>
    <p:sldId id="333" r:id="rId23"/>
    <p:sldId id="319" r:id="rId24"/>
  </p:sldIdLst>
  <p:sldSz cx="9144000" cy="5143500" type="screen16x9"/>
  <p:notesSz cx="6858000" cy="9144000"/>
  <p:embeddedFontLst>
    <p:embeddedFont>
      <p:font typeface="Assistant" pitchFamily="2" charset="-79"/>
      <p:regular r:id="rId26"/>
      <p:bold r:id="rId27"/>
    </p:embeddedFont>
    <p:embeddedFont>
      <p:font typeface="Assistant Light" pitchFamily="2" charset="-79"/>
      <p:regular r:id="rId28"/>
      <p:bold r:id="rId29"/>
    </p:embeddedFont>
    <p:embeddedFont>
      <p:font typeface="Assistant Medium" panose="020B0604020202020204" charset="-79"/>
      <p:regular r:id="rId30"/>
      <p:bold r:id="rId31"/>
    </p:embeddedFont>
    <p:embeddedFont>
      <p:font typeface="Bebas Neue" panose="020B0606020202050201" pitchFamily="34" charset="0"/>
      <p:regular r:id="rId32"/>
    </p:embeddedFont>
    <p:embeddedFont>
      <p:font typeface="Changa One" panose="020B0604020202020204" charset="0"/>
      <p:regular r:id="rId33"/>
      <p:italic r:id="rId34"/>
    </p:embeddedFont>
    <p:embeddedFont>
      <p:font typeface="Kanit" panose="020B0604020202020204" charset="-34"/>
      <p:regular r:id="rId35"/>
      <p:bold r:id="rId36"/>
      <p:italic r:id="rId37"/>
      <p:boldItalic r:id="rId38"/>
    </p:embeddedFont>
    <p:embeddedFont>
      <p:font typeface="Kanit SemiBold" panose="020B0604020202020204" charset="-34"/>
      <p:regular r:id="rId39"/>
      <p:bold r:id="rId40"/>
      <p:italic r:id="rId41"/>
      <p:boldItalic r:id="rId42"/>
    </p:embeddedFont>
    <p:embeddedFont>
      <p:font typeface="Nunito" pitchFamily="2" charset="-93"/>
      <p:regular r:id="rId43"/>
      <p:bold r:id="rId44"/>
      <p:italic r:id="rId45"/>
      <p:boldItalic r:id="rId4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54CF4B7-87F3-466D-B1C6-65397A6AF496}">
  <a:tblStyle styleId="{654CF4B7-87F3-466D-B1C6-65397A6AF49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9" d="100"/>
          <a:sy n="99" d="100"/>
        </p:scale>
        <p:origin x="922" y="7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9" Type="http://schemas.openxmlformats.org/officeDocument/2006/relationships/font" Target="fonts/font14.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9.fntdata"/><Relationship Id="rId42" Type="http://schemas.openxmlformats.org/officeDocument/2006/relationships/font" Target="fonts/font17.fntdata"/><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8.fntdata"/><Relationship Id="rId38" Type="http://schemas.openxmlformats.org/officeDocument/2006/relationships/font" Target="fonts/font13.fntdata"/><Relationship Id="rId46" Type="http://schemas.openxmlformats.org/officeDocument/2006/relationships/font" Target="fonts/font21.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41" Type="http://schemas.openxmlformats.org/officeDocument/2006/relationships/font" Target="fonts/font1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37" Type="http://schemas.openxmlformats.org/officeDocument/2006/relationships/font" Target="fonts/font12.fntdata"/><Relationship Id="rId40" Type="http://schemas.openxmlformats.org/officeDocument/2006/relationships/font" Target="fonts/font15.fntdata"/><Relationship Id="rId45" Type="http://schemas.openxmlformats.org/officeDocument/2006/relationships/font" Target="fonts/font20.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font" Target="fonts/font11.fntdata"/><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4" Type="http://schemas.openxmlformats.org/officeDocument/2006/relationships/font" Target="fonts/font1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font" Target="fonts/font10.fntdata"/><Relationship Id="rId43" Type="http://schemas.openxmlformats.org/officeDocument/2006/relationships/font" Target="fonts/font18.fntdata"/><Relationship Id="rId48" Type="http://schemas.openxmlformats.org/officeDocument/2006/relationships/viewProps" Target="view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g13fa57669d9_0_174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4" name="Google Shape;434;g13fa57669d9_0_174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g13fa57669d9_0_174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4" name="Google Shape;434;g13fa57669d9_0_174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443479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Google Shape;412;g13fa57669d9_0_174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3" name="Google Shape;413;g13fa57669d9_0_174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012585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g13fa57669d9_0_174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4" name="Google Shape;434;g13fa57669d9_0_174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800112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g13fa57669d9_0_174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4" name="Google Shape;434;g13fa57669d9_0_174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787244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g13fa57669d9_0_174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4" name="Google Shape;434;g13fa57669d9_0_174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516228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g13fa57669d9_0_174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4" name="Google Shape;434;g13fa57669d9_0_174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140110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g13fa57669d9_0_174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4" name="Google Shape;434;g13fa57669d9_0_174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6852414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g13fa57669d9_0_174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4" name="Google Shape;434;g13fa57669d9_0_174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377090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g13fa57669d9_0_174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4" name="Google Shape;434;g13fa57669d9_0_174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574292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13ebcb46a68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13ebcb46a68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g13fa57669d9_0_174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4" name="Google Shape;434;g13fa57669d9_0_174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3659673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g13fa57669d9_0_174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4" name="Google Shape;434;g13fa57669d9_0_174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0931297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g13fa57669d9_0_174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4" name="Google Shape;434;g13fa57669d9_0_174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9395027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Google Shape;412;g13fa57669d9_0_174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3" name="Google Shape;413;g13fa57669d9_0_174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012499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13fa57669d9_0_174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 name="Google Shape;283;g13fa57669d9_0_174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g13d773070a8_0_3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9" name="Google Shape;309;g13d773070a8_0_3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11e1781d20e2a5ed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 name="Google Shape;357;g11e1781d20e2a5ed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g13e00c88a19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0" name="Google Shape;330;g13e00c88a19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g11e1781d20e2a5ed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8" name="Google Shape;378;g11e1781d20e2a5ed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Google Shape;412;g13fa57669d9_0_174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3" name="Google Shape;413;g13fa57669d9_0_174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g13fa57669d9_0_174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4" name="Google Shape;434;g13fa57669d9_0_174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287797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gradFill>
          <a:gsLst>
            <a:gs pos="0">
              <a:schemeClr val="lt2"/>
            </a:gs>
            <a:gs pos="100000">
              <a:schemeClr val="accent1"/>
            </a:gs>
          </a:gsLst>
          <a:path path="circle">
            <a:fillToRect l="50000" t="50000" r="50000" b="50000"/>
          </a:path>
          <a:tileRect/>
        </a:gra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3225" y="539500"/>
            <a:ext cx="4453800" cy="1784700"/>
          </a:xfrm>
          <a:prstGeom prst="rect">
            <a:avLst/>
          </a:prstGeom>
        </p:spPr>
        <p:txBody>
          <a:bodyPr spcFirstLastPara="1" wrap="square" lIns="91425" tIns="91425" rIns="91425" bIns="91425" anchor="ctr" anchorCtr="0">
            <a:noAutofit/>
          </a:bodyPr>
          <a:lstStyle>
            <a:lvl1pPr lvl="0">
              <a:lnSpc>
                <a:spcPct val="75000"/>
              </a:lnSpc>
              <a:spcBef>
                <a:spcPts val="0"/>
              </a:spcBef>
              <a:spcAft>
                <a:spcPts val="0"/>
              </a:spcAft>
              <a:buSzPts val="5200"/>
              <a:buFont typeface="Changa One"/>
              <a:buNone/>
              <a:defRPr sz="5000"/>
            </a:lvl1pPr>
            <a:lvl2pPr lvl="1" algn="ctr">
              <a:spcBef>
                <a:spcPts val="0"/>
              </a:spcBef>
              <a:spcAft>
                <a:spcPts val="0"/>
              </a:spcAft>
              <a:buSzPts val="5200"/>
              <a:buFont typeface="Changa One"/>
              <a:buNone/>
              <a:defRPr sz="5200">
                <a:latin typeface="Changa One"/>
                <a:ea typeface="Changa One"/>
                <a:cs typeface="Changa One"/>
                <a:sym typeface="Changa One"/>
              </a:defRPr>
            </a:lvl2pPr>
            <a:lvl3pPr lvl="2" algn="ctr">
              <a:spcBef>
                <a:spcPts val="0"/>
              </a:spcBef>
              <a:spcAft>
                <a:spcPts val="0"/>
              </a:spcAft>
              <a:buSzPts val="5200"/>
              <a:buFont typeface="Changa One"/>
              <a:buNone/>
              <a:defRPr sz="5200">
                <a:latin typeface="Changa One"/>
                <a:ea typeface="Changa One"/>
                <a:cs typeface="Changa One"/>
                <a:sym typeface="Changa One"/>
              </a:defRPr>
            </a:lvl3pPr>
            <a:lvl4pPr lvl="3" algn="ctr">
              <a:spcBef>
                <a:spcPts val="0"/>
              </a:spcBef>
              <a:spcAft>
                <a:spcPts val="0"/>
              </a:spcAft>
              <a:buSzPts val="5200"/>
              <a:buFont typeface="Changa One"/>
              <a:buNone/>
              <a:defRPr sz="5200">
                <a:latin typeface="Changa One"/>
                <a:ea typeface="Changa One"/>
                <a:cs typeface="Changa One"/>
                <a:sym typeface="Changa One"/>
              </a:defRPr>
            </a:lvl4pPr>
            <a:lvl5pPr lvl="4" algn="ctr">
              <a:spcBef>
                <a:spcPts val="0"/>
              </a:spcBef>
              <a:spcAft>
                <a:spcPts val="0"/>
              </a:spcAft>
              <a:buSzPts val="5200"/>
              <a:buFont typeface="Changa One"/>
              <a:buNone/>
              <a:defRPr sz="5200">
                <a:latin typeface="Changa One"/>
                <a:ea typeface="Changa One"/>
                <a:cs typeface="Changa One"/>
                <a:sym typeface="Changa One"/>
              </a:defRPr>
            </a:lvl5pPr>
            <a:lvl6pPr lvl="5" algn="ctr">
              <a:spcBef>
                <a:spcPts val="0"/>
              </a:spcBef>
              <a:spcAft>
                <a:spcPts val="0"/>
              </a:spcAft>
              <a:buSzPts val="5200"/>
              <a:buFont typeface="Changa One"/>
              <a:buNone/>
              <a:defRPr sz="5200">
                <a:latin typeface="Changa One"/>
                <a:ea typeface="Changa One"/>
                <a:cs typeface="Changa One"/>
                <a:sym typeface="Changa One"/>
              </a:defRPr>
            </a:lvl6pPr>
            <a:lvl7pPr lvl="6" algn="ctr">
              <a:spcBef>
                <a:spcPts val="0"/>
              </a:spcBef>
              <a:spcAft>
                <a:spcPts val="0"/>
              </a:spcAft>
              <a:buSzPts val="5200"/>
              <a:buFont typeface="Changa One"/>
              <a:buNone/>
              <a:defRPr sz="5200">
                <a:latin typeface="Changa One"/>
                <a:ea typeface="Changa One"/>
                <a:cs typeface="Changa One"/>
                <a:sym typeface="Changa One"/>
              </a:defRPr>
            </a:lvl7pPr>
            <a:lvl8pPr lvl="7" algn="ctr">
              <a:spcBef>
                <a:spcPts val="0"/>
              </a:spcBef>
              <a:spcAft>
                <a:spcPts val="0"/>
              </a:spcAft>
              <a:buSzPts val="5200"/>
              <a:buFont typeface="Changa One"/>
              <a:buNone/>
              <a:defRPr sz="5200">
                <a:latin typeface="Changa One"/>
                <a:ea typeface="Changa One"/>
                <a:cs typeface="Changa One"/>
                <a:sym typeface="Changa One"/>
              </a:defRPr>
            </a:lvl8pPr>
            <a:lvl9pPr lvl="8" algn="ctr">
              <a:spcBef>
                <a:spcPts val="0"/>
              </a:spcBef>
              <a:spcAft>
                <a:spcPts val="0"/>
              </a:spcAft>
              <a:buSzPts val="5200"/>
              <a:buFont typeface="Changa One"/>
              <a:buNone/>
              <a:defRPr sz="5200">
                <a:latin typeface="Changa One"/>
                <a:ea typeface="Changa One"/>
                <a:cs typeface="Changa One"/>
                <a:sym typeface="Changa One"/>
              </a:defRPr>
            </a:lvl9pPr>
          </a:lstStyle>
          <a:p>
            <a:endParaRPr/>
          </a:p>
        </p:txBody>
      </p:sp>
      <p:sp>
        <p:nvSpPr>
          <p:cNvPr id="10" name="Google Shape;10;p2"/>
          <p:cNvSpPr txBox="1">
            <a:spLocks noGrp="1"/>
          </p:cNvSpPr>
          <p:nvPr>
            <p:ph type="subTitle" idx="1"/>
          </p:nvPr>
        </p:nvSpPr>
        <p:spPr>
          <a:xfrm>
            <a:off x="2314575" y="3413150"/>
            <a:ext cx="2752800" cy="6780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Clr>
                <a:schemeClr val="dk1"/>
              </a:buClr>
              <a:buSzPts val="2800"/>
              <a:buFont typeface="Nunito"/>
              <a:buNone/>
              <a:defRPr>
                <a:solidFill>
                  <a:schemeClr val="dk1"/>
                </a:solidFill>
                <a:latin typeface="Assistant Medium"/>
                <a:ea typeface="Assistant Medium"/>
                <a:cs typeface="Assistant Medium"/>
                <a:sym typeface="Assistant Medium"/>
              </a:defRPr>
            </a:lvl1pPr>
            <a:lvl2pPr lvl="1" algn="ctr">
              <a:lnSpc>
                <a:spcPct val="100000"/>
              </a:lnSpc>
              <a:spcBef>
                <a:spcPts val="0"/>
              </a:spcBef>
              <a:spcAft>
                <a:spcPts val="0"/>
              </a:spcAft>
              <a:buClr>
                <a:schemeClr val="dk1"/>
              </a:buClr>
              <a:buSzPts val="2800"/>
              <a:buFont typeface="Nunito"/>
              <a:buNone/>
              <a:defRPr sz="2800">
                <a:solidFill>
                  <a:schemeClr val="dk1"/>
                </a:solidFill>
                <a:latin typeface="Nunito"/>
                <a:ea typeface="Nunito"/>
                <a:cs typeface="Nunito"/>
                <a:sym typeface="Nunito"/>
              </a:defRPr>
            </a:lvl2pPr>
            <a:lvl3pPr lvl="2" algn="ctr">
              <a:lnSpc>
                <a:spcPct val="100000"/>
              </a:lnSpc>
              <a:spcBef>
                <a:spcPts val="0"/>
              </a:spcBef>
              <a:spcAft>
                <a:spcPts val="0"/>
              </a:spcAft>
              <a:buClr>
                <a:schemeClr val="dk1"/>
              </a:buClr>
              <a:buSzPts val="2800"/>
              <a:buFont typeface="Nunito"/>
              <a:buNone/>
              <a:defRPr sz="2800">
                <a:solidFill>
                  <a:schemeClr val="dk1"/>
                </a:solidFill>
                <a:latin typeface="Nunito"/>
                <a:ea typeface="Nunito"/>
                <a:cs typeface="Nunito"/>
                <a:sym typeface="Nunito"/>
              </a:defRPr>
            </a:lvl3pPr>
            <a:lvl4pPr lvl="3" algn="ctr">
              <a:lnSpc>
                <a:spcPct val="100000"/>
              </a:lnSpc>
              <a:spcBef>
                <a:spcPts val="0"/>
              </a:spcBef>
              <a:spcAft>
                <a:spcPts val="0"/>
              </a:spcAft>
              <a:buClr>
                <a:schemeClr val="dk1"/>
              </a:buClr>
              <a:buSzPts val="2800"/>
              <a:buFont typeface="Nunito"/>
              <a:buNone/>
              <a:defRPr sz="2800">
                <a:solidFill>
                  <a:schemeClr val="dk1"/>
                </a:solidFill>
                <a:latin typeface="Nunito"/>
                <a:ea typeface="Nunito"/>
                <a:cs typeface="Nunito"/>
                <a:sym typeface="Nunito"/>
              </a:defRPr>
            </a:lvl4pPr>
            <a:lvl5pPr lvl="4" algn="ctr">
              <a:lnSpc>
                <a:spcPct val="100000"/>
              </a:lnSpc>
              <a:spcBef>
                <a:spcPts val="0"/>
              </a:spcBef>
              <a:spcAft>
                <a:spcPts val="0"/>
              </a:spcAft>
              <a:buClr>
                <a:schemeClr val="dk1"/>
              </a:buClr>
              <a:buSzPts val="2800"/>
              <a:buFont typeface="Nunito"/>
              <a:buNone/>
              <a:defRPr sz="2800">
                <a:solidFill>
                  <a:schemeClr val="dk1"/>
                </a:solidFill>
                <a:latin typeface="Nunito"/>
                <a:ea typeface="Nunito"/>
                <a:cs typeface="Nunito"/>
                <a:sym typeface="Nunito"/>
              </a:defRPr>
            </a:lvl5pPr>
            <a:lvl6pPr lvl="5" algn="ctr">
              <a:lnSpc>
                <a:spcPct val="100000"/>
              </a:lnSpc>
              <a:spcBef>
                <a:spcPts val="0"/>
              </a:spcBef>
              <a:spcAft>
                <a:spcPts val="0"/>
              </a:spcAft>
              <a:buClr>
                <a:schemeClr val="dk1"/>
              </a:buClr>
              <a:buSzPts val="2800"/>
              <a:buFont typeface="Nunito"/>
              <a:buNone/>
              <a:defRPr sz="2800">
                <a:solidFill>
                  <a:schemeClr val="dk1"/>
                </a:solidFill>
                <a:latin typeface="Nunito"/>
                <a:ea typeface="Nunito"/>
                <a:cs typeface="Nunito"/>
                <a:sym typeface="Nunito"/>
              </a:defRPr>
            </a:lvl6pPr>
            <a:lvl7pPr lvl="6" algn="ctr">
              <a:lnSpc>
                <a:spcPct val="100000"/>
              </a:lnSpc>
              <a:spcBef>
                <a:spcPts val="0"/>
              </a:spcBef>
              <a:spcAft>
                <a:spcPts val="0"/>
              </a:spcAft>
              <a:buClr>
                <a:schemeClr val="dk1"/>
              </a:buClr>
              <a:buSzPts val="2800"/>
              <a:buFont typeface="Nunito"/>
              <a:buNone/>
              <a:defRPr sz="2800">
                <a:solidFill>
                  <a:schemeClr val="dk1"/>
                </a:solidFill>
                <a:latin typeface="Nunito"/>
                <a:ea typeface="Nunito"/>
                <a:cs typeface="Nunito"/>
                <a:sym typeface="Nunito"/>
              </a:defRPr>
            </a:lvl7pPr>
            <a:lvl8pPr lvl="7" algn="ctr">
              <a:lnSpc>
                <a:spcPct val="100000"/>
              </a:lnSpc>
              <a:spcBef>
                <a:spcPts val="0"/>
              </a:spcBef>
              <a:spcAft>
                <a:spcPts val="0"/>
              </a:spcAft>
              <a:buClr>
                <a:schemeClr val="dk1"/>
              </a:buClr>
              <a:buSzPts val="2800"/>
              <a:buFont typeface="Nunito"/>
              <a:buNone/>
              <a:defRPr sz="2800">
                <a:solidFill>
                  <a:schemeClr val="dk1"/>
                </a:solidFill>
                <a:latin typeface="Nunito"/>
                <a:ea typeface="Nunito"/>
                <a:cs typeface="Nunito"/>
                <a:sym typeface="Nunito"/>
              </a:defRPr>
            </a:lvl8pPr>
            <a:lvl9pPr lvl="8" algn="ctr">
              <a:lnSpc>
                <a:spcPct val="100000"/>
              </a:lnSpc>
              <a:spcBef>
                <a:spcPts val="0"/>
              </a:spcBef>
              <a:spcAft>
                <a:spcPts val="0"/>
              </a:spcAft>
              <a:buClr>
                <a:schemeClr val="dk1"/>
              </a:buClr>
              <a:buSzPts val="2800"/>
              <a:buFont typeface="Nunito"/>
              <a:buNone/>
              <a:defRPr sz="2800">
                <a:solidFill>
                  <a:schemeClr val="dk1"/>
                </a:solidFill>
                <a:latin typeface="Nunito"/>
                <a:ea typeface="Nunito"/>
                <a:cs typeface="Nunito"/>
                <a:sym typeface="Nunito"/>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hree columns">
  <p:cSld name="CUSTOM_4">
    <p:spTree>
      <p:nvGrpSpPr>
        <p:cNvPr id="1" name="Shape 102"/>
        <p:cNvGrpSpPr/>
        <p:nvPr/>
      </p:nvGrpSpPr>
      <p:grpSpPr>
        <a:xfrm>
          <a:off x="0" y="0"/>
          <a:ext cx="0" cy="0"/>
          <a:chOff x="0" y="0"/>
          <a:chExt cx="0" cy="0"/>
        </a:xfrm>
      </p:grpSpPr>
      <p:sp>
        <p:nvSpPr>
          <p:cNvPr id="103" name="Google Shape;103;p22"/>
          <p:cNvSpPr txBox="1">
            <a:spLocks noGrp="1"/>
          </p:cNvSpPr>
          <p:nvPr>
            <p:ph type="subTitle" idx="1"/>
          </p:nvPr>
        </p:nvSpPr>
        <p:spPr>
          <a:xfrm>
            <a:off x="1199975" y="1307875"/>
            <a:ext cx="2886300" cy="4848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300" b="1">
                <a:solidFill>
                  <a:schemeClr val="dk1"/>
                </a:solidFill>
                <a:latin typeface="Assistant"/>
                <a:ea typeface="Assistant"/>
                <a:cs typeface="Assistant"/>
                <a:sym typeface="Assistant"/>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04" name="Google Shape;104;p22"/>
          <p:cNvSpPr txBox="1">
            <a:spLocks noGrp="1"/>
          </p:cNvSpPr>
          <p:nvPr>
            <p:ph type="subTitle" idx="2"/>
          </p:nvPr>
        </p:nvSpPr>
        <p:spPr>
          <a:xfrm>
            <a:off x="1199975" y="1672350"/>
            <a:ext cx="28863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atin typeface="Assistant Medium"/>
                <a:ea typeface="Assistant Medium"/>
                <a:cs typeface="Assistant Medium"/>
                <a:sym typeface="Assistant Medium"/>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5" name="Google Shape;105;p22"/>
          <p:cNvSpPr txBox="1">
            <a:spLocks noGrp="1"/>
          </p:cNvSpPr>
          <p:nvPr>
            <p:ph type="subTitle" idx="3"/>
          </p:nvPr>
        </p:nvSpPr>
        <p:spPr>
          <a:xfrm>
            <a:off x="1199975" y="2851825"/>
            <a:ext cx="28863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atin typeface="Assistant Medium"/>
                <a:ea typeface="Assistant Medium"/>
                <a:cs typeface="Assistant Medium"/>
                <a:sym typeface="Assistant Medium"/>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6" name="Google Shape;106;p22"/>
          <p:cNvSpPr txBox="1">
            <a:spLocks noGrp="1"/>
          </p:cNvSpPr>
          <p:nvPr>
            <p:ph type="subTitle" idx="4"/>
          </p:nvPr>
        </p:nvSpPr>
        <p:spPr>
          <a:xfrm>
            <a:off x="1199975" y="4031301"/>
            <a:ext cx="28863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atin typeface="Assistant Medium"/>
                <a:ea typeface="Assistant Medium"/>
                <a:cs typeface="Assistant Medium"/>
                <a:sym typeface="Assistant Medium"/>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7" name="Google Shape;107;p22"/>
          <p:cNvSpPr txBox="1">
            <a:spLocks noGrp="1"/>
          </p:cNvSpPr>
          <p:nvPr>
            <p:ph type="title"/>
          </p:nvPr>
        </p:nvSpPr>
        <p:spPr>
          <a:xfrm>
            <a:off x="529500" y="49287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108" name="Google Shape;108;p22"/>
          <p:cNvSpPr txBox="1">
            <a:spLocks noGrp="1"/>
          </p:cNvSpPr>
          <p:nvPr>
            <p:ph type="subTitle" idx="5"/>
          </p:nvPr>
        </p:nvSpPr>
        <p:spPr>
          <a:xfrm>
            <a:off x="1199975" y="2488163"/>
            <a:ext cx="2886300" cy="4848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300" b="1">
                <a:solidFill>
                  <a:schemeClr val="dk1"/>
                </a:solidFill>
                <a:latin typeface="Assistant"/>
                <a:ea typeface="Assistant"/>
                <a:cs typeface="Assistant"/>
                <a:sym typeface="Assistant"/>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09" name="Google Shape;109;p22"/>
          <p:cNvSpPr txBox="1">
            <a:spLocks noGrp="1"/>
          </p:cNvSpPr>
          <p:nvPr>
            <p:ph type="subTitle" idx="6"/>
          </p:nvPr>
        </p:nvSpPr>
        <p:spPr>
          <a:xfrm>
            <a:off x="1199975" y="3668450"/>
            <a:ext cx="2886300" cy="4848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300" b="1">
                <a:solidFill>
                  <a:schemeClr val="dk1"/>
                </a:solidFill>
                <a:latin typeface="Assistant"/>
                <a:ea typeface="Assistant"/>
                <a:cs typeface="Assistant"/>
                <a:sym typeface="Assistant"/>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153"/>
        <p:cNvGrpSpPr/>
        <p:nvPr/>
      </p:nvGrpSpPr>
      <p:grpSpPr>
        <a:xfrm>
          <a:off x="0" y="0"/>
          <a:ext cx="0" cy="0"/>
          <a:chOff x="0" y="0"/>
          <a:chExt cx="0" cy="0"/>
        </a:xfrm>
      </p:grpSpPr>
      <p:grpSp>
        <p:nvGrpSpPr>
          <p:cNvPr id="154" name="Google Shape;154;p28"/>
          <p:cNvGrpSpPr/>
          <p:nvPr/>
        </p:nvGrpSpPr>
        <p:grpSpPr>
          <a:xfrm>
            <a:off x="735388" y="4421109"/>
            <a:ext cx="566924" cy="182883"/>
            <a:chOff x="322625" y="4867200"/>
            <a:chExt cx="847800" cy="276300"/>
          </a:xfrm>
        </p:grpSpPr>
        <p:cxnSp>
          <p:nvCxnSpPr>
            <p:cNvPr id="155" name="Google Shape;155;p28"/>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156" name="Google Shape;156;p28"/>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157" name="Google Shape;157;p28"/>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158" name="Google Shape;158;p28"/>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159" name="Google Shape;159;p28"/>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160" name="Google Shape;160;p28"/>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grpSp>
        <p:nvGrpSpPr>
          <p:cNvPr id="161" name="Google Shape;161;p28"/>
          <p:cNvGrpSpPr/>
          <p:nvPr/>
        </p:nvGrpSpPr>
        <p:grpSpPr>
          <a:xfrm>
            <a:off x="7863863" y="539509"/>
            <a:ext cx="566924" cy="182883"/>
            <a:chOff x="322625" y="4867200"/>
            <a:chExt cx="847800" cy="276300"/>
          </a:xfrm>
        </p:grpSpPr>
        <p:cxnSp>
          <p:nvCxnSpPr>
            <p:cNvPr id="162" name="Google Shape;162;p28"/>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163" name="Google Shape;163;p28"/>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164" name="Google Shape;164;p28"/>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165" name="Google Shape;165;p28"/>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166" name="Google Shape;166;p28"/>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167" name="Google Shape;167;p28"/>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168"/>
        <p:cNvGrpSpPr/>
        <p:nvPr/>
      </p:nvGrpSpPr>
      <p:grpSpPr>
        <a:xfrm>
          <a:off x="0" y="0"/>
          <a:ext cx="0" cy="0"/>
          <a:chOff x="0" y="0"/>
          <a:chExt cx="0" cy="0"/>
        </a:xfrm>
      </p:grpSpPr>
      <p:grpSp>
        <p:nvGrpSpPr>
          <p:cNvPr id="169" name="Google Shape;169;p29"/>
          <p:cNvGrpSpPr/>
          <p:nvPr/>
        </p:nvGrpSpPr>
        <p:grpSpPr>
          <a:xfrm rot="-5400000">
            <a:off x="521213" y="731509"/>
            <a:ext cx="566924" cy="182883"/>
            <a:chOff x="322625" y="4867200"/>
            <a:chExt cx="847800" cy="276300"/>
          </a:xfrm>
        </p:grpSpPr>
        <p:cxnSp>
          <p:nvCxnSpPr>
            <p:cNvPr id="170" name="Google Shape;170;p29"/>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171" name="Google Shape;171;p29"/>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172" name="Google Shape;172;p29"/>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173" name="Google Shape;173;p29"/>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174" name="Google Shape;174;p29"/>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175" name="Google Shape;175;p29"/>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grpSp>
        <p:nvGrpSpPr>
          <p:cNvPr id="176" name="Google Shape;176;p29"/>
          <p:cNvGrpSpPr/>
          <p:nvPr/>
        </p:nvGrpSpPr>
        <p:grpSpPr>
          <a:xfrm rot="-5400000">
            <a:off x="8055863" y="4229109"/>
            <a:ext cx="566924" cy="182883"/>
            <a:chOff x="322625" y="4867200"/>
            <a:chExt cx="847800" cy="276300"/>
          </a:xfrm>
        </p:grpSpPr>
        <p:cxnSp>
          <p:nvCxnSpPr>
            <p:cNvPr id="177" name="Google Shape;177;p29"/>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178" name="Google Shape;178;p29"/>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179" name="Google Shape;179;p29"/>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180" name="Google Shape;180;p29"/>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181" name="Google Shape;181;p29"/>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182" name="Google Shape;182;p29"/>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5400675" y="1522300"/>
            <a:ext cx="3030000" cy="13941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600"/>
              <a:buNone/>
              <a:defRPr sz="4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3" name="Google Shape;13;p3"/>
          <p:cNvSpPr txBox="1">
            <a:spLocks noGrp="1"/>
          </p:cNvSpPr>
          <p:nvPr>
            <p:ph type="title" idx="2" hasCustomPrompt="1"/>
          </p:nvPr>
        </p:nvSpPr>
        <p:spPr>
          <a:xfrm>
            <a:off x="7316175" y="803194"/>
            <a:ext cx="1114500" cy="537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5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4" name="Google Shape;14;p3"/>
          <p:cNvSpPr txBox="1">
            <a:spLocks noGrp="1"/>
          </p:cNvSpPr>
          <p:nvPr>
            <p:ph type="subTitle" idx="1"/>
          </p:nvPr>
        </p:nvSpPr>
        <p:spPr>
          <a:xfrm>
            <a:off x="4572000" y="3443275"/>
            <a:ext cx="3030000" cy="696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a:latin typeface="Assistant Medium"/>
                <a:ea typeface="Assistant Medium"/>
                <a:cs typeface="Assistant Medium"/>
                <a:sym typeface="Assistant Medium"/>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6"/>
        <p:cNvGrpSpPr/>
        <p:nvPr/>
      </p:nvGrpSpPr>
      <p:grpSpPr>
        <a:xfrm>
          <a:off x="0" y="0"/>
          <a:ext cx="0" cy="0"/>
          <a:chOff x="0" y="0"/>
          <a:chExt cx="0" cy="0"/>
        </a:xfrm>
      </p:grpSpPr>
      <p:sp>
        <p:nvSpPr>
          <p:cNvPr id="27" name="Google Shape;27;p7"/>
          <p:cNvSpPr txBox="1">
            <a:spLocks noGrp="1"/>
          </p:cNvSpPr>
          <p:nvPr>
            <p:ph type="title"/>
          </p:nvPr>
        </p:nvSpPr>
        <p:spPr>
          <a:xfrm>
            <a:off x="713225" y="1345225"/>
            <a:ext cx="3454800" cy="10710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28" name="Google Shape;28;p7"/>
          <p:cNvSpPr txBox="1">
            <a:spLocks noGrp="1"/>
          </p:cNvSpPr>
          <p:nvPr>
            <p:ph type="subTitle" idx="1"/>
          </p:nvPr>
        </p:nvSpPr>
        <p:spPr>
          <a:xfrm>
            <a:off x="713225" y="2358861"/>
            <a:ext cx="3454800" cy="1439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100"/>
              <a:buNone/>
              <a:defRPr sz="1400">
                <a:latin typeface="Assistant Medium"/>
                <a:ea typeface="Assistant Medium"/>
                <a:cs typeface="Assistant Medium"/>
                <a:sym typeface="Assistant Medium"/>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8"/>
        <p:cNvGrpSpPr/>
        <p:nvPr/>
      </p:nvGrpSpPr>
      <p:grpSpPr>
        <a:xfrm>
          <a:off x="0" y="0"/>
          <a:ext cx="0" cy="0"/>
          <a:chOff x="0" y="0"/>
          <a:chExt cx="0" cy="0"/>
        </a:xfrm>
      </p:grpSpPr>
      <p:sp>
        <p:nvSpPr>
          <p:cNvPr id="39" name="Google Shape;39;p9"/>
          <p:cNvSpPr txBox="1">
            <a:spLocks noGrp="1"/>
          </p:cNvSpPr>
          <p:nvPr>
            <p:ph type="title"/>
          </p:nvPr>
        </p:nvSpPr>
        <p:spPr>
          <a:xfrm>
            <a:off x="4572000" y="1700250"/>
            <a:ext cx="3858900" cy="601500"/>
          </a:xfrm>
          <a:prstGeom prst="rect">
            <a:avLst/>
          </a:prstGeom>
        </p:spPr>
        <p:txBody>
          <a:bodyPr spcFirstLastPara="1" wrap="square" lIns="91425" tIns="91425" rIns="91425" bIns="91425" anchor="b" anchorCtr="0">
            <a:noAutofit/>
          </a:bodyPr>
          <a:lstStyle>
            <a:lvl1pPr lvl="0">
              <a:spcBef>
                <a:spcPts val="0"/>
              </a:spcBef>
              <a:spcAft>
                <a:spcPts val="0"/>
              </a:spcAft>
              <a:buClr>
                <a:schemeClr val="dk1"/>
              </a:buClr>
              <a:buSzPts val="4200"/>
              <a:buNone/>
              <a:defRPr>
                <a:solidFill>
                  <a:schemeClr val="dk1"/>
                </a:solidFill>
              </a:defRPr>
            </a:lvl1pPr>
            <a:lvl2pPr lvl="1" algn="ctr">
              <a:spcBef>
                <a:spcPts val="0"/>
              </a:spcBef>
              <a:spcAft>
                <a:spcPts val="0"/>
              </a:spcAft>
              <a:buClr>
                <a:schemeClr val="dk1"/>
              </a:buClr>
              <a:buSzPts val="4200"/>
              <a:buNone/>
              <a:defRPr sz="4200">
                <a:solidFill>
                  <a:schemeClr val="dk1"/>
                </a:solidFill>
              </a:defRPr>
            </a:lvl2pPr>
            <a:lvl3pPr lvl="2" algn="ctr">
              <a:spcBef>
                <a:spcPts val="0"/>
              </a:spcBef>
              <a:spcAft>
                <a:spcPts val="0"/>
              </a:spcAft>
              <a:buClr>
                <a:schemeClr val="dk1"/>
              </a:buClr>
              <a:buSzPts val="4200"/>
              <a:buNone/>
              <a:defRPr sz="4200">
                <a:solidFill>
                  <a:schemeClr val="dk1"/>
                </a:solidFill>
              </a:defRPr>
            </a:lvl3pPr>
            <a:lvl4pPr lvl="3" algn="ctr">
              <a:spcBef>
                <a:spcPts val="0"/>
              </a:spcBef>
              <a:spcAft>
                <a:spcPts val="0"/>
              </a:spcAft>
              <a:buClr>
                <a:schemeClr val="dk1"/>
              </a:buClr>
              <a:buSzPts val="4200"/>
              <a:buNone/>
              <a:defRPr sz="4200">
                <a:solidFill>
                  <a:schemeClr val="dk1"/>
                </a:solidFill>
              </a:defRPr>
            </a:lvl4pPr>
            <a:lvl5pPr lvl="4" algn="ctr">
              <a:spcBef>
                <a:spcPts val="0"/>
              </a:spcBef>
              <a:spcAft>
                <a:spcPts val="0"/>
              </a:spcAft>
              <a:buClr>
                <a:schemeClr val="dk1"/>
              </a:buClr>
              <a:buSzPts val="4200"/>
              <a:buNone/>
              <a:defRPr sz="4200">
                <a:solidFill>
                  <a:schemeClr val="dk1"/>
                </a:solidFill>
              </a:defRPr>
            </a:lvl5pPr>
            <a:lvl6pPr lvl="5" algn="ctr">
              <a:spcBef>
                <a:spcPts val="0"/>
              </a:spcBef>
              <a:spcAft>
                <a:spcPts val="0"/>
              </a:spcAft>
              <a:buClr>
                <a:schemeClr val="dk1"/>
              </a:buClr>
              <a:buSzPts val="4200"/>
              <a:buNone/>
              <a:defRPr sz="4200">
                <a:solidFill>
                  <a:schemeClr val="dk1"/>
                </a:solidFill>
              </a:defRPr>
            </a:lvl6pPr>
            <a:lvl7pPr lvl="6" algn="ctr">
              <a:spcBef>
                <a:spcPts val="0"/>
              </a:spcBef>
              <a:spcAft>
                <a:spcPts val="0"/>
              </a:spcAft>
              <a:buClr>
                <a:schemeClr val="dk1"/>
              </a:buClr>
              <a:buSzPts val="4200"/>
              <a:buNone/>
              <a:defRPr sz="4200">
                <a:solidFill>
                  <a:schemeClr val="dk1"/>
                </a:solidFill>
              </a:defRPr>
            </a:lvl7pPr>
            <a:lvl8pPr lvl="7" algn="ctr">
              <a:spcBef>
                <a:spcPts val="0"/>
              </a:spcBef>
              <a:spcAft>
                <a:spcPts val="0"/>
              </a:spcAft>
              <a:buClr>
                <a:schemeClr val="dk1"/>
              </a:buClr>
              <a:buSzPts val="4200"/>
              <a:buNone/>
              <a:defRPr sz="4200">
                <a:solidFill>
                  <a:schemeClr val="dk1"/>
                </a:solidFill>
              </a:defRPr>
            </a:lvl8pPr>
            <a:lvl9pPr lvl="8" algn="ctr">
              <a:spcBef>
                <a:spcPts val="0"/>
              </a:spcBef>
              <a:spcAft>
                <a:spcPts val="0"/>
              </a:spcAft>
              <a:buClr>
                <a:schemeClr val="dk1"/>
              </a:buClr>
              <a:buSzPts val="4200"/>
              <a:buNone/>
              <a:defRPr sz="4200">
                <a:solidFill>
                  <a:schemeClr val="dk1"/>
                </a:solidFill>
              </a:defRPr>
            </a:lvl9pPr>
          </a:lstStyle>
          <a:p>
            <a:endParaRPr/>
          </a:p>
        </p:txBody>
      </p:sp>
      <p:sp>
        <p:nvSpPr>
          <p:cNvPr id="40" name="Google Shape;40;p9"/>
          <p:cNvSpPr txBox="1">
            <a:spLocks noGrp="1"/>
          </p:cNvSpPr>
          <p:nvPr>
            <p:ph type="subTitle" idx="1"/>
          </p:nvPr>
        </p:nvSpPr>
        <p:spPr>
          <a:xfrm>
            <a:off x="4572000" y="2301750"/>
            <a:ext cx="3858900" cy="11415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100"/>
              <a:buNone/>
              <a:defRPr sz="1400">
                <a:latin typeface="Assistant Medium"/>
                <a:ea typeface="Assistant Medium"/>
                <a:cs typeface="Assistant Medium"/>
                <a:sym typeface="Assistant Medium"/>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46"/>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47"/>
        <p:cNvGrpSpPr/>
        <p:nvPr/>
      </p:nvGrpSpPr>
      <p:grpSpPr>
        <a:xfrm>
          <a:off x="0" y="0"/>
          <a:ext cx="0" cy="0"/>
          <a:chOff x="0" y="0"/>
          <a:chExt cx="0" cy="0"/>
        </a:xfrm>
      </p:grpSpPr>
      <p:sp>
        <p:nvSpPr>
          <p:cNvPr id="48" name="Google Shape;48;p13"/>
          <p:cNvSpPr txBox="1">
            <a:spLocks noGrp="1"/>
          </p:cNvSpPr>
          <p:nvPr>
            <p:ph type="title" hasCustomPrompt="1"/>
          </p:nvPr>
        </p:nvSpPr>
        <p:spPr>
          <a:xfrm>
            <a:off x="719447" y="1476050"/>
            <a:ext cx="726900" cy="3942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49" name="Google Shape;49;p13"/>
          <p:cNvSpPr txBox="1">
            <a:spLocks noGrp="1"/>
          </p:cNvSpPr>
          <p:nvPr>
            <p:ph type="subTitle" idx="1"/>
          </p:nvPr>
        </p:nvSpPr>
        <p:spPr>
          <a:xfrm>
            <a:off x="1465903" y="1810550"/>
            <a:ext cx="2197500" cy="5376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Font typeface="Kanit"/>
              <a:buNone/>
              <a:defRPr sz="1400">
                <a:latin typeface="Assistant Medium"/>
                <a:ea typeface="Assistant Medium"/>
                <a:cs typeface="Assistant Medium"/>
                <a:sym typeface="Assistant Medium"/>
              </a:defRPr>
            </a:lvl1pPr>
            <a:lvl2pPr lvl="1" rtl="0">
              <a:lnSpc>
                <a:spcPct val="100000"/>
              </a:lnSpc>
              <a:spcBef>
                <a:spcPts val="0"/>
              </a:spcBef>
              <a:spcAft>
                <a:spcPts val="0"/>
              </a:spcAft>
              <a:buSzPts val="1400"/>
              <a:buFont typeface="Kanit"/>
              <a:buNone/>
              <a:defRPr>
                <a:latin typeface="Kanit"/>
                <a:ea typeface="Kanit"/>
                <a:cs typeface="Kanit"/>
                <a:sym typeface="Kanit"/>
              </a:defRPr>
            </a:lvl2pPr>
            <a:lvl3pPr lvl="2" rtl="0">
              <a:lnSpc>
                <a:spcPct val="100000"/>
              </a:lnSpc>
              <a:spcBef>
                <a:spcPts val="0"/>
              </a:spcBef>
              <a:spcAft>
                <a:spcPts val="0"/>
              </a:spcAft>
              <a:buSzPts val="1400"/>
              <a:buFont typeface="Kanit"/>
              <a:buNone/>
              <a:defRPr>
                <a:latin typeface="Kanit"/>
                <a:ea typeface="Kanit"/>
                <a:cs typeface="Kanit"/>
                <a:sym typeface="Kanit"/>
              </a:defRPr>
            </a:lvl3pPr>
            <a:lvl4pPr lvl="3" rtl="0">
              <a:lnSpc>
                <a:spcPct val="100000"/>
              </a:lnSpc>
              <a:spcBef>
                <a:spcPts val="0"/>
              </a:spcBef>
              <a:spcAft>
                <a:spcPts val="0"/>
              </a:spcAft>
              <a:buSzPts val="1400"/>
              <a:buFont typeface="Kanit"/>
              <a:buNone/>
              <a:defRPr>
                <a:latin typeface="Kanit"/>
                <a:ea typeface="Kanit"/>
                <a:cs typeface="Kanit"/>
                <a:sym typeface="Kanit"/>
              </a:defRPr>
            </a:lvl4pPr>
            <a:lvl5pPr lvl="4" rtl="0">
              <a:lnSpc>
                <a:spcPct val="100000"/>
              </a:lnSpc>
              <a:spcBef>
                <a:spcPts val="0"/>
              </a:spcBef>
              <a:spcAft>
                <a:spcPts val="0"/>
              </a:spcAft>
              <a:buSzPts val="1400"/>
              <a:buFont typeface="Kanit"/>
              <a:buNone/>
              <a:defRPr>
                <a:latin typeface="Kanit"/>
                <a:ea typeface="Kanit"/>
                <a:cs typeface="Kanit"/>
                <a:sym typeface="Kanit"/>
              </a:defRPr>
            </a:lvl5pPr>
            <a:lvl6pPr lvl="5" rtl="0">
              <a:lnSpc>
                <a:spcPct val="100000"/>
              </a:lnSpc>
              <a:spcBef>
                <a:spcPts val="0"/>
              </a:spcBef>
              <a:spcAft>
                <a:spcPts val="0"/>
              </a:spcAft>
              <a:buSzPts val="1400"/>
              <a:buFont typeface="Kanit"/>
              <a:buNone/>
              <a:defRPr>
                <a:latin typeface="Kanit"/>
                <a:ea typeface="Kanit"/>
                <a:cs typeface="Kanit"/>
                <a:sym typeface="Kanit"/>
              </a:defRPr>
            </a:lvl6pPr>
            <a:lvl7pPr lvl="6" rtl="0">
              <a:lnSpc>
                <a:spcPct val="100000"/>
              </a:lnSpc>
              <a:spcBef>
                <a:spcPts val="0"/>
              </a:spcBef>
              <a:spcAft>
                <a:spcPts val="0"/>
              </a:spcAft>
              <a:buSzPts val="1400"/>
              <a:buFont typeface="Kanit"/>
              <a:buNone/>
              <a:defRPr>
                <a:latin typeface="Kanit"/>
                <a:ea typeface="Kanit"/>
                <a:cs typeface="Kanit"/>
                <a:sym typeface="Kanit"/>
              </a:defRPr>
            </a:lvl7pPr>
            <a:lvl8pPr lvl="7" rtl="0">
              <a:lnSpc>
                <a:spcPct val="100000"/>
              </a:lnSpc>
              <a:spcBef>
                <a:spcPts val="0"/>
              </a:spcBef>
              <a:spcAft>
                <a:spcPts val="0"/>
              </a:spcAft>
              <a:buSzPts val="1400"/>
              <a:buFont typeface="Kanit"/>
              <a:buNone/>
              <a:defRPr>
                <a:latin typeface="Kanit"/>
                <a:ea typeface="Kanit"/>
                <a:cs typeface="Kanit"/>
                <a:sym typeface="Kanit"/>
              </a:defRPr>
            </a:lvl8pPr>
            <a:lvl9pPr lvl="8" rtl="0">
              <a:lnSpc>
                <a:spcPct val="100000"/>
              </a:lnSpc>
              <a:spcBef>
                <a:spcPts val="0"/>
              </a:spcBef>
              <a:spcAft>
                <a:spcPts val="0"/>
              </a:spcAft>
              <a:buSzPts val="1400"/>
              <a:buFont typeface="Kanit"/>
              <a:buNone/>
              <a:defRPr>
                <a:latin typeface="Kanit"/>
                <a:ea typeface="Kanit"/>
                <a:cs typeface="Kanit"/>
                <a:sym typeface="Kanit"/>
              </a:defRPr>
            </a:lvl9pPr>
          </a:lstStyle>
          <a:p>
            <a:endParaRPr/>
          </a:p>
        </p:txBody>
      </p:sp>
      <p:sp>
        <p:nvSpPr>
          <p:cNvPr id="50" name="Google Shape;50;p13"/>
          <p:cNvSpPr txBox="1">
            <a:spLocks noGrp="1"/>
          </p:cNvSpPr>
          <p:nvPr>
            <p:ph type="title" idx="2" hasCustomPrompt="1"/>
          </p:nvPr>
        </p:nvSpPr>
        <p:spPr>
          <a:xfrm>
            <a:off x="719447" y="2548450"/>
            <a:ext cx="726900" cy="3942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1" name="Google Shape;51;p13"/>
          <p:cNvSpPr txBox="1">
            <a:spLocks noGrp="1"/>
          </p:cNvSpPr>
          <p:nvPr>
            <p:ph type="subTitle" idx="3"/>
          </p:nvPr>
        </p:nvSpPr>
        <p:spPr>
          <a:xfrm>
            <a:off x="1466904" y="2879863"/>
            <a:ext cx="2195400" cy="5376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Font typeface="Kanit"/>
              <a:buNone/>
              <a:defRPr sz="1400">
                <a:latin typeface="Assistant Medium"/>
                <a:ea typeface="Assistant Medium"/>
                <a:cs typeface="Assistant Medium"/>
                <a:sym typeface="Assistant Medium"/>
              </a:defRPr>
            </a:lvl1pPr>
            <a:lvl2pPr lvl="1" rtl="0">
              <a:lnSpc>
                <a:spcPct val="100000"/>
              </a:lnSpc>
              <a:spcBef>
                <a:spcPts val="0"/>
              </a:spcBef>
              <a:spcAft>
                <a:spcPts val="0"/>
              </a:spcAft>
              <a:buSzPts val="1400"/>
              <a:buFont typeface="Kanit"/>
              <a:buNone/>
              <a:defRPr>
                <a:latin typeface="Kanit"/>
                <a:ea typeface="Kanit"/>
                <a:cs typeface="Kanit"/>
                <a:sym typeface="Kanit"/>
              </a:defRPr>
            </a:lvl2pPr>
            <a:lvl3pPr lvl="2" rtl="0">
              <a:lnSpc>
                <a:spcPct val="100000"/>
              </a:lnSpc>
              <a:spcBef>
                <a:spcPts val="0"/>
              </a:spcBef>
              <a:spcAft>
                <a:spcPts val="0"/>
              </a:spcAft>
              <a:buSzPts val="1400"/>
              <a:buFont typeface="Kanit"/>
              <a:buNone/>
              <a:defRPr>
                <a:latin typeface="Kanit"/>
                <a:ea typeface="Kanit"/>
                <a:cs typeface="Kanit"/>
                <a:sym typeface="Kanit"/>
              </a:defRPr>
            </a:lvl3pPr>
            <a:lvl4pPr lvl="3" rtl="0">
              <a:lnSpc>
                <a:spcPct val="100000"/>
              </a:lnSpc>
              <a:spcBef>
                <a:spcPts val="0"/>
              </a:spcBef>
              <a:spcAft>
                <a:spcPts val="0"/>
              </a:spcAft>
              <a:buSzPts val="1400"/>
              <a:buFont typeface="Kanit"/>
              <a:buNone/>
              <a:defRPr>
                <a:latin typeface="Kanit"/>
                <a:ea typeface="Kanit"/>
                <a:cs typeface="Kanit"/>
                <a:sym typeface="Kanit"/>
              </a:defRPr>
            </a:lvl4pPr>
            <a:lvl5pPr lvl="4" rtl="0">
              <a:lnSpc>
                <a:spcPct val="100000"/>
              </a:lnSpc>
              <a:spcBef>
                <a:spcPts val="0"/>
              </a:spcBef>
              <a:spcAft>
                <a:spcPts val="0"/>
              </a:spcAft>
              <a:buSzPts val="1400"/>
              <a:buFont typeface="Kanit"/>
              <a:buNone/>
              <a:defRPr>
                <a:latin typeface="Kanit"/>
                <a:ea typeface="Kanit"/>
                <a:cs typeface="Kanit"/>
                <a:sym typeface="Kanit"/>
              </a:defRPr>
            </a:lvl5pPr>
            <a:lvl6pPr lvl="5" rtl="0">
              <a:lnSpc>
                <a:spcPct val="100000"/>
              </a:lnSpc>
              <a:spcBef>
                <a:spcPts val="0"/>
              </a:spcBef>
              <a:spcAft>
                <a:spcPts val="0"/>
              </a:spcAft>
              <a:buSzPts val="1400"/>
              <a:buFont typeface="Kanit"/>
              <a:buNone/>
              <a:defRPr>
                <a:latin typeface="Kanit"/>
                <a:ea typeface="Kanit"/>
                <a:cs typeface="Kanit"/>
                <a:sym typeface="Kanit"/>
              </a:defRPr>
            </a:lvl6pPr>
            <a:lvl7pPr lvl="6" rtl="0">
              <a:lnSpc>
                <a:spcPct val="100000"/>
              </a:lnSpc>
              <a:spcBef>
                <a:spcPts val="0"/>
              </a:spcBef>
              <a:spcAft>
                <a:spcPts val="0"/>
              </a:spcAft>
              <a:buSzPts val="1400"/>
              <a:buFont typeface="Kanit"/>
              <a:buNone/>
              <a:defRPr>
                <a:latin typeface="Kanit"/>
                <a:ea typeface="Kanit"/>
                <a:cs typeface="Kanit"/>
                <a:sym typeface="Kanit"/>
              </a:defRPr>
            </a:lvl7pPr>
            <a:lvl8pPr lvl="7" rtl="0">
              <a:lnSpc>
                <a:spcPct val="100000"/>
              </a:lnSpc>
              <a:spcBef>
                <a:spcPts val="0"/>
              </a:spcBef>
              <a:spcAft>
                <a:spcPts val="0"/>
              </a:spcAft>
              <a:buSzPts val="1400"/>
              <a:buFont typeface="Kanit"/>
              <a:buNone/>
              <a:defRPr>
                <a:latin typeface="Kanit"/>
                <a:ea typeface="Kanit"/>
                <a:cs typeface="Kanit"/>
                <a:sym typeface="Kanit"/>
              </a:defRPr>
            </a:lvl8pPr>
            <a:lvl9pPr lvl="8" rtl="0">
              <a:lnSpc>
                <a:spcPct val="100000"/>
              </a:lnSpc>
              <a:spcBef>
                <a:spcPts val="0"/>
              </a:spcBef>
              <a:spcAft>
                <a:spcPts val="0"/>
              </a:spcAft>
              <a:buSzPts val="1400"/>
              <a:buFont typeface="Kanit"/>
              <a:buNone/>
              <a:defRPr>
                <a:latin typeface="Kanit"/>
                <a:ea typeface="Kanit"/>
                <a:cs typeface="Kanit"/>
                <a:sym typeface="Kanit"/>
              </a:defRPr>
            </a:lvl9pPr>
          </a:lstStyle>
          <a:p>
            <a:endParaRPr/>
          </a:p>
        </p:txBody>
      </p:sp>
      <p:sp>
        <p:nvSpPr>
          <p:cNvPr id="52" name="Google Shape;52;p13"/>
          <p:cNvSpPr txBox="1">
            <a:spLocks noGrp="1"/>
          </p:cNvSpPr>
          <p:nvPr>
            <p:ph type="title" idx="4" hasCustomPrompt="1"/>
          </p:nvPr>
        </p:nvSpPr>
        <p:spPr>
          <a:xfrm>
            <a:off x="4708172" y="1476050"/>
            <a:ext cx="726900" cy="3942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3" name="Google Shape;53;p13"/>
          <p:cNvSpPr txBox="1">
            <a:spLocks noGrp="1"/>
          </p:cNvSpPr>
          <p:nvPr>
            <p:ph type="subTitle" idx="5"/>
          </p:nvPr>
        </p:nvSpPr>
        <p:spPr>
          <a:xfrm>
            <a:off x="5458453" y="1810550"/>
            <a:ext cx="2195400" cy="5376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Font typeface="Kanit"/>
              <a:buNone/>
              <a:defRPr sz="1400">
                <a:latin typeface="Assistant Medium"/>
                <a:ea typeface="Assistant Medium"/>
                <a:cs typeface="Assistant Medium"/>
                <a:sym typeface="Assistant Medium"/>
              </a:defRPr>
            </a:lvl1pPr>
            <a:lvl2pPr lvl="1" rtl="0">
              <a:lnSpc>
                <a:spcPct val="100000"/>
              </a:lnSpc>
              <a:spcBef>
                <a:spcPts val="0"/>
              </a:spcBef>
              <a:spcAft>
                <a:spcPts val="0"/>
              </a:spcAft>
              <a:buSzPts val="1400"/>
              <a:buFont typeface="Kanit"/>
              <a:buNone/>
              <a:defRPr>
                <a:latin typeface="Kanit"/>
                <a:ea typeface="Kanit"/>
                <a:cs typeface="Kanit"/>
                <a:sym typeface="Kanit"/>
              </a:defRPr>
            </a:lvl2pPr>
            <a:lvl3pPr lvl="2" rtl="0">
              <a:lnSpc>
                <a:spcPct val="100000"/>
              </a:lnSpc>
              <a:spcBef>
                <a:spcPts val="0"/>
              </a:spcBef>
              <a:spcAft>
                <a:spcPts val="0"/>
              </a:spcAft>
              <a:buSzPts val="1400"/>
              <a:buFont typeface="Kanit"/>
              <a:buNone/>
              <a:defRPr>
                <a:latin typeface="Kanit"/>
                <a:ea typeface="Kanit"/>
                <a:cs typeface="Kanit"/>
                <a:sym typeface="Kanit"/>
              </a:defRPr>
            </a:lvl3pPr>
            <a:lvl4pPr lvl="3" rtl="0">
              <a:lnSpc>
                <a:spcPct val="100000"/>
              </a:lnSpc>
              <a:spcBef>
                <a:spcPts val="0"/>
              </a:spcBef>
              <a:spcAft>
                <a:spcPts val="0"/>
              </a:spcAft>
              <a:buSzPts val="1400"/>
              <a:buFont typeface="Kanit"/>
              <a:buNone/>
              <a:defRPr>
                <a:latin typeface="Kanit"/>
                <a:ea typeface="Kanit"/>
                <a:cs typeface="Kanit"/>
                <a:sym typeface="Kanit"/>
              </a:defRPr>
            </a:lvl4pPr>
            <a:lvl5pPr lvl="4" rtl="0">
              <a:lnSpc>
                <a:spcPct val="100000"/>
              </a:lnSpc>
              <a:spcBef>
                <a:spcPts val="0"/>
              </a:spcBef>
              <a:spcAft>
                <a:spcPts val="0"/>
              </a:spcAft>
              <a:buSzPts val="1400"/>
              <a:buFont typeface="Kanit"/>
              <a:buNone/>
              <a:defRPr>
                <a:latin typeface="Kanit"/>
                <a:ea typeface="Kanit"/>
                <a:cs typeface="Kanit"/>
                <a:sym typeface="Kanit"/>
              </a:defRPr>
            </a:lvl5pPr>
            <a:lvl6pPr lvl="5" rtl="0">
              <a:lnSpc>
                <a:spcPct val="100000"/>
              </a:lnSpc>
              <a:spcBef>
                <a:spcPts val="0"/>
              </a:spcBef>
              <a:spcAft>
                <a:spcPts val="0"/>
              </a:spcAft>
              <a:buSzPts val="1400"/>
              <a:buFont typeface="Kanit"/>
              <a:buNone/>
              <a:defRPr>
                <a:latin typeface="Kanit"/>
                <a:ea typeface="Kanit"/>
                <a:cs typeface="Kanit"/>
                <a:sym typeface="Kanit"/>
              </a:defRPr>
            </a:lvl6pPr>
            <a:lvl7pPr lvl="6" rtl="0">
              <a:lnSpc>
                <a:spcPct val="100000"/>
              </a:lnSpc>
              <a:spcBef>
                <a:spcPts val="0"/>
              </a:spcBef>
              <a:spcAft>
                <a:spcPts val="0"/>
              </a:spcAft>
              <a:buSzPts val="1400"/>
              <a:buFont typeface="Kanit"/>
              <a:buNone/>
              <a:defRPr>
                <a:latin typeface="Kanit"/>
                <a:ea typeface="Kanit"/>
                <a:cs typeface="Kanit"/>
                <a:sym typeface="Kanit"/>
              </a:defRPr>
            </a:lvl7pPr>
            <a:lvl8pPr lvl="7" rtl="0">
              <a:lnSpc>
                <a:spcPct val="100000"/>
              </a:lnSpc>
              <a:spcBef>
                <a:spcPts val="0"/>
              </a:spcBef>
              <a:spcAft>
                <a:spcPts val="0"/>
              </a:spcAft>
              <a:buSzPts val="1400"/>
              <a:buFont typeface="Kanit"/>
              <a:buNone/>
              <a:defRPr>
                <a:latin typeface="Kanit"/>
                <a:ea typeface="Kanit"/>
                <a:cs typeface="Kanit"/>
                <a:sym typeface="Kanit"/>
              </a:defRPr>
            </a:lvl8pPr>
            <a:lvl9pPr lvl="8" rtl="0">
              <a:lnSpc>
                <a:spcPct val="100000"/>
              </a:lnSpc>
              <a:spcBef>
                <a:spcPts val="0"/>
              </a:spcBef>
              <a:spcAft>
                <a:spcPts val="0"/>
              </a:spcAft>
              <a:buSzPts val="1400"/>
              <a:buFont typeface="Kanit"/>
              <a:buNone/>
              <a:defRPr>
                <a:latin typeface="Kanit"/>
                <a:ea typeface="Kanit"/>
                <a:cs typeface="Kanit"/>
                <a:sym typeface="Kanit"/>
              </a:defRPr>
            </a:lvl9pPr>
          </a:lstStyle>
          <a:p>
            <a:endParaRPr/>
          </a:p>
        </p:txBody>
      </p:sp>
      <p:sp>
        <p:nvSpPr>
          <p:cNvPr id="54" name="Google Shape;54;p13"/>
          <p:cNvSpPr txBox="1">
            <a:spLocks noGrp="1"/>
          </p:cNvSpPr>
          <p:nvPr>
            <p:ph type="title" idx="6" hasCustomPrompt="1"/>
          </p:nvPr>
        </p:nvSpPr>
        <p:spPr>
          <a:xfrm>
            <a:off x="4708172" y="2548450"/>
            <a:ext cx="726900" cy="3942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5" name="Google Shape;55;p13"/>
          <p:cNvSpPr txBox="1">
            <a:spLocks noGrp="1"/>
          </p:cNvSpPr>
          <p:nvPr>
            <p:ph type="subTitle" idx="7"/>
          </p:nvPr>
        </p:nvSpPr>
        <p:spPr>
          <a:xfrm>
            <a:off x="5458453" y="2879856"/>
            <a:ext cx="2197500" cy="5376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Font typeface="Kanit"/>
              <a:buNone/>
              <a:defRPr sz="1400">
                <a:latin typeface="Assistant Medium"/>
                <a:ea typeface="Assistant Medium"/>
                <a:cs typeface="Assistant Medium"/>
                <a:sym typeface="Assistant Medium"/>
              </a:defRPr>
            </a:lvl1pPr>
            <a:lvl2pPr lvl="1" rtl="0">
              <a:lnSpc>
                <a:spcPct val="100000"/>
              </a:lnSpc>
              <a:spcBef>
                <a:spcPts val="0"/>
              </a:spcBef>
              <a:spcAft>
                <a:spcPts val="0"/>
              </a:spcAft>
              <a:buSzPts val="1400"/>
              <a:buFont typeface="Kanit"/>
              <a:buNone/>
              <a:defRPr>
                <a:latin typeface="Kanit"/>
                <a:ea typeface="Kanit"/>
                <a:cs typeface="Kanit"/>
                <a:sym typeface="Kanit"/>
              </a:defRPr>
            </a:lvl2pPr>
            <a:lvl3pPr lvl="2" rtl="0">
              <a:lnSpc>
                <a:spcPct val="100000"/>
              </a:lnSpc>
              <a:spcBef>
                <a:spcPts val="0"/>
              </a:spcBef>
              <a:spcAft>
                <a:spcPts val="0"/>
              </a:spcAft>
              <a:buSzPts val="1400"/>
              <a:buFont typeface="Kanit"/>
              <a:buNone/>
              <a:defRPr>
                <a:latin typeface="Kanit"/>
                <a:ea typeface="Kanit"/>
                <a:cs typeface="Kanit"/>
                <a:sym typeface="Kanit"/>
              </a:defRPr>
            </a:lvl3pPr>
            <a:lvl4pPr lvl="3" rtl="0">
              <a:lnSpc>
                <a:spcPct val="100000"/>
              </a:lnSpc>
              <a:spcBef>
                <a:spcPts val="0"/>
              </a:spcBef>
              <a:spcAft>
                <a:spcPts val="0"/>
              </a:spcAft>
              <a:buSzPts val="1400"/>
              <a:buFont typeface="Kanit"/>
              <a:buNone/>
              <a:defRPr>
                <a:latin typeface="Kanit"/>
                <a:ea typeface="Kanit"/>
                <a:cs typeface="Kanit"/>
                <a:sym typeface="Kanit"/>
              </a:defRPr>
            </a:lvl4pPr>
            <a:lvl5pPr lvl="4" rtl="0">
              <a:lnSpc>
                <a:spcPct val="100000"/>
              </a:lnSpc>
              <a:spcBef>
                <a:spcPts val="0"/>
              </a:spcBef>
              <a:spcAft>
                <a:spcPts val="0"/>
              </a:spcAft>
              <a:buSzPts val="1400"/>
              <a:buFont typeface="Kanit"/>
              <a:buNone/>
              <a:defRPr>
                <a:latin typeface="Kanit"/>
                <a:ea typeface="Kanit"/>
                <a:cs typeface="Kanit"/>
                <a:sym typeface="Kanit"/>
              </a:defRPr>
            </a:lvl5pPr>
            <a:lvl6pPr lvl="5" rtl="0">
              <a:lnSpc>
                <a:spcPct val="100000"/>
              </a:lnSpc>
              <a:spcBef>
                <a:spcPts val="0"/>
              </a:spcBef>
              <a:spcAft>
                <a:spcPts val="0"/>
              </a:spcAft>
              <a:buSzPts val="1400"/>
              <a:buFont typeface="Kanit"/>
              <a:buNone/>
              <a:defRPr>
                <a:latin typeface="Kanit"/>
                <a:ea typeface="Kanit"/>
                <a:cs typeface="Kanit"/>
                <a:sym typeface="Kanit"/>
              </a:defRPr>
            </a:lvl6pPr>
            <a:lvl7pPr lvl="6" rtl="0">
              <a:lnSpc>
                <a:spcPct val="100000"/>
              </a:lnSpc>
              <a:spcBef>
                <a:spcPts val="0"/>
              </a:spcBef>
              <a:spcAft>
                <a:spcPts val="0"/>
              </a:spcAft>
              <a:buSzPts val="1400"/>
              <a:buFont typeface="Kanit"/>
              <a:buNone/>
              <a:defRPr>
                <a:latin typeface="Kanit"/>
                <a:ea typeface="Kanit"/>
                <a:cs typeface="Kanit"/>
                <a:sym typeface="Kanit"/>
              </a:defRPr>
            </a:lvl7pPr>
            <a:lvl8pPr lvl="7" rtl="0">
              <a:lnSpc>
                <a:spcPct val="100000"/>
              </a:lnSpc>
              <a:spcBef>
                <a:spcPts val="0"/>
              </a:spcBef>
              <a:spcAft>
                <a:spcPts val="0"/>
              </a:spcAft>
              <a:buSzPts val="1400"/>
              <a:buFont typeface="Kanit"/>
              <a:buNone/>
              <a:defRPr>
                <a:latin typeface="Kanit"/>
                <a:ea typeface="Kanit"/>
                <a:cs typeface="Kanit"/>
                <a:sym typeface="Kanit"/>
              </a:defRPr>
            </a:lvl8pPr>
            <a:lvl9pPr lvl="8" rtl="0">
              <a:lnSpc>
                <a:spcPct val="100000"/>
              </a:lnSpc>
              <a:spcBef>
                <a:spcPts val="0"/>
              </a:spcBef>
              <a:spcAft>
                <a:spcPts val="0"/>
              </a:spcAft>
              <a:buSzPts val="1400"/>
              <a:buFont typeface="Kanit"/>
              <a:buNone/>
              <a:defRPr>
                <a:latin typeface="Kanit"/>
                <a:ea typeface="Kanit"/>
                <a:cs typeface="Kanit"/>
                <a:sym typeface="Kanit"/>
              </a:defRPr>
            </a:lvl9pPr>
          </a:lstStyle>
          <a:p>
            <a:endParaRPr/>
          </a:p>
        </p:txBody>
      </p:sp>
      <p:sp>
        <p:nvSpPr>
          <p:cNvPr id="56" name="Google Shape;56;p13"/>
          <p:cNvSpPr txBox="1">
            <a:spLocks noGrp="1"/>
          </p:cNvSpPr>
          <p:nvPr>
            <p:ph type="title" idx="8"/>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57" name="Google Shape;57;p13"/>
          <p:cNvSpPr txBox="1">
            <a:spLocks noGrp="1"/>
          </p:cNvSpPr>
          <p:nvPr>
            <p:ph type="subTitle" idx="9"/>
          </p:nvPr>
        </p:nvSpPr>
        <p:spPr>
          <a:xfrm>
            <a:off x="1465900" y="1476050"/>
            <a:ext cx="2966100" cy="3942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Kanit SemiBold"/>
              <a:buNone/>
              <a:defRPr sz="2300" b="1">
                <a:latin typeface="Assistant"/>
                <a:ea typeface="Assistant"/>
                <a:cs typeface="Assistant"/>
                <a:sym typeface="Assistant"/>
              </a:defRPr>
            </a:lvl1pPr>
            <a:lvl2pPr lvl="1" rtl="0">
              <a:lnSpc>
                <a:spcPct val="100000"/>
              </a:lnSpc>
              <a:spcBef>
                <a:spcPts val="0"/>
              </a:spcBef>
              <a:spcAft>
                <a:spcPts val="0"/>
              </a:spcAft>
              <a:buSzPts val="2400"/>
              <a:buFont typeface="Kanit SemiBold"/>
              <a:buNone/>
              <a:defRPr sz="2400">
                <a:latin typeface="Kanit SemiBold"/>
                <a:ea typeface="Kanit SemiBold"/>
                <a:cs typeface="Kanit SemiBold"/>
                <a:sym typeface="Kanit SemiBold"/>
              </a:defRPr>
            </a:lvl2pPr>
            <a:lvl3pPr lvl="2" rtl="0">
              <a:lnSpc>
                <a:spcPct val="100000"/>
              </a:lnSpc>
              <a:spcBef>
                <a:spcPts val="0"/>
              </a:spcBef>
              <a:spcAft>
                <a:spcPts val="0"/>
              </a:spcAft>
              <a:buSzPts val="2400"/>
              <a:buFont typeface="Kanit SemiBold"/>
              <a:buNone/>
              <a:defRPr sz="2400">
                <a:latin typeface="Kanit SemiBold"/>
                <a:ea typeface="Kanit SemiBold"/>
                <a:cs typeface="Kanit SemiBold"/>
                <a:sym typeface="Kanit SemiBold"/>
              </a:defRPr>
            </a:lvl3pPr>
            <a:lvl4pPr lvl="3" rtl="0">
              <a:lnSpc>
                <a:spcPct val="100000"/>
              </a:lnSpc>
              <a:spcBef>
                <a:spcPts val="0"/>
              </a:spcBef>
              <a:spcAft>
                <a:spcPts val="0"/>
              </a:spcAft>
              <a:buSzPts val="2400"/>
              <a:buFont typeface="Kanit SemiBold"/>
              <a:buNone/>
              <a:defRPr sz="2400">
                <a:latin typeface="Kanit SemiBold"/>
                <a:ea typeface="Kanit SemiBold"/>
                <a:cs typeface="Kanit SemiBold"/>
                <a:sym typeface="Kanit SemiBold"/>
              </a:defRPr>
            </a:lvl4pPr>
            <a:lvl5pPr lvl="4" rtl="0">
              <a:lnSpc>
                <a:spcPct val="100000"/>
              </a:lnSpc>
              <a:spcBef>
                <a:spcPts val="0"/>
              </a:spcBef>
              <a:spcAft>
                <a:spcPts val="0"/>
              </a:spcAft>
              <a:buSzPts val="2400"/>
              <a:buFont typeface="Kanit SemiBold"/>
              <a:buNone/>
              <a:defRPr sz="2400">
                <a:latin typeface="Kanit SemiBold"/>
                <a:ea typeface="Kanit SemiBold"/>
                <a:cs typeface="Kanit SemiBold"/>
                <a:sym typeface="Kanit SemiBold"/>
              </a:defRPr>
            </a:lvl5pPr>
            <a:lvl6pPr lvl="5" rtl="0">
              <a:lnSpc>
                <a:spcPct val="100000"/>
              </a:lnSpc>
              <a:spcBef>
                <a:spcPts val="0"/>
              </a:spcBef>
              <a:spcAft>
                <a:spcPts val="0"/>
              </a:spcAft>
              <a:buSzPts val="2400"/>
              <a:buFont typeface="Kanit SemiBold"/>
              <a:buNone/>
              <a:defRPr sz="2400">
                <a:latin typeface="Kanit SemiBold"/>
                <a:ea typeface="Kanit SemiBold"/>
                <a:cs typeface="Kanit SemiBold"/>
                <a:sym typeface="Kanit SemiBold"/>
              </a:defRPr>
            </a:lvl6pPr>
            <a:lvl7pPr lvl="6" rtl="0">
              <a:lnSpc>
                <a:spcPct val="100000"/>
              </a:lnSpc>
              <a:spcBef>
                <a:spcPts val="0"/>
              </a:spcBef>
              <a:spcAft>
                <a:spcPts val="0"/>
              </a:spcAft>
              <a:buSzPts val="2400"/>
              <a:buFont typeface="Kanit SemiBold"/>
              <a:buNone/>
              <a:defRPr sz="2400">
                <a:latin typeface="Kanit SemiBold"/>
                <a:ea typeface="Kanit SemiBold"/>
                <a:cs typeface="Kanit SemiBold"/>
                <a:sym typeface="Kanit SemiBold"/>
              </a:defRPr>
            </a:lvl7pPr>
            <a:lvl8pPr lvl="7" rtl="0">
              <a:lnSpc>
                <a:spcPct val="100000"/>
              </a:lnSpc>
              <a:spcBef>
                <a:spcPts val="0"/>
              </a:spcBef>
              <a:spcAft>
                <a:spcPts val="0"/>
              </a:spcAft>
              <a:buSzPts val="2400"/>
              <a:buFont typeface="Kanit SemiBold"/>
              <a:buNone/>
              <a:defRPr sz="2400">
                <a:latin typeface="Kanit SemiBold"/>
                <a:ea typeface="Kanit SemiBold"/>
                <a:cs typeface="Kanit SemiBold"/>
                <a:sym typeface="Kanit SemiBold"/>
              </a:defRPr>
            </a:lvl8pPr>
            <a:lvl9pPr lvl="8" rtl="0">
              <a:lnSpc>
                <a:spcPct val="100000"/>
              </a:lnSpc>
              <a:spcBef>
                <a:spcPts val="0"/>
              </a:spcBef>
              <a:spcAft>
                <a:spcPts val="0"/>
              </a:spcAft>
              <a:buSzPts val="2400"/>
              <a:buFont typeface="Kanit SemiBold"/>
              <a:buNone/>
              <a:defRPr sz="2400">
                <a:latin typeface="Kanit SemiBold"/>
                <a:ea typeface="Kanit SemiBold"/>
                <a:cs typeface="Kanit SemiBold"/>
                <a:sym typeface="Kanit SemiBold"/>
              </a:defRPr>
            </a:lvl9pPr>
          </a:lstStyle>
          <a:p>
            <a:endParaRPr/>
          </a:p>
        </p:txBody>
      </p:sp>
      <p:sp>
        <p:nvSpPr>
          <p:cNvPr id="58" name="Google Shape;58;p13"/>
          <p:cNvSpPr txBox="1">
            <a:spLocks noGrp="1"/>
          </p:cNvSpPr>
          <p:nvPr>
            <p:ph type="subTitle" idx="13"/>
          </p:nvPr>
        </p:nvSpPr>
        <p:spPr>
          <a:xfrm>
            <a:off x="1467125" y="2548450"/>
            <a:ext cx="2966100" cy="3942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Kanit SemiBold"/>
              <a:buNone/>
              <a:defRPr sz="2300" b="1">
                <a:latin typeface="Assistant"/>
                <a:ea typeface="Assistant"/>
                <a:cs typeface="Assistant"/>
                <a:sym typeface="Assistant"/>
              </a:defRPr>
            </a:lvl1pPr>
            <a:lvl2pPr lvl="1" rtl="0">
              <a:lnSpc>
                <a:spcPct val="100000"/>
              </a:lnSpc>
              <a:spcBef>
                <a:spcPts val="0"/>
              </a:spcBef>
              <a:spcAft>
                <a:spcPts val="0"/>
              </a:spcAft>
              <a:buSzPts val="2400"/>
              <a:buFont typeface="Kanit SemiBold"/>
              <a:buNone/>
              <a:defRPr sz="2400">
                <a:latin typeface="Kanit SemiBold"/>
                <a:ea typeface="Kanit SemiBold"/>
                <a:cs typeface="Kanit SemiBold"/>
                <a:sym typeface="Kanit SemiBold"/>
              </a:defRPr>
            </a:lvl2pPr>
            <a:lvl3pPr lvl="2" rtl="0">
              <a:lnSpc>
                <a:spcPct val="100000"/>
              </a:lnSpc>
              <a:spcBef>
                <a:spcPts val="0"/>
              </a:spcBef>
              <a:spcAft>
                <a:spcPts val="0"/>
              </a:spcAft>
              <a:buSzPts val="2400"/>
              <a:buFont typeface="Kanit SemiBold"/>
              <a:buNone/>
              <a:defRPr sz="2400">
                <a:latin typeface="Kanit SemiBold"/>
                <a:ea typeface="Kanit SemiBold"/>
                <a:cs typeface="Kanit SemiBold"/>
                <a:sym typeface="Kanit SemiBold"/>
              </a:defRPr>
            </a:lvl3pPr>
            <a:lvl4pPr lvl="3" rtl="0">
              <a:lnSpc>
                <a:spcPct val="100000"/>
              </a:lnSpc>
              <a:spcBef>
                <a:spcPts val="0"/>
              </a:spcBef>
              <a:spcAft>
                <a:spcPts val="0"/>
              </a:spcAft>
              <a:buSzPts val="2400"/>
              <a:buFont typeface="Kanit SemiBold"/>
              <a:buNone/>
              <a:defRPr sz="2400">
                <a:latin typeface="Kanit SemiBold"/>
                <a:ea typeface="Kanit SemiBold"/>
                <a:cs typeface="Kanit SemiBold"/>
                <a:sym typeface="Kanit SemiBold"/>
              </a:defRPr>
            </a:lvl4pPr>
            <a:lvl5pPr lvl="4" rtl="0">
              <a:lnSpc>
                <a:spcPct val="100000"/>
              </a:lnSpc>
              <a:spcBef>
                <a:spcPts val="0"/>
              </a:spcBef>
              <a:spcAft>
                <a:spcPts val="0"/>
              </a:spcAft>
              <a:buSzPts val="2400"/>
              <a:buFont typeface="Kanit SemiBold"/>
              <a:buNone/>
              <a:defRPr sz="2400">
                <a:latin typeface="Kanit SemiBold"/>
                <a:ea typeface="Kanit SemiBold"/>
                <a:cs typeface="Kanit SemiBold"/>
                <a:sym typeface="Kanit SemiBold"/>
              </a:defRPr>
            </a:lvl5pPr>
            <a:lvl6pPr lvl="5" rtl="0">
              <a:lnSpc>
                <a:spcPct val="100000"/>
              </a:lnSpc>
              <a:spcBef>
                <a:spcPts val="0"/>
              </a:spcBef>
              <a:spcAft>
                <a:spcPts val="0"/>
              </a:spcAft>
              <a:buSzPts val="2400"/>
              <a:buFont typeface="Kanit SemiBold"/>
              <a:buNone/>
              <a:defRPr sz="2400">
                <a:latin typeface="Kanit SemiBold"/>
                <a:ea typeface="Kanit SemiBold"/>
                <a:cs typeface="Kanit SemiBold"/>
                <a:sym typeface="Kanit SemiBold"/>
              </a:defRPr>
            </a:lvl6pPr>
            <a:lvl7pPr lvl="6" rtl="0">
              <a:lnSpc>
                <a:spcPct val="100000"/>
              </a:lnSpc>
              <a:spcBef>
                <a:spcPts val="0"/>
              </a:spcBef>
              <a:spcAft>
                <a:spcPts val="0"/>
              </a:spcAft>
              <a:buSzPts val="2400"/>
              <a:buFont typeface="Kanit SemiBold"/>
              <a:buNone/>
              <a:defRPr sz="2400">
                <a:latin typeface="Kanit SemiBold"/>
                <a:ea typeface="Kanit SemiBold"/>
                <a:cs typeface="Kanit SemiBold"/>
                <a:sym typeface="Kanit SemiBold"/>
              </a:defRPr>
            </a:lvl7pPr>
            <a:lvl8pPr lvl="7" rtl="0">
              <a:lnSpc>
                <a:spcPct val="100000"/>
              </a:lnSpc>
              <a:spcBef>
                <a:spcPts val="0"/>
              </a:spcBef>
              <a:spcAft>
                <a:spcPts val="0"/>
              </a:spcAft>
              <a:buSzPts val="2400"/>
              <a:buFont typeface="Kanit SemiBold"/>
              <a:buNone/>
              <a:defRPr sz="2400">
                <a:latin typeface="Kanit SemiBold"/>
                <a:ea typeface="Kanit SemiBold"/>
                <a:cs typeface="Kanit SemiBold"/>
                <a:sym typeface="Kanit SemiBold"/>
              </a:defRPr>
            </a:lvl8pPr>
            <a:lvl9pPr lvl="8" rtl="0">
              <a:lnSpc>
                <a:spcPct val="100000"/>
              </a:lnSpc>
              <a:spcBef>
                <a:spcPts val="0"/>
              </a:spcBef>
              <a:spcAft>
                <a:spcPts val="0"/>
              </a:spcAft>
              <a:buSzPts val="2400"/>
              <a:buFont typeface="Kanit SemiBold"/>
              <a:buNone/>
              <a:defRPr sz="2400">
                <a:latin typeface="Kanit SemiBold"/>
                <a:ea typeface="Kanit SemiBold"/>
                <a:cs typeface="Kanit SemiBold"/>
                <a:sym typeface="Kanit SemiBold"/>
              </a:defRPr>
            </a:lvl9pPr>
          </a:lstStyle>
          <a:p>
            <a:endParaRPr/>
          </a:p>
        </p:txBody>
      </p:sp>
      <p:sp>
        <p:nvSpPr>
          <p:cNvPr id="59" name="Google Shape;59;p13"/>
          <p:cNvSpPr txBox="1">
            <a:spLocks noGrp="1"/>
          </p:cNvSpPr>
          <p:nvPr>
            <p:ph type="subTitle" idx="14"/>
          </p:nvPr>
        </p:nvSpPr>
        <p:spPr>
          <a:xfrm>
            <a:off x="5458450" y="1476050"/>
            <a:ext cx="2963700" cy="3942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Kanit SemiBold"/>
              <a:buNone/>
              <a:defRPr sz="2300" b="1">
                <a:latin typeface="Assistant"/>
                <a:ea typeface="Assistant"/>
                <a:cs typeface="Assistant"/>
                <a:sym typeface="Assistant"/>
              </a:defRPr>
            </a:lvl1pPr>
            <a:lvl2pPr lvl="1" rtl="0">
              <a:lnSpc>
                <a:spcPct val="100000"/>
              </a:lnSpc>
              <a:spcBef>
                <a:spcPts val="0"/>
              </a:spcBef>
              <a:spcAft>
                <a:spcPts val="0"/>
              </a:spcAft>
              <a:buSzPts val="2400"/>
              <a:buFont typeface="Kanit SemiBold"/>
              <a:buNone/>
              <a:defRPr sz="2400">
                <a:latin typeface="Kanit SemiBold"/>
                <a:ea typeface="Kanit SemiBold"/>
                <a:cs typeface="Kanit SemiBold"/>
                <a:sym typeface="Kanit SemiBold"/>
              </a:defRPr>
            </a:lvl2pPr>
            <a:lvl3pPr lvl="2" rtl="0">
              <a:lnSpc>
                <a:spcPct val="100000"/>
              </a:lnSpc>
              <a:spcBef>
                <a:spcPts val="0"/>
              </a:spcBef>
              <a:spcAft>
                <a:spcPts val="0"/>
              </a:spcAft>
              <a:buSzPts val="2400"/>
              <a:buFont typeface="Kanit SemiBold"/>
              <a:buNone/>
              <a:defRPr sz="2400">
                <a:latin typeface="Kanit SemiBold"/>
                <a:ea typeface="Kanit SemiBold"/>
                <a:cs typeface="Kanit SemiBold"/>
                <a:sym typeface="Kanit SemiBold"/>
              </a:defRPr>
            </a:lvl3pPr>
            <a:lvl4pPr lvl="3" rtl="0">
              <a:lnSpc>
                <a:spcPct val="100000"/>
              </a:lnSpc>
              <a:spcBef>
                <a:spcPts val="0"/>
              </a:spcBef>
              <a:spcAft>
                <a:spcPts val="0"/>
              </a:spcAft>
              <a:buSzPts val="2400"/>
              <a:buFont typeface="Kanit SemiBold"/>
              <a:buNone/>
              <a:defRPr sz="2400">
                <a:latin typeface="Kanit SemiBold"/>
                <a:ea typeface="Kanit SemiBold"/>
                <a:cs typeface="Kanit SemiBold"/>
                <a:sym typeface="Kanit SemiBold"/>
              </a:defRPr>
            </a:lvl4pPr>
            <a:lvl5pPr lvl="4" rtl="0">
              <a:lnSpc>
                <a:spcPct val="100000"/>
              </a:lnSpc>
              <a:spcBef>
                <a:spcPts val="0"/>
              </a:spcBef>
              <a:spcAft>
                <a:spcPts val="0"/>
              </a:spcAft>
              <a:buSzPts val="2400"/>
              <a:buFont typeface="Kanit SemiBold"/>
              <a:buNone/>
              <a:defRPr sz="2400">
                <a:latin typeface="Kanit SemiBold"/>
                <a:ea typeface="Kanit SemiBold"/>
                <a:cs typeface="Kanit SemiBold"/>
                <a:sym typeface="Kanit SemiBold"/>
              </a:defRPr>
            </a:lvl5pPr>
            <a:lvl6pPr lvl="5" rtl="0">
              <a:lnSpc>
                <a:spcPct val="100000"/>
              </a:lnSpc>
              <a:spcBef>
                <a:spcPts val="0"/>
              </a:spcBef>
              <a:spcAft>
                <a:spcPts val="0"/>
              </a:spcAft>
              <a:buSzPts val="2400"/>
              <a:buFont typeface="Kanit SemiBold"/>
              <a:buNone/>
              <a:defRPr sz="2400">
                <a:latin typeface="Kanit SemiBold"/>
                <a:ea typeface="Kanit SemiBold"/>
                <a:cs typeface="Kanit SemiBold"/>
                <a:sym typeface="Kanit SemiBold"/>
              </a:defRPr>
            </a:lvl6pPr>
            <a:lvl7pPr lvl="6" rtl="0">
              <a:lnSpc>
                <a:spcPct val="100000"/>
              </a:lnSpc>
              <a:spcBef>
                <a:spcPts val="0"/>
              </a:spcBef>
              <a:spcAft>
                <a:spcPts val="0"/>
              </a:spcAft>
              <a:buSzPts val="2400"/>
              <a:buFont typeface="Kanit SemiBold"/>
              <a:buNone/>
              <a:defRPr sz="2400">
                <a:latin typeface="Kanit SemiBold"/>
                <a:ea typeface="Kanit SemiBold"/>
                <a:cs typeface="Kanit SemiBold"/>
                <a:sym typeface="Kanit SemiBold"/>
              </a:defRPr>
            </a:lvl7pPr>
            <a:lvl8pPr lvl="7" rtl="0">
              <a:lnSpc>
                <a:spcPct val="100000"/>
              </a:lnSpc>
              <a:spcBef>
                <a:spcPts val="0"/>
              </a:spcBef>
              <a:spcAft>
                <a:spcPts val="0"/>
              </a:spcAft>
              <a:buSzPts val="2400"/>
              <a:buFont typeface="Kanit SemiBold"/>
              <a:buNone/>
              <a:defRPr sz="2400">
                <a:latin typeface="Kanit SemiBold"/>
                <a:ea typeface="Kanit SemiBold"/>
                <a:cs typeface="Kanit SemiBold"/>
                <a:sym typeface="Kanit SemiBold"/>
              </a:defRPr>
            </a:lvl8pPr>
            <a:lvl9pPr lvl="8" rtl="0">
              <a:lnSpc>
                <a:spcPct val="100000"/>
              </a:lnSpc>
              <a:spcBef>
                <a:spcPts val="0"/>
              </a:spcBef>
              <a:spcAft>
                <a:spcPts val="0"/>
              </a:spcAft>
              <a:buSzPts val="2400"/>
              <a:buFont typeface="Kanit SemiBold"/>
              <a:buNone/>
              <a:defRPr sz="2400">
                <a:latin typeface="Kanit SemiBold"/>
                <a:ea typeface="Kanit SemiBold"/>
                <a:cs typeface="Kanit SemiBold"/>
                <a:sym typeface="Kanit SemiBold"/>
              </a:defRPr>
            </a:lvl9pPr>
          </a:lstStyle>
          <a:p>
            <a:endParaRPr/>
          </a:p>
        </p:txBody>
      </p:sp>
      <p:sp>
        <p:nvSpPr>
          <p:cNvPr id="60" name="Google Shape;60;p13"/>
          <p:cNvSpPr txBox="1">
            <a:spLocks noGrp="1"/>
          </p:cNvSpPr>
          <p:nvPr>
            <p:ph type="subTitle" idx="15"/>
          </p:nvPr>
        </p:nvSpPr>
        <p:spPr>
          <a:xfrm>
            <a:off x="5458453" y="2548450"/>
            <a:ext cx="2966100" cy="3942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Kanit SemiBold"/>
              <a:buNone/>
              <a:defRPr sz="2300" b="1">
                <a:latin typeface="Assistant"/>
                <a:ea typeface="Assistant"/>
                <a:cs typeface="Assistant"/>
                <a:sym typeface="Assistant"/>
              </a:defRPr>
            </a:lvl1pPr>
            <a:lvl2pPr lvl="1" rtl="0">
              <a:lnSpc>
                <a:spcPct val="100000"/>
              </a:lnSpc>
              <a:spcBef>
                <a:spcPts val="0"/>
              </a:spcBef>
              <a:spcAft>
                <a:spcPts val="0"/>
              </a:spcAft>
              <a:buSzPts val="2400"/>
              <a:buFont typeface="Kanit SemiBold"/>
              <a:buNone/>
              <a:defRPr sz="2400">
                <a:latin typeface="Kanit SemiBold"/>
                <a:ea typeface="Kanit SemiBold"/>
                <a:cs typeface="Kanit SemiBold"/>
                <a:sym typeface="Kanit SemiBold"/>
              </a:defRPr>
            </a:lvl2pPr>
            <a:lvl3pPr lvl="2" rtl="0">
              <a:lnSpc>
                <a:spcPct val="100000"/>
              </a:lnSpc>
              <a:spcBef>
                <a:spcPts val="0"/>
              </a:spcBef>
              <a:spcAft>
                <a:spcPts val="0"/>
              </a:spcAft>
              <a:buSzPts val="2400"/>
              <a:buFont typeface="Kanit SemiBold"/>
              <a:buNone/>
              <a:defRPr sz="2400">
                <a:latin typeface="Kanit SemiBold"/>
                <a:ea typeface="Kanit SemiBold"/>
                <a:cs typeface="Kanit SemiBold"/>
                <a:sym typeface="Kanit SemiBold"/>
              </a:defRPr>
            </a:lvl3pPr>
            <a:lvl4pPr lvl="3" rtl="0">
              <a:lnSpc>
                <a:spcPct val="100000"/>
              </a:lnSpc>
              <a:spcBef>
                <a:spcPts val="0"/>
              </a:spcBef>
              <a:spcAft>
                <a:spcPts val="0"/>
              </a:spcAft>
              <a:buSzPts val="2400"/>
              <a:buFont typeface="Kanit SemiBold"/>
              <a:buNone/>
              <a:defRPr sz="2400">
                <a:latin typeface="Kanit SemiBold"/>
                <a:ea typeface="Kanit SemiBold"/>
                <a:cs typeface="Kanit SemiBold"/>
                <a:sym typeface="Kanit SemiBold"/>
              </a:defRPr>
            </a:lvl4pPr>
            <a:lvl5pPr lvl="4" rtl="0">
              <a:lnSpc>
                <a:spcPct val="100000"/>
              </a:lnSpc>
              <a:spcBef>
                <a:spcPts val="0"/>
              </a:spcBef>
              <a:spcAft>
                <a:spcPts val="0"/>
              </a:spcAft>
              <a:buSzPts val="2400"/>
              <a:buFont typeface="Kanit SemiBold"/>
              <a:buNone/>
              <a:defRPr sz="2400">
                <a:latin typeface="Kanit SemiBold"/>
                <a:ea typeface="Kanit SemiBold"/>
                <a:cs typeface="Kanit SemiBold"/>
                <a:sym typeface="Kanit SemiBold"/>
              </a:defRPr>
            </a:lvl5pPr>
            <a:lvl6pPr lvl="5" rtl="0">
              <a:lnSpc>
                <a:spcPct val="100000"/>
              </a:lnSpc>
              <a:spcBef>
                <a:spcPts val="0"/>
              </a:spcBef>
              <a:spcAft>
                <a:spcPts val="0"/>
              </a:spcAft>
              <a:buSzPts val="2400"/>
              <a:buFont typeface="Kanit SemiBold"/>
              <a:buNone/>
              <a:defRPr sz="2400">
                <a:latin typeface="Kanit SemiBold"/>
                <a:ea typeface="Kanit SemiBold"/>
                <a:cs typeface="Kanit SemiBold"/>
                <a:sym typeface="Kanit SemiBold"/>
              </a:defRPr>
            </a:lvl6pPr>
            <a:lvl7pPr lvl="6" rtl="0">
              <a:lnSpc>
                <a:spcPct val="100000"/>
              </a:lnSpc>
              <a:spcBef>
                <a:spcPts val="0"/>
              </a:spcBef>
              <a:spcAft>
                <a:spcPts val="0"/>
              </a:spcAft>
              <a:buSzPts val="2400"/>
              <a:buFont typeface="Kanit SemiBold"/>
              <a:buNone/>
              <a:defRPr sz="2400">
                <a:latin typeface="Kanit SemiBold"/>
                <a:ea typeface="Kanit SemiBold"/>
                <a:cs typeface="Kanit SemiBold"/>
                <a:sym typeface="Kanit SemiBold"/>
              </a:defRPr>
            </a:lvl7pPr>
            <a:lvl8pPr lvl="7" rtl="0">
              <a:lnSpc>
                <a:spcPct val="100000"/>
              </a:lnSpc>
              <a:spcBef>
                <a:spcPts val="0"/>
              </a:spcBef>
              <a:spcAft>
                <a:spcPts val="0"/>
              </a:spcAft>
              <a:buSzPts val="2400"/>
              <a:buFont typeface="Kanit SemiBold"/>
              <a:buNone/>
              <a:defRPr sz="2400">
                <a:latin typeface="Kanit SemiBold"/>
                <a:ea typeface="Kanit SemiBold"/>
                <a:cs typeface="Kanit SemiBold"/>
                <a:sym typeface="Kanit SemiBold"/>
              </a:defRPr>
            </a:lvl8pPr>
            <a:lvl9pPr lvl="8" rtl="0">
              <a:lnSpc>
                <a:spcPct val="100000"/>
              </a:lnSpc>
              <a:spcBef>
                <a:spcPts val="0"/>
              </a:spcBef>
              <a:spcAft>
                <a:spcPts val="0"/>
              </a:spcAft>
              <a:buSzPts val="2400"/>
              <a:buFont typeface="Kanit SemiBold"/>
              <a:buNone/>
              <a:defRPr sz="2400">
                <a:latin typeface="Kanit SemiBold"/>
                <a:ea typeface="Kanit SemiBold"/>
                <a:cs typeface="Kanit SemiBold"/>
                <a:sym typeface="Kanit SemiBold"/>
              </a:defRPr>
            </a:lvl9pPr>
          </a:lstStyle>
          <a:p>
            <a:endParaRPr/>
          </a:p>
        </p:txBody>
      </p:sp>
      <p:sp>
        <p:nvSpPr>
          <p:cNvPr id="61" name="Google Shape;61;p13"/>
          <p:cNvSpPr txBox="1">
            <a:spLocks noGrp="1"/>
          </p:cNvSpPr>
          <p:nvPr>
            <p:ph type="title" idx="16" hasCustomPrompt="1"/>
          </p:nvPr>
        </p:nvSpPr>
        <p:spPr>
          <a:xfrm>
            <a:off x="719447" y="3620850"/>
            <a:ext cx="726900" cy="3942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2" name="Google Shape;62;p13"/>
          <p:cNvSpPr txBox="1">
            <a:spLocks noGrp="1"/>
          </p:cNvSpPr>
          <p:nvPr>
            <p:ph type="subTitle" idx="17"/>
          </p:nvPr>
        </p:nvSpPr>
        <p:spPr>
          <a:xfrm>
            <a:off x="1466904" y="3949150"/>
            <a:ext cx="2195400" cy="5376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Font typeface="Kanit"/>
              <a:buNone/>
              <a:defRPr sz="1400">
                <a:latin typeface="Assistant Medium"/>
                <a:ea typeface="Assistant Medium"/>
                <a:cs typeface="Assistant Medium"/>
                <a:sym typeface="Assistant Medium"/>
              </a:defRPr>
            </a:lvl1pPr>
            <a:lvl2pPr lvl="1" rtl="0">
              <a:lnSpc>
                <a:spcPct val="100000"/>
              </a:lnSpc>
              <a:spcBef>
                <a:spcPts val="0"/>
              </a:spcBef>
              <a:spcAft>
                <a:spcPts val="0"/>
              </a:spcAft>
              <a:buSzPts val="1400"/>
              <a:buFont typeface="Kanit"/>
              <a:buNone/>
              <a:defRPr>
                <a:latin typeface="Kanit"/>
                <a:ea typeface="Kanit"/>
                <a:cs typeface="Kanit"/>
                <a:sym typeface="Kanit"/>
              </a:defRPr>
            </a:lvl2pPr>
            <a:lvl3pPr lvl="2" rtl="0">
              <a:lnSpc>
                <a:spcPct val="100000"/>
              </a:lnSpc>
              <a:spcBef>
                <a:spcPts val="0"/>
              </a:spcBef>
              <a:spcAft>
                <a:spcPts val="0"/>
              </a:spcAft>
              <a:buSzPts val="1400"/>
              <a:buFont typeface="Kanit"/>
              <a:buNone/>
              <a:defRPr>
                <a:latin typeface="Kanit"/>
                <a:ea typeface="Kanit"/>
                <a:cs typeface="Kanit"/>
                <a:sym typeface="Kanit"/>
              </a:defRPr>
            </a:lvl3pPr>
            <a:lvl4pPr lvl="3" rtl="0">
              <a:lnSpc>
                <a:spcPct val="100000"/>
              </a:lnSpc>
              <a:spcBef>
                <a:spcPts val="0"/>
              </a:spcBef>
              <a:spcAft>
                <a:spcPts val="0"/>
              </a:spcAft>
              <a:buSzPts val="1400"/>
              <a:buFont typeface="Kanit"/>
              <a:buNone/>
              <a:defRPr>
                <a:latin typeface="Kanit"/>
                <a:ea typeface="Kanit"/>
                <a:cs typeface="Kanit"/>
                <a:sym typeface="Kanit"/>
              </a:defRPr>
            </a:lvl4pPr>
            <a:lvl5pPr lvl="4" rtl="0">
              <a:lnSpc>
                <a:spcPct val="100000"/>
              </a:lnSpc>
              <a:spcBef>
                <a:spcPts val="0"/>
              </a:spcBef>
              <a:spcAft>
                <a:spcPts val="0"/>
              </a:spcAft>
              <a:buSzPts val="1400"/>
              <a:buFont typeface="Kanit"/>
              <a:buNone/>
              <a:defRPr>
                <a:latin typeface="Kanit"/>
                <a:ea typeface="Kanit"/>
                <a:cs typeface="Kanit"/>
                <a:sym typeface="Kanit"/>
              </a:defRPr>
            </a:lvl5pPr>
            <a:lvl6pPr lvl="5" rtl="0">
              <a:lnSpc>
                <a:spcPct val="100000"/>
              </a:lnSpc>
              <a:spcBef>
                <a:spcPts val="0"/>
              </a:spcBef>
              <a:spcAft>
                <a:spcPts val="0"/>
              </a:spcAft>
              <a:buSzPts val="1400"/>
              <a:buFont typeface="Kanit"/>
              <a:buNone/>
              <a:defRPr>
                <a:latin typeface="Kanit"/>
                <a:ea typeface="Kanit"/>
                <a:cs typeface="Kanit"/>
                <a:sym typeface="Kanit"/>
              </a:defRPr>
            </a:lvl6pPr>
            <a:lvl7pPr lvl="6" rtl="0">
              <a:lnSpc>
                <a:spcPct val="100000"/>
              </a:lnSpc>
              <a:spcBef>
                <a:spcPts val="0"/>
              </a:spcBef>
              <a:spcAft>
                <a:spcPts val="0"/>
              </a:spcAft>
              <a:buSzPts val="1400"/>
              <a:buFont typeface="Kanit"/>
              <a:buNone/>
              <a:defRPr>
                <a:latin typeface="Kanit"/>
                <a:ea typeface="Kanit"/>
                <a:cs typeface="Kanit"/>
                <a:sym typeface="Kanit"/>
              </a:defRPr>
            </a:lvl7pPr>
            <a:lvl8pPr lvl="7" rtl="0">
              <a:lnSpc>
                <a:spcPct val="100000"/>
              </a:lnSpc>
              <a:spcBef>
                <a:spcPts val="0"/>
              </a:spcBef>
              <a:spcAft>
                <a:spcPts val="0"/>
              </a:spcAft>
              <a:buSzPts val="1400"/>
              <a:buFont typeface="Kanit"/>
              <a:buNone/>
              <a:defRPr>
                <a:latin typeface="Kanit"/>
                <a:ea typeface="Kanit"/>
                <a:cs typeface="Kanit"/>
                <a:sym typeface="Kanit"/>
              </a:defRPr>
            </a:lvl8pPr>
            <a:lvl9pPr lvl="8" rtl="0">
              <a:lnSpc>
                <a:spcPct val="100000"/>
              </a:lnSpc>
              <a:spcBef>
                <a:spcPts val="0"/>
              </a:spcBef>
              <a:spcAft>
                <a:spcPts val="0"/>
              </a:spcAft>
              <a:buSzPts val="1400"/>
              <a:buFont typeface="Kanit"/>
              <a:buNone/>
              <a:defRPr>
                <a:latin typeface="Kanit"/>
                <a:ea typeface="Kanit"/>
                <a:cs typeface="Kanit"/>
                <a:sym typeface="Kanit"/>
              </a:defRPr>
            </a:lvl9pPr>
          </a:lstStyle>
          <a:p>
            <a:endParaRPr/>
          </a:p>
        </p:txBody>
      </p:sp>
      <p:sp>
        <p:nvSpPr>
          <p:cNvPr id="63" name="Google Shape;63;p13"/>
          <p:cNvSpPr txBox="1">
            <a:spLocks noGrp="1"/>
          </p:cNvSpPr>
          <p:nvPr>
            <p:ph type="title" idx="18" hasCustomPrompt="1"/>
          </p:nvPr>
        </p:nvSpPr>
        <p:spPr>
          <a:xfrm>
            <a:off x="4708172" y="3620850"/>
            <a:ext cx="726900" cy="3942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4" name="Google Shape;64;p13"/>
          <p:cNvSpPr txBox="1">
            <a:spLocks noGrp="1"/>
          </p:cNvSpPr>
          <p:nvPr>
            <p:ph type="subTitle" idx="19"/>
          </p:nvPr>
        </p:nvSpPr>
        <p:spPr>
          <a:xfrm>
            <a:off x="5458453" y="3949138"/>
            <a:ext cx="2197500" cy="5376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Font typeface="Kanit"/>
              <a:buNone/>
              <a:defRPr sz="1400">
                <a:latin typeface="Assistant Medium"/>
                <a:ea typeface="Assistant Medium"/>
                <a:cs typeface="Assistant Medium"/>
                <a:sym typeface="Assistant Medium"/>
              </a:defRPr>
            </a:lvl1pPr>
            <a:lvl2pPr lvl="1" rtl="0">
              <a:lnSpc>
                <a:spcPct val="100000"/>
              </a:lnSpc>
              <a:spcBef>
                <a:spcPts val="0"/>
              </a:spcBef>
              <a:spcAft>
                <a:spcPts val="0"/>
              </a:spcAft>
              <a:buSzPts val="1400"/>
              <a:buFont typeface="Kanit"/>
              <a:buNone/>
              <a:defRPr>
                <a:latin typeface="Kanit"/>
                <a:ea typeface="Kanit"/>
                <a:cs typeface="Kanit"/>
                <a:sym typeface="Kanit"/>
              </a:defRPr>
            </a:lvl2pPr>
            <a:lvl3pPr lvl="2" rtl="0">
              <a:lnSpc>
                <a:spcPct val="100000"/>
              </a:lnSpc>
              <a:spcBef>
                <a:spcPts val="0"/>
              </a:spcBef>
              <a:spcAft>
                <a:spcPts val="0"/>
              </a:spcAft>
              <a:buSzPts val="1400"/>
              <a:buFont typeface="Kanit"/>
              <a:buNone/>
              <a:defRPr>
                <a:latin typeface="Kanit"/>
                <a:ea typeface="Kanit"/>
                <a:cs typeface="Kanit"/>
                <a:sym typeface="Kanit"/>
              </a:defRPr>
            </a:lvl3pPr>
            <a:lvl4pPr lvl="3" rtl="0">
              <a:lnSpc>
                <a:spcPct val="100000"/>
              </a:lnSpc>
              <a:spcBef>
                <a:spcPts val="0"/>
              </a:spcBef>
              <a:spcAft>
                <a:spcPts val="0"/>
              </a:spcAft>
              <a:buSzPts val="1400"/>
              <a:buFont typeface="Kanit"/>
              <a:buNone/>
              <a:defRPr>
                <a:latin typeface="Kanit"/>
                <a:ea typeface="Kanit"/>
                <a:cs typeface="Kanit"/>
                <a:sym typeface="Kanit"/>
              </a:defRPr>
            </a:lvl4pPr>
            <a:lvl5pPr lvl="4" rtl="0">
              <a:lnSpc>
                <a:spcPct val="100000"/>
              </a:lnSpc>
              <a:spcBef>
                <a:spcPts val="0"/>
              </a:spcBef>
              <a:spcAft>
                <a:spcPts val="0"/>
              </a:spcAft>
              <a:buSzPts val="1400"/>
              <a:buFont typeface="Kanit"/>
              <a:buNone/>
              <a:defRPr>
                <a:latin typeface="Kanit"/>
                <a:ea typeface="Kanit"/>
                <a:cs typeface="Kanit"/>
                <a:sym typeface="Kanit"/>
              </a:defRPr>
            </a:lvl5pPr>
            <a:lvl6pPr lvl="5" rtl="0">
              <a:lnSpc>
                <a:spcPct val="100000"/>
              </a:lnSpc>
              <a:spcBef>
                <a:spcPts val="0"/>
              </a:spcBef>
              <a:spcAft>
                <a:spcPts val="0"/>
              </a:spcAft>
              <a:buSzPts val="1400"/>
              <a:buFont typeface="Kanit"/>
              <a:buNone/>
              <a:defRPr>
                <a:latin typeface="Kanit"/>
                <a:ea typeface="Kanit"/>
                <a:cs typeface="Kanit"/>
                <a:sym typeface="Kanit"/>
              </a:defRPr>
            </a:lvl6pPr>
            <a:lvl7pPr lvl="6" rtl="0">
              <a:lnSpc>
                <a:spcPct val="100000"/>
              </a:lnSpc>
              <a:spcBef>
                <a:spcPts val="0"/>
              </a:spcBef>
              <a:spcAft>
                <a:spcPts val="0"/>
              </a:spcAft>
              <a:buSzPts val="1400"/>
              <a:buFont typeface="Kanit"/>
              <a:buNone/>
              <a:defRPr>
                <a:latin typeface="Kanit"/>
                <a:ea typeface="Kanit"/>
                <a:cs typeface="Kanit"/>
                <a:sym typeface="Kanit"/>
              </a:defRPr>
            </a:lvl7pPr>
            <a:lvl8pPr lvl="7" rtl="0">
              <a:lnSpc>
                <a:spcPct val="100000"/>
              </a:lnSpc>
              <a:spcBef>
                <a:spcPts val="0"/>
              </a:spcBef>
              <a:spcAft>
                <a:spcPts val="0"/>
              </a:spcAft>
              <a:buSzPts val="1400"/>
              <a:buFont typeface="Kanit"/>
              <a:buNone/>
              <a:defRPr>
                <a:latin typeface="Kanit"/>
                <a:ea typeface="Kanit"/>
                <a:cs typeface="Kanit"/>
                <a:sym typeface="Kanit"/>
              </a:defRPr>
            </a:lvl8pPr>
            <a:lvl9pPr lvl="8" rtl="0">
              <a:lnSpc>
                <a:spcPct val="100000"/>
              </a:lnSpc>
              <a:spcBef>
                <a:spcPts val="0"/>
              </a:spcBef>
              <a:spcAft>
                <a:spcPts val="0"/>
              </a:spcAft>
              <a:buSzPts val="1400"/>
              <a:buFont typeface="Kanit"/>
              <a:buNone/>
              <a:defRPr>
                <a:latin typeface="Kanit"/>
                <a:ea typeface="Kanit"/>
                <a:cs typeface="Kanit"/>
                <a:sym typeface="Kanit"/>
              </a:defRPr>
            </a:lvl9pPr>
          </a:lstStyle>
          <a:p>
            <a:endParaRPr/>
          </a:p>
        </p:txBody>
      </p:sp>
      <p:sp>
        <p:nvSpPr>
          <p:cNvPr id="65" name="Google Shape;65;p13"/>
          <p:cNvSpPr txBox="1">
            <a:spLocks noGrp="1"/>
          </p:cNvSpPr>
          <p:nvPr>
            <p:ph type="subTitle" idx="20"/>
          </p:nvPr>
        </p:nvSpPr>
        <p:spPr>
          <a:xfrm>
            <a:off x="1465900" y="3620850"/>
            <a:ext cx="2966100" cy="3942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Kanit SemiBold"/>
              <a:buNone/>
              <a:defRPr sz="2300" b="1">
                <a:latin typeface="Assistant"/>
                <a:ea typeface="Assistant"/>
                <a:cs typeface="Assistant"/>
                <a:sym typeface="Assistant"/>
              </a:defRPr>
            </a:lvl1pPr>
            <a:lvl2pPr lvl="1" rtl="0">
              <a:lnSpc>
                <a:spcPct val="100000"/>
              </a:lnSpc>
              <a:spcBef>
                <a:spcPts val="0"/>
              </a:spcBef>
              <a:spcAft>
                <a:spcPts val="0"/>
              </a:spcAft>
              <a:buSzPts val="2400"/>
              <a:buFont typeface="Kanit SemiBold"/>
              <a:buNone/>
              <a:defRPr sz="2400">
                <a:latin typeface="Kanit SemiBold"/>
                <a:ea typeface="Kanit SemiBold"/>
                <a:cs typeface="Kanit SemiBold"/>
                <a:sym typeface="Kanit SemiBold"/>
              </a:defRPr>
            </a:lvl2pPr>
            <a:lvl3pPr lvl="2" rtl="0">
              <a:lnSpc>
                <a:spcPct val="100000"/>
              </a:lnSpc>
              <a:spcBef>
                <a:spcPts val="0"/>
              </a:spcBef>
              <a:spcAft>
                <a:spcPts val="0"/>
              </a:spcAft>
              <a:buSzPts val="2400"/>
              <a:buFont typeface="Kanit SemiBold"/>
              <a:buNone/>
              <a:defRPr sz="2400">
                <a:latin typeface="Kanit SemiBold"/>
                <a:ea typeface="Kanit SemiBold"/>
                <a:cs typeface="Kanit SemiBold"/>
                <a:sym typeface="Kanit SemiBold"/>
              </a:defRPr>
            </a:lvl3pPr>
            <a:lvl4pPr lvl="3" rtl="0">
              <a:lnSpc>
                <a:spcPct val="100000"/>
              </a:lnSpc>
              <a:spcBef>
                <a:spcPts val="0"/>
              </a:spcBef>
              <a:spcAft>
                <a:spcPts val="0"/>
              </a:spcAft>
              <a:buSzPts val="2400"/>
              <a:buFont typeface="Kanit SemiBold"/>
              <a:buNone/>
              <a:defRPr sz="2400">
                <a:latin typeface="Kanit SemiBold"/>
                <a:ea typeface="Kanit SemiBold"/>
                <a:cs typeface="Kanit SemiBold"/>
                <a:sym typeface="Kanit SemiBold"/>
              </a:defRPr>
            </a:lvl4pPr>
            <a:lvl5pPr lvl="4" rtl="0">
              <a:lnSpc>
                <a:spcPct val="100000"/>
              </a:lnSpc>
              <a:spcBef>
                <a:spcPts val="0"/>
              </a:spcBef>
              <a:spcAft>
                <a:spcPts val="0"/>
              </a:spcAft>
              <a:buSzPts val="2400"/>
              <a:buFont typeface="Kanit SemiBold"/>
              <a:buNone/>
              <a:defRPr sz="2400">
                <a:latin typeface="Kanit SemiBold"/>
                <a:ea typeface="Kanit SemiBold"/>
                <a:cs typeface="Kanit SemiBold"/>
                <a:sym typeface="Kanit SemiBold"/>
              </a:defRPr>
            </a:lvl5pPr>
            <a:lvl6pPr lvl="5" rtl="0">
              <a:lnSpc>
                <a:spcPct val="100000"/>
              </a:lnSpc>
              <a:spcBef>
                <a:spcPts val="0"/>
              </a:spcBef>
              <a:spcAft>
                <a:spcPts val="0"/>
              </a:spcAft>
              <a:buSzPts val="2400"/>
              <a:buFont typeface="Kanit SemiBold"/>
              <a:buNone/>
              <a:defRPr sz="2400">
                <a:latin typeface="Kanit SemiBold"/>
                <a:ea typeface="Kanit SemiBold"/>
                <a:cs typeface="Kanit SemiBold"/>
                <a:sym typeface="Kanit SemiBold"/>
              </a:defRPr>
            </a:lvl6pPr>
            <a:lvl7pPr lvl="6" rtl="0">
              <a:lnSpc>
                <a:spcPct val="100000"/>
              </a:lnSpc>
              <a:spcBef>
                <a:spcPts val="0"/>
              </a:spcBef>
              <a:spcAft>
                <a:spcPts val="0"/>
              </a:spcAft>
              <a:buSzPts val="2400"/>
              <a:buFont typeface="Kanit SemiBold"/>
              <a:buNone/>
              <a:defRPr sz="2400">
                <a:latin typeface="Kanit SemiBold"/>
                <a:ea typeface="Kanit SemiBold"/>
                <a:cs typeface="Kanit SemiBold"/>
                <a:sym typeface="Kanit SemiBold"/>
              </a:defRPr>
            </a:lvl7pPr>
            <a:lvl8pPr lvl="7" rtl="0">
              <a:lnSpc>
                <a:spcPct val="100000"/>
              </a:lnSpc>
              <a:spcBef>
                <a:spcPts val="0"/>
              </a:spcBef>
              <a:spcAft>
                <a:spcPts val="0"/>
              </a:spcAft>
              <a:buSzPts val="2400"/>
              <a:buFont typeface="Kanit SemiBold"/>
              <a:buNone/>
              <a:defRPr sz="2400">
                <a:latin typeface="Kanit SemiBold"/>
                <a:ea typeface="Kanit SemiBold"/>
                <a:cs typeface="Kanit SemiBold"/>
                <a:sym typeface="Kanit SemiBold"/>
              </a:defRPr>
            </a:lvl8pPr>
            <a:lvl9pPr lvl="8" rtl="0">
              <a:lnSpc>
                <a:spcPct val="100000"/>
              </a:lnSpc>
              <a:spcBef>
                <a:spcPts val="0"/>
              </a:spcBef>
              <a:spcAft>
                <a:spcPts val="0"/>
              </a:spcAft>
              <a:buSzPts val="2400"/>
              <a:buFont typeface="Kanit SemiBold"/>
              <a:buNone/>
              <a:defRPr sz="2400">
                <a:latin typeface="Kanit SemiBold"/>
                <a:ea typeface="Kanit SemiBold"/>
                <a:cs typeface="Kanit SemiBold"/>
                <a:sym typeface="Kanit SemiBold"/>
              </a:defRPr>
            </a:lvl9pPr>
          </a:lstStyle>
          <a:p>
            <a:endParaRPr/>
          </a:p>
        </p:txBody>
      </p:sp>
      <p:sp>
        <p:nvSpPr>
          <p:cNvPr id="66" name="Google Shape;66;p13"/>
          <p:cNvSpPr txBox="1">
            <a:spLocks noGrp="1"/>
          </p:cNvSpPr>
          <p:nvPr>
            <p:ph type="subTitle" idx="21"/>
          </p:nvPr>
        </p:nvSpPr>
        <p:spPr>
          <a:xfrm>
            <a:off x="5458450" y="3620850"/>
            <a:ext cx="2966100" cy="3942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Kanit SemiBold"/>
              <a:buNone/>
              <a:defRPr sz="2300" b="1">
                <a:latin typeface="Assistant"/>
                <a:ea typeface="Assistant"/>
                <a:cs typeface="Assistant"/>
                <a:sym typeface="Assistant"/>
              </a:defRPr>
            </a:lvl1pPr>
            <a:lvl2pPr lvl="1" rtl="0">
              <a:lnSpc>
                <a:spcPct val="100000"/>
              </a:lnSpc>
              <a:spcBef>
                <a:spcPts val="0"/>
              </a:spcBef>
              <a:spcAft>
                <a:spcPts val="0"/>
              </a:spcAft>
              <a:buSzPts val="2400"/>
              <a:buFont typeface="Kanit SemiBold"/>
              <a:buNone/>
              <a:defRPr sz="2400">
                <a:latin typeface="Kanit SemiBold"/>
                <a:ea typeface="Kanit SemiBold"/>
                <a:cs typeface="Kanit SemiBold"/>
                <a:sym typeface="Kanit SemiBold"/>
              </a:defRPr>
            </a:lvl2pPr>
            <a:lvl3pPr lvl="2" rtl="0">
              <a:lnSpc>
                <a:spcPct val="100000"/>
              </a:lnSpc>
              <a:spcBef>
                <a:spcPts val="0"/>
              </a:spcBef>
              <a:spcAft>
                <a:spcPts val="0"/>
              </a:spcAft>
              <a:buSzPts val="2400"/>
              <a:buFont typeface="Kanit SemiBold"/>
              <a:buNone/>
              <a:defRPr sz="2400">
                <a:latin typeface="Kanit SemiBold"/>
                <a:ea typeface="Kanit SemiBold"/>
                <a:cs typeface="Kanit SemiBold"/>
                <a:sym typeface="Kanit SemiBold"/>
              </a:defRPr>
            </a:lvl3pPr>
            <a:lvl4pPr lvl="3" rtl="0">
              <a:lnSpc>
                <a:spcPct val="100000"/>
              </a:lnSpc>
              <a:spcBef>
                <a:spcPts val="0"/>
              </a:spcBef>
              <a:spcAft>
                <a:spcPts val="0"/>
              </a:spcAft>
              <a:buSzPts val="2400"/>
              <a:buFont typeface="Kanit SemiBold"/>
              <a:buNone/>
              <a:defRPr sz="2400">
                <a:latin typeface="Kanit SemiBold"/>
                <a:ea typeface="Kanit SemiBold"/>
                <a:cs typeface="Kanit SemiBold"/>
                <a:sym typeface="Kanit SemiBold"/>
              </a:defRPr>
            </a:lvl4pPr>
            <a:lvl5pPr lvl="4" rtl="0">
              <a:lnSpc>
                <a:spcPct val="100000"/>
              </a:lnSpc>
              <a:spcBef>
                <a:spcPts val="0"/>
              </a:spcBef>
              <a:spcAft>
                <a:spcPts val="0"/>
              </a:spcAft>
              <a:buSzPts val="2400"/>
              <a:buFont typeface="Kanit SemiBold"/>
              <a:buNone/>
              <a:defRPr sz="2400">
                <a:latin typeface="Kanit SemiBold"/>
                <a:ea typeface="Kanit SemiBold"/>
                <a:cs typeface="Kanit SemiBold"/>
                <a:sym typeface="Kanit SemiBold"/>
              </a:defRPr>
            </a:lvl5pPr>
            <a:lvl6pPr lvl="5" rtl="0">
              <a:lnSpc>
                <a:spcPct val="100000"/>
              </a:lnSpc>
              <a:spcBef>
                <a:spcPts val="0"/>
              </a:spcBef>
              <a:spcAft>
                <a:spcPts val="0"/>
              </a:spcAft>
              <a:buSzPts val="2400"/>
              <a:buFont typeface="Kanit SemiBold"/>
              <a:buNone/>
              <a:defRPr sz="2400">
                <a:latin typeface="Kanit SemiBold"/>
                <a:ea typeface="Kanit SemiBold"/>
                <a:cs typeface="Kanit SemiBold"/>
                <a:sym typeface="Kanit SemiBold"/>
              </a:defRPr>
            </a:lvl6pPr>
            <a:lvl7pPr lvl="6" rtl="0">
              <a:lnSpc>
                <a:spcPct val="100000"/>
              </a:lnSpc>
              <a:spcBef>
                <a:spcPts val="0"/>
              </a:spcBef>
              <a:spcAft>
                <a:spcPts val="0"/>
              </a:spcAft>
              <a:buSzPts val="2400"/>
              <a:buFont typeface="Kanit SemiBold"/>
              <a:buNone/>
              <a:defRPr sz="2400">
                <a:latin typeface="Kanit SemiBold"/>
                <a:ea typeface="Kanit SemiBold"/>
                <a:cs typeface="Kanit SemiBold"/>
                <a:sym typeface="Kanit SemiBold"/>
              </a:defRPr>
            </a:lvl7pPr>
            <a:lvl8pPr lvl="7" rtl="0">
              <a:lnSpc>
                <a:spcPct val="100000"/>
              </a:lnSpc>
              <a:spcBef>
                <a:spcPts val="0"/>
              </a:spcBef>
              <a:spcAft>
                <a:spcPts val="0"/>
              </a:spcAft>
              <a:buSzPts val="2400"/>
              <a:buFont typeface="Kanit SemiBold"/>
              <a:buNone/>
              <a:defRPr sz="2400">
                <a:latin typeface="Kanit SemiBold"/>
                <a:ea typeface="Kanit SemiBold"/>
                <a:cs typeface="Kanit SemiBold"/>
                <a:sym typeface="Kanit SemiBold"/>
              </a:defRPr>
            </a:lvl8pPr>
            <a:lvl9pPr lvl="8" rtl="0">
              <a:lnSpc>
                <a:spcPct val="100000"/>
              </a:lnSpc>
              <a:spcBef>
                <a:spcPts val="0"/>
              </a:spcBef>
              <a:spcAft>
                <a:spcPts val="0"/>
              </a:spcAft>
              <a:buSzPts val="2400"/>
              <a:buFont typeface="Kanit SemiBold"/>
              <a:buNone/>
              <a:defRPr sz="2400">
                <a:latin typeface="Kanit SemiBold"/>
                <a:ea typeface="Kanit SemiBold"/>
                <a:cs typeface="Kanit SemiBold"/>
                <a:sym typeface="Kanit SemiBold"/>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Quote">
  <p:cSld name="CUSTOM_1">
    <p:spTree>
      <p:nvGrpSpPr>
        <p:cNvPr id="1" name="Shape 67"/>
        <p:cNvGrpSpPr/>
        <p:nvPr/>
      </p:nvGrpSpPr>
      <p:grpSpPr>
        <a:xfrm>
          <a:off x="0" y="0"/>
          <a:ext cx="0" cy="0"/>
          <a:chOff x="0" y="0"/>
          <a:chExt cx="0" cy="0"/>
        </a:xfrm>
      </p:grpSpPr>
      <p:sp>
        <p:nvSpPr>
          <p:cNvPr id="68" name="Google Shape;68;p14"/>
          <p:cNvSpPr txBox="1">
            <a:spLocks noGrp="1"/>
          </p:cNvSpPr>
          <p:nvPr>
            <p:ph type="title"/>
          </p:nvPr>
        </p:nvSpPr>
        <p:spPr>
          <a:xfrm>
            <a:off x="5438775" y="3054413"/>
            <a:ext cx="2995200" cy="5319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000"/>
              <a:buNone/>
              <a:defRPr sz="23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69" name="Google Shape;69;p14"/>
          <p:cNvSpPr txBox="1">
            <a:spLocks noGrp="1"/>
          </p:cNvSpPr>
          <p:nvPr>
            <p:ph type="subTitle" idx="1"/>
          </p:nvPr>
        </p:nvSpPr>
        <p:spPr>
          <a:xfrm>
            <a:off x="3267075" y="1557188"/>
            <a:ext cx="5166900" cy="14478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SzPts val="2500"/>
              <a:buNone/>
              <a:defRPr sz="2500">
                <a:latin typeface="Assistant Medium"/>
                <a:ea typeface="Assistant Medium"/>
                <a:cs typeface="Assistant Medium"/>
                <a:sym typeface="Assistant Medium"/>
              </a:defRPr>
            </a:lvl1pPr>
            <a:lvl2pPr lvl="1" algn="ctr" rtl="0">
              <a:lnSpc>
                <a:spcPct val="100000"/>
              </a:lnSpc>
              <a:spcBef>
                <a:spcPts val="0"/>
              </a:spcBef>
              <a:spcAft>
                <a:spcPts val="0"/>
              </a:spcAft>
              <a:buSzPts val="2500"/>
              <a:buNone/>
              <a:defRPr sz="2500"/>
            </a:lvl2pPr>
            <a:lvl3pPr lvl="2" algn="ctr" rtl="0">
              <a:lnSpc>
                <a:spcPct val="100000"/>
              </a:lnSpc>
              <a:spcBef>
                <a:spcPts val="0"/>
              </a:spcBef>
              <a:spcAft>
                <a:spcPts val="0"/>
              </a:spcAft>
              <a:buSzPts val="2500"/>
              <a:buNone/>
              <a:defRPr sz="2500"/>
            </a:lvl3pPr>
            <a:lvl4pPr lvl="3" algn="ctr" rtl="0">
              <a:lnSpc>
                <a:spcPct val="100000"/>
              </a:lnSpc>
              <a:spcBef>
                <a:spcPts val="0"/>
              </a:spcBef>
              <a:spcAft>
                <a:spcPts val="0"/>
              </a:spcAft>
              <a:buSzPts val="2500"/>
              <a:buNone/>
              <a:defRPr sz="2500"/>
            </a:lvl4pPr>
            <a:lvl5pPr lvl="4" algn="ctr" rtl="0">
              <a:lnSpc>
                <a:spcPct val="100000"/>
              </a:lnSpc>
              <a:spcBef>
                <a:spcPts val="0"/>
              </a:spcBef>
              <a:spcAft>
                <a:spcPts val="0"/>
              </a:spcAft>
              <a:buSzPts val="2500"/>
              <a:buNone/>
              <a:defRPr sz="2500"/>
            </a:lvl5pPr>
            <a:lvl6pPr lvl="5" algn="ctr" rtl="0">
              <a:lnSpc>
                <a:spcPct val="100000"/>
              </a:lnSpc>
              <a:spcBef>
                <a:spcPts val="0"/>
              </a:spcBef>
              <a:spcAft>
                <a:spcPts val="0"/>
              </a:spcAft>
              <a:buSzPts val="2500"/>
              <a:buNone/>
              <a:defRPr sz="2500"/>
            </a:lvl6pPr>
            <a:lvl7pPr lvl="6" algn="ctr" rtl="0">
              <a:lnSpc>
                <a:spcPct val="100000"/>
              </a:lnSpc>
              <a:spcBef>
                <a:spcPts val="0"/>
              </a:spcBef>
              <a:spcAft>
                <a:spcPts val="0"/>
              </a:spcAft>
              <a:buSzPts val="2500"/>
              <a:buNone/>
              <a:defRPr sz="2500"/>
            </a:lvl7pPr>
            <a:lvl8pPr lvl="7" algn="ctr" rtl="0">
              <a:lnSpc>
                <a:spcPct val="100000"/>
              </a:lnSpc>
              <a:spcBef>
                <a:spcPts val="0"/>
              </a:spcBef>
              <a:spcAft>
                <a:spcPts val="0"/>
              </a:spcAft>
              <a:buSzPts val="2500"/>
              <a:buNone/>
              <a:defRPr sz="2500"/>
            </a:lvl8pPr>
            <a:lvl9pPr lvl="8" algn="ctr" rtl="0">
              <a:lnSpc>
                <a:spcPct val="100000"/>
              </a:lnSpc>
              <a:spcBef>
                <a:spcPts val="0"/>
              </a:spcBef>
              <a:spcAft>
                <a:spcPts val="0"/>
              </a:spcAft>
              <a:buSzPts val="2500"/>
              <a:buNone/>
              <a:defRPr sz="25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ext 2">
  <p:cSld name="CUSTOM_2_1_1">
    <p:spTree>
      <p:nvGrpSpPr>
        <p:cNvPr id="1" name="Shape 76"/>
        <p:cNvGrpSpPr/>
        <p:nvPr/>
      </p:nvGrpSpPr>
      <p:grpSpPr>
        <a:xfrm>
          <a:off x="0" y="0"/>
          <a:ext cx="0" cy="0"/>
          <a:chOff x="0" y="0"/>
          <a:chExt cx="0" cy="0"/>
        </a:xfrm>
      </p:grpSpPr>
      <p:sp>
        <p:nvSpPr>
          <p:cNvPr id="77" name="Google Shape;77;p17"/>
          <p:cNvSpPr txBox="1">
            <a:spLocks noGrp="1"/>
          </p:cNvSpPr>
          <p:nvPr>
            <p:ph type="title"/>
          </p:nvPr>
        </p:nvSpPr>
        <p:spPr>
          <a:xfrm>
            <a:off x="720000" y="1355400"/>
            <a:ext cx="2909100" cy="6597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78" name="Google Shape;78;p17"/>
          <p:cNvSpPr txBox="1">
            <a:spLocks noGrp="1"/>
          </p:cNvSpPr>
          <p:nvPr>
            <p:ph type="subTitle" idx="1"/>
          </p:nvPr>
        </p:nvSpPr>
        <p:spPr>
          <a:xfrm>
            <a:off x="720000" y="2015100"/>
            <a:ext cx="2909100" cy="17730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Font typeface="Kanit"/>
              <a:buNone/>
              <a:defRPr sz="1400">
                <a:latin typeface="Assistant Medium"/>
                <a:ea typeface="Assistant Medium"/>
                <a:cs typeface="Assistant Medium"/>
                <a:sym typeface="Assistant Medium"/>
              </a:defRPr>
            </a:lvl1pPr>
            <a:lvl2pPr lvl="1" rtl="0">
              <a:lnSpc>
                <a:spcPct val="100000"/>
              </a:lnSpc>
              <a:spcBef>
                <a:spcPts val="0"/>
              </a:spcBef>
              <a:spcAft>
                <a:spcPts val="0"/>
              </a:spcAft>
              <a:buSzPts val="1400"/>
              <a:buFont typeface="Kanit"/>
              <a:buNone/>
              <a:defRPr>
                <a:latin typeface="Kanit"/>
                <a:ea typeface="Kanit"/>
                <a:cs typeface="Kanit"/>
                <a:sym typeface="Kanit"/>
              </a:defRPr>
            </a:lvl2pPr>
            <a:lvl3pPr lvl="2" rtl="0">
              <a:lnSpc>
                <a:spcPct val="100000"/>
              </a:lnSpc>
              <a:spcBef>
                <a:spcPts val="0"/>
              </a:spcBef>
              <a:spcAft>
                <a:spcPts val="0"/>
              </a:spcAft>
              <a:buSzPts val="1400"/>
              <a:buFont typeface="Kanit"/>
              <a:buNone/>
              <a:defRPr>
                <a:latin typeface="Kanit"/>
                <a:ea typeface="Kanit"/>
                <a:cs typeface="Kanit"/>
                <a:sym typeface="Kanit"/>
              </a:defRPr>
            </a:lvl3pPr>
            <a:lvl4pPr lvl="3" rtl="0">
              <a:lnSpc>
                <a:spcPct val="100000"/>
              </a:lnSpc>
              <a:spcBef>
                <a:spcPts val="0"/>
              </a:spcBef>
              <a:spcAft>
                <a:spcPts val="0"/>
              </a:spcAft>
              <a:buSzPts val="1400"/>
              <a:buFont typeface="Kanit"/>
              <a:buNone/>
              <a:defRPr>
                <a:latin typeface="Kanit"/>
                <a:ea typeface="Kanit"/>
                <a:cs typeface="Kanit"/>
                <a:sym typeface="Kanit"/>
              </a:defRPr>
            </a:lvl4pPr>
            <a:lvl5pPr lvl="4" rtl="0">
              <a:lnSpc>
                <a:spcPct val="100000"/>
              </a:lnSpc>
              <a:spcBef>
                <a:spcPts val="0"/>
              </a:spcBef>
              <a:spcAft>
                <a:spcPts val="0"/>
              </a:spcAft>
              <a:buSzPts val="1400"/>
              <a:buFont typeface="Kanit"/>
              <a:buNone/>
              <a:defRPr>
                <a:latin typeface="Kanit"/>
                <a:ea typeface="Kanit"/>
                <a:cs typeface="Kanit"/>
                <a:sym typeface="Kanit"/>
              </a:defRPr>
            </a:lvl5pPr>
            <a:lvl6pPr lvl="5" rtl="0">
              <a:lnSpc>
                <a:spcPct val="100000"/>
              </a:lnSpc>
              <a:spcBef>
                <a:spcPts val="0"/>
              </a:spcBef>
              <a:spcAft>
                <a:spcPts val="0"/>
              </a:spcAft>
              <a:buSzPts val="1400"/>
              <a:buFont typeface="Kanit"/>
              <a:buNone/>
              <a:defRPr>
                <a:latin typeface="Kanit"/>
                <a:ea typeface="Kanit"/>
                <a:cs typeface="Kanit"/>
                <a:sym typeface="Kanit"/>
              </a:defRPr>
            </a:lvl6pPr>
            <a:lvl7pPr lvl="6" rtl="0">
              <a:lnSpc>
                <a:spcPct val="100000"/>
              </a:lnSpc>
              <a:spcBef>
                <a:spcPts val="0"/>
              </a:spcBef>
              <a:spcAft>
                <a:spcPts val="0"/>
              </a:spcAft>
              <a:buSzPts val="1400"/>
              <a:buFont typeface="Kanit"/>
              <a:buNone/>
              <a:defRPr>
                <a:latin typeface="Kanit"/>
                <a:ea typeface="Kanit"/>
                <a:cs typeface="Kanit"/>
                <a:sym typeface="Kanit"/>
              </a:defRPr>
            </a:lvl7pPr>
            <a:lvl8pPr lvl="7" rtl="0">
              <a:lnSpc>
                <a:spcPct val="100000"/>
              </a:lnSpc>
              <a:spcBef>
                <a:spcPts val="0"/>
              </a:spcBef>
              <a:spcAft>
                <a:spcPts val="0"/>
              </a:spcAft>
              <a:buSzPts val="1400"/>
              <a:buFont typeface="Kanit"/>
              <a:buNone/>
              <a:defRPr>
                <a:latin typeface="Kanit"/>
                <a:ea typeface="Kanit"/>
                <a:cs typeface="Kanit"/>
                <a:sym typeface="Kanit"/>
              </a:defRPr>
            </a:lvl8pPr>
            <a:lvl9pPr lvl="8" rtl="0">
              <a:lnSpc>
                <a:spcPct val="100000"/>
              </a:lnSpc>
              <a:spcBef>
                <a:spcPts val="0"/>
              </a:spcBef>
              <a:spcAft>
                <a:spcPts val="0"/>
              </a:spcAft>
              <a:buSzPts val="1400"/>
              <a:buFont typeface="Kanit"/>
              <a:buNone/>
              <a:defRPr>
                <a:latin typeface="Kanit"/>
                <a:ea typeface="Kanit"/>
                <a:cs typeface="Kanit"/>
                <a:sym typeface="Kanit"/>
              </a:defRPr>
            </a:lvl9pPr>
          </a:lstStyle>
          <a:p>
            <a:endParaRPr/>
          </a:p>
        </p:txBody>
      </p:sp>
      <p:grpSp>
        <p:nvGrpSpPr>
          <p:cNvPr id="79" name="Google Shape;79;p17"/>
          <p:cNvGrpSpPr/>
          <p:nvPr/>
        </p:nvGrpSpPr>
        <p:grpSpPr>
          <a:xfrm rot="-5400000">
            <a:off x="8511438" y="731532"/>
            <a:ext cx="566924" cy="182883"/>
            <a:chOff x="322625" y="4867200"/>
            <a:chExt cx="847800" cy="276300"/>
          </a:xfrm>
        </p:grpSpPr>
        <p:cxnSp>
          <p:nvCxnSpPr>
            <p:cNvPr id="80" name="Google Shape;80;p17"/>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81" name="Google Shape;81;p17"/>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82" name="Google Shape;82;p17"/>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83" name="Google Shape;83;p17"/>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84" name="Google Shape;84;p17"/>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85" name="Google Shape;85;p17"/>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ext 3">
  <p:cSld name="CUSTOM_2_1_1_1">
    <p:spTree>
      <p:nvGrpSpPr>
        <p:cNvPr id="1" name="Shape 86"/>
        <p:cNvGrpSpPr/>
        <p:nvPr/>
      </p:nvGrpSpPr>
      <p:grpSpPr>
        <a:xfrm>
          <a:off x="0" y="0"/>
          <a:ext cx="0" cy="0"/>
          <a:chOff x="0" y="0"/>
          <a:chExt cx="0" cy="0"/>
        </a:xfrm>
      </p:grpSpPr>
      <p:sp>
        <p:nvSpPr>
          <p:cNvPr id="87" name="Google Shape;87;p18"/>
          <p:cNvSpPr txBox="1">
            <a:spLocks noGrp="1"/>
          </p:cNvSpPr>
          <p:nvPr>
            <p:ph type="title"/>
          </p:nvPr>
        </p:nvSpPr>
        <p:spPr>
          <a:xfrm>
            <a:off x="4588375" y="1597238"/>
            <a:ext cx="3849600" cy="6585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88" name="Google Shape;88;p18"/>
          <p:cNvSpPr txBox="1">
            <a:spLocks noGrp="1"/>
          </p:cNvSpPr>
          <p:nvPr>
            <p:ph type="subTitle" idx="1"/>
          </p:nvPr>
        </p:nvSpPr>
        <p:spPr>
          <a:xfrm>
            <a:off x="4588375" y="2256863"/>
            <a:ext cx="3849600" cy="1289400"/>
          </a:xfrm>
          <a:prstGeom prst="rect">
            <a:avLst/>
          </a:prstGeom>
          <a:ln>
            <a:noFill/>
          </a:ln>
        </p:spPr>
        <p:txBody>
          <a:bodyPr spcFirstLastPara="1" wrap="square" lIns="91425" tIns="91425" rIns="91425" bIns="91425" anchor="t" anchorCtr="0">
            <a:noAutofit/>
          </a:bodyPr>
          <a:lstStyle>
            <a:lvl1pPr lvl="0" algn="r" rtl="0">
              <a:lnSpc>
                <a:spcPct val="100000"/>
              </a:lnSpc>
              <a:spcBef>
                <a:spcPts val="0"/>
              </a:spcBef>
              <a:spcAft>
                <a:spcPts val="0"/>
              </a:spcAft>
              <a:buSzPts val="1400"/>
              <a:buFont typeface="Kanit"/>
              <a:buNone/>
              <a:defRPr sz="1400">
                <a:latin typeface="Assistant Medium"/>
                <a:ea typeface="Assistant Medium"/>
                <a:cs typeface="Assistant Medium"/>
                <a:sym typeface="Assistant Medium"/>
              </a:defRPr>
            </a:lvl1pPr>
            <a:lvl2pPr lvl="1" rtl="0">
              <a:lnSpc>
                <a:spcPct val="100000"/>
              </a:lnSpc>
              <a:spcBef>
                <a:spcPts val="0"/>
              </a:spcBef>
              <a:spcAft>
                <a:spcPts val="0"/>
              </a:spcAft>
              <a:buSzPts val="1400"/>
              <a:buFont typeface="Kanit"/>
              <a:buNone/>
              <a:defRPr>
                <a:latin typeface="Kanit"/>
                <a:ea typeface="Kanit"/>
                <a:cs typeface="Kanit"/>
                <a:sym typeface="Kanit"/>
              </a:defRPr>
            </a:lvl2pPr>
            <a:lvl3pPr lvl="2" rtl="0">
              <a:lnSpc>
                <a:spcPct val="100000"/>
              </a:lnSpc>
              <a:spcBef>
                <a:spcPts val="0"/>
              </a:spcBef>
              <a:spcAft>
                <a:spcPts val="0"/>
              </a:spcAft>
              <a:buSzPts val="1400"/>
              <a:buFont typeface="Kanit"/>
              <a:buNone/>
              <a:defRPr>
                <a:latin typeface="Kanit"/>
                <a:ea typeface="Kanit"/>
                <a:cs typeface="Kanit"/>
                <a:sym typeface="Kanit"/>
              </a:defRPr>
            </a:lvl3pPr>
            <a:lvl4pPr lvl="3" rtl="0">
              <a:lnSpc>
                <a:spcPct val="100000"/>
              </a:lnSpc>
              <a:spcBef>
                <a:spcPts val="0"/>
              </a:spcBef>
              <a:spcAft>
                <a:spcPts val="0"/>
              </a:spcAft>
              <a:buSzPts val="1400"/>
              <a:buFont typeface="Kanit"/>
              <a:buNone/>
              <a:defRPr>
                <a:latin typeface="Kanit"/>
                <a:ea typeface="Kanit"/>
                <a:cs typeface="Kanit"/>
                <a:sym typeface="Kanit"/>
              </a:defRPr>
            </a:lvl4pPr>
            <a:lvl5pPr lvl="4" rtl="0">
              <a:lnSpc>
                <a:spcPct val="100000"/>
              </a:lnSpc>
              <a:spcBef>
                <a:spcPts val="0"/>
              </a:spcBef>
              <a:spcAft>
                <a:spcPts val="0"/>
              </a:spcAft>
              <a:buSzPts val="1400"/>
              <a:buFont typeface="Kanit"/>
              <a:buNone/>
              <a:defRPr>
                <a:latin typeface="Kanit"/>
                <a:ea typeface="Kanit"/>
                <a:cs typeface="Kanit"/>
                <a:sym typeface="Kanit"/>
              </a:defRPr>
            </a:lvl5pPr>
            <a:lvl6pPr lvl="5" rtl="0">
              <a:lnSpc>
                <a:spcPct val="100000"/>
              </a:lnSpc>
              <a:spcBef>
                <a:spcPts val="0"/>
              </a:spcBef>
              <a:spcAft>
                <a:spcPts val="0"/>
              </a:spcAft>
              <a:buSzPts val="1400"/>
              <a:buFont typeface="Kanit"/>
              <a:buNone/>
              <a:defRPr>
                <a:latin typeface="Kanit"/>
                <a:ea typeface="Kanit"/>
                <a:cs typeface="Kanit"/>
                <a:sym typeface="Kanit"/>
              </a:defRPr>
            </a:lvl6pPr>
            <a:lvl7pPr lvl="6" rtl="0">
              <a:lnSpc>
                <a:spcPct val="100000"/>
              </a:lnSpc>
              <a:spcBef>
                <a:spcPts val="0"/>
              </a:spcBef>
              <a:spcAft>
                <a:spcPts val="0"/>
              </a:spcAft>
              <a:buSzPts val="1400"/>
              <a:buFont typeface="Kanit"/>
              <a:buNone/>
              <a:defRPr>
                <a:latin typeface="Kanit"/>
                <a:ea typeface="Kanit"/>
                <a:cs typeface="Kanit"/>
                <a:sym typeface="Kanit"/>
              </a:defRPr>
            </a:lvl7pPr>
            <a:lvl8pPr lvl="7" rtl="0">
              <a:lnSpc>
                <a:spcPct val="100000"/>
              </a:lnSpc>
              <a:spcBef>
                <a:spcPts val="0"/>
              </a:spcBef>
              <a:spcAft>
                <a:spcPts val="0"/>
              </a:spcAft>
              <a:buSzPts val="1400"/>
              <a:buFont typeface="Kanit"/>
              <a:buNone/>
              <a:defRPr>
                <a:latin typeface="Kanit"/>
                <a:ea typeface="Kanit"/>
                <a:cs typeface="Kanit"/>
                <a:sym typeface="Kanit"/>
              </a:defRPr>
            </a:lvl8pPr>
            <a:lvl9pPr lvl="8" rtl="0">
              <a:lnSpc>
                <a:spcPct val="100000"/>
              </a:lnSpc>
              <a:spcBef>
                <a:spcPts val="0"/>
              </a:spcBef>
              <a:spcAft>
                <a:spcPts val="0"/>
              </a:spcAft>
              <a:buSzPts val="1400"/>
              <a:buFont typeface="Kanit"/>
              <a:buNone/>
              <a:defRPr>
                <a:latin typeface="Kanit"/>
                <a:ea typeface="Kanit"/>
                <a:cs typeface="Kanit"/>
                <a:sym typeface="Kanit"/>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chemeClr val="lt2"/>
            </a:gs>
            <a:gs pos="100000">
              <a:schemeClr val="accent1"/>
            </a:gs>
          </a:gsLst>
          <a:path path="circle">
            <a:fillToRect l="50000" t="50000" r="50000" b="50000"/>
          </a:path>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200"/>
              <a:buFont typeface="Assistant"/>
              <a:buNone/>
              <a:defRPr sz="3200" b="1">
                <a:solidFill>
                  <a:schemeClr val="dk1"/>
                </a:solidFill>
                <a:latin typeface="Assistant"/>
                <a:ea typeface="Assistant"/>
                <a:cs typeface="Assistant"/>
                <a:sym typeface="Assistant"/>
              </a:defRPr>
            </a:lvl1pPr>
            <a:lvl2pPr lvl="1">
              <a:spcBef>
                <a:spcPts val="0"/>
              </a:spcBef>
              <a:spcAft>
                <a:spcPts val="0"/>
              </a:spcAft>
              <a:buClr>
                <a:schemeClr val="dk1"/>
              </a:buClr>
              <a:buSzPts val="3200"/>
              <a:buFont typeface="Assistant"/>
              <a:buNone/>
              <a:defRPr sz="3200" b="1">
                <a:solidFill>
                  <a:schemeClr val="dk1"/>
                </a:solidFill>
                <a:latin typeface="Assistant"/>
                <a:ea typeface="Assistant"/>
                <a:cs typeface="Assistant"/>
                <a:sym typeface="Assistant"/>
              </a:defRPr>
            </a:lvl2pPr>
            <a:lvl3pPr lvl="2">
              <a:spcBef>
                <a:spcPts val="0"/>
              </a:spcBef>
              <a:spcAft>
                <a:spcPts val="0"/>
              </a:spcAft>
              <a:buClr>
                <a:schemeClr val="dk1"/>
              </a:buClr>
              <a:buSzPts val="3200"/>
              <a:buFont typeface="Assistant"/>
              <a:buNone/>
              <a:defRPr sz="3200" b="1">
                <a:solidFill>
                  <a:schemeClr val="dk1"/>
                </a:solidFill>
                <a:latin typeface="Assistant"/>
                <a:ea typeface="Assistant"/>
                <a:cs typeface="Assistant"/>
                <a:sym typeface="Assistant"/>
              </a:defRPr>
            </a:lvl3pPr>
            <a:lvl4pPr lvl="3">
              <a:spcBef>
                <a:spcPts val="0"/>
              </a:spcBef>
              <a:spcAft>
                <a:spcPts val="0"/>
              </a:spcAft>
              <a:buClr>
                <a:schemeClr val="dk1"/>
              </a:buClr>
              <a:buSzPts val="3200"/>
              <a:buFont typeface="Assistant"/>
              <a:buNone/>
              <a:defRPr sz="3200" b="1">
                <a:solidFill>
                  <a:schemeClr val="dk1"/>
                </a:solidFill>
                <a:latin typeface="Assistant"/>
                <a:ea typeface="Assistant"/>
                <a:cs typeface="Assistant"/>
                <a:sym typeface="Assistant"/>
              </a:defRPr>
            </a:lvl4pPr>
            <a:lvl5pPr lvl="4">
              <a:spcBef>
                <a:spcPts val="0"/>
              </a:spcBef>
              <a:spcAft>
                <a:spcPts val="0"/>
              </a:spcAft>
              <a:buClr>
                <a:schemeClr val="dk1"/>
              </a:buClr>
              <a:buSzPts val="3200"/>
              <a:buFont typeface="Assistant"/>
              <a:buNone/>
              <a:defRPr sz="3200" b="1">
                <a:solidFill>
                  <a:schemeClr val="dk1"/>
                </a:solidFill>
                <a:latin typeface="Assistant"/>
                <a:ea typeface="Assistant"/>
                <a:cs typeface="Assistant"/>
                <a:sym typeface="Assistant"/>
              </a:defRPr>
            </a:lvl5pPr>
            <a:lvl6pPr lvl="5">
              <a:spcBef>
                <a:spcPts val="0"/>
              </a:spcBef>
              <a:spcAft>
                <a:spcPts val="0"/>
              </a:spcAft>
              <a:buClr>
                <a:schemeClr val="dk1"/>
              </a:buClr>
              <a:buSzPts val="3200"/>
              <a:buFont typeface="Assistant"/>
              <a:buNone/>
              <a:defRPr sz="3200" b="1">
                <a:solidFill>
                  <a:schemeClr val="dk1"/>
                </a:solidFill>
                <a:latin typeface="Assistant"/>
                <a:ea typeface="Assistant"/>
                <a:cs typeface="Assistant"/>
                <a:sym typeface="Assistant"/>
              </a:defRPr>
            </a:lvl6pPr>
            <a:lvl7pPr lvl="6">
              <a:spcBef>
                <a:spcPts val="0"/>
              </a:spcBef>
              <a:spcAft>
                <a:spcPts val="0"/>
              </a:spcAft>
              <a:buClr>
                <a:schemeClr val="dk1"/>
              </a:buClr>
              <a:buSzPts val="3200"/>
              <a:buFont typeface="Assistant"/>
              <a:buNone/>
              <a:defRPr sz="3200" b="1">
                <a:solidFill>
                  <a:schemeClr val="dk1"/>
                </a:solidFill>
                <a:latin typeface="Assistant"/>
                <a:ea typeface="Assistant"/>
                <a:cs typeface="Assistant"/>
                <a:sym typeface="Assistant"/>
              </a:defRPr>
            </a:lvl7pPr>
            <a:lvl8pPr lvl="7">
              <a:spcBef>
                <a:spcPts val="0"/>
              </a:spcBef>
              <a:spcAft>
                <a:spcPts val="0"/>
              </a:spcAft>
              <a:buClr>
                <a:schemeClr val="dk1"/>
              </a:buClr>
              <a:buSzPts val="3200"/>
              <a:buFont typeface="Assistant"/>
              <a:buNone/>
              <a:defRPr sz="3200" b="1">
                <a:solidFill>
                  <a:schemeClr val="dk1"/>
                </a:solidFill>
                <a:latin typeface="Assistant"/>
                <a:ea typeface="Assistant"/>
                <a:cs typeface="Assistant"/>
                <a:sym typeface="Assistant"/>
              </a:defRPr>
            </a:lvl8pPr>
            <a:lvl9pPr lvl="8">
              <a:spcBef>
                <a:spcPts val="0"/>
              </a:spcBef>
              <a:spcAft>
                <a:spcPts val="0"/>
              </a:spcAft>
              <a:buClr>
                <a:schemeClr val="dk1"/>
              </a:buClr>
              <a:buSzPts val="3200"/>
              <a:buFont typeface="Assistant"/>
              <a:buNone/>
              <a:defRPr sz="3200" b="1">
                <a:solidFill>
                  <a:schemeClr val="dk1"/>
                </a:solidFill>
                <a:latin typeface="Assistant"/>
                <a:ea typeface="Assistant"/>
                <a:cs typeface="Assistant"/>
                <a:sym typeface="Assistant"/>
              </a:defRPr>
            </a:lvl9pPr>
          </a:lstStyle>
          <a:p>
            <a:endParaRPr/>
          </a:p>
        </p:txBody>
      </p:sp>
      <p:sp>
        <p:nvSpPr>
          <p:cNvPr id="7" name="Google Shape;7;p1"/>
          <p:cNvSpPr txBox="1">
            <a:spLocks noGrp="1"/>
          </p:cNvSpPr>
          <p:nvPr>
            <p:ph type="body" idx="1"/>
          </p:nvPr>
        </p:nvSpPr>
        <p:spPr>
          <a:xfrm>
            <a:off x="713225" y="1609725"/>
            <a:ext cx="7717500" cy="29592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Assistant Light"/>
              <a:buChar char="●"/>
              <a:defRPr sz="1800">
                <a:solidFill>
                  <a:schemeClr val="dk1"/>
                </a:solidFill>
                <a:latin typeface="Assistant Light"/>
                <a:ea typeface="Assistant Light"/>
                <a:cs typeface="Assistant Light"/>
                <a:sym typeface="Assistant Light"/>
              </a:defRPr>
            </a:lvl1pPr>
            <a:lvl2pPr marL="914400" lvl="1" indent="-317500">
              <a:lnSpc>
                <a:spcPct val="115000"/>
              </a:lnSpc>
              <a:spcBef>
                <a:spcPts val="0"/>
              </a:spcBef>
              <a:spcAft>
                <a:spcPts val="0"/>
              </a:spcAft>
              <a:buClr>
                <a:schemeClr val="dk1"/>
              </a:buClr>
              <a:buSzPts val="1400"/>
              <a:buFont typeface="Assistant Light"/>
              <a:buChar char="○"/>
              <a:defRPr>
                <a:solidFill>
                  <a:schemeClr val="dk1"/>
                </a:solidFill>
                <a:latin typeface="Assistant Light"/>
                <a:ea typeface="Assistant Light"/>
                <a:cs typeface="Assistant Light"/>
                <a:sym typeface="Assistant Light"/>
              </a:defRPr>
            </a:lvl2pPr>
            <a:lvl3pPr marL="1371600" lvl="2" indent="-317500">
              <a:lnSpc>
                <a:spcPct val="115000"/>
              </a:lnSpc>
              <a:spcBef>
                <a:spcPts val="0"/>
              </a:spcBef>
              <a:spcAft>
                <a:spcPts val="0"/>
              </a:spcAft>
              <a:buClr>
                <a:schemeClr val="dk1"/>
              </a:buClr>
              <a:buSzPts val="1400"/>
              <a:buFont typeface="Assistant Light"/>
              <a:buChar char="■"/>
              <a:defRPr>
                <a:solidFill>
                  <a:schemeClr val="dk1"/>
                </a:solidFill>
                <a:latin typeface="Assistant Light"/>
                <a:ea typeface="Assistant Light"/>
                <a:cs typeface="Assistant Light"/>
                <a:sym typeface="Assistant Light"/>
              </a:defRPr>
            </a:lvl3pPr>
            <a:lvl4pPr marL="1828800" lvl="3" indent="-317500">
              <a:lnSpc>
                <a:spcPct val="115000"/>
              </a:lnSpc>
              <a:spcBef>
                <a:spcPts val="0"/>
              </a:spcBef>
              <a:spcAft>
                <a:spcPts val="0"/>
              </a:spcAft>
              <a:buClr>
                <a:schemeClr val="dk1"/>
              </a:buClr>
              <a:buSzPts val="1400"/>
              <a:buFont typeface="Assistant Light"/>
              <a:buChar char="●"/>
              <a:defRPr>
                <a:solidFill>
                  <a:schemeClr val="dk1"/>
                </a:solidFill>
                <a:latin typeface="Assistant Light"/>
                <a:ea typeface="Assistant Light"/>
                <a:cs typeface="Assistant Light"/>
                <a:sym typeface="Assistant Light"/>
              </a:defRPr>
            </a:lvl4pPr>
            <a:lvl5pPr marL="2286000" lvl="4" indent="-317500">
              <a:lnSpc>
                <a:spcPct val="115000"/>
              </a:lnSpc>
              <a:spcBef>
                <a:spcPts val="0"/>
              </a:spcBef>
              <a:spcAft>
                <a:spcPts val="0"/>
              </a:spcAft>
              <a:buClr>
                <a:schemeClr val="dk1"/>
              </a:buClr>
              <a:buSzPts val="1400"/>
              <a:buFont typeface="Assistant Light"/>
              <a:buChar char="○"/>
              <a:defRPr>
                <a:solidFill>
                  <a:schemeClr val="dk1"/>
                </a:solidFill>
                <a:latin typeface="Assistant Light"/>
                <a:ea typeface="Assistant Light"/>
                <a:cs typeface="Assistant Light"/>
                <a:sym typeface="Assistant Light"/>
              </a:defRPr>
            </a:lvl5pPr>
            <a:lvl6pPr marL="2743200" lvl="5" indent="-317500">
              <a:lnSpc>
                <a:spcPct val="115000"/>
              </a:lnSpc>
              <a:spcBef>
                <a:spcPts val="0"/>
              </a:spcBef>
              <a:spcAft>
                <a:spcPts val="0"/>
              </a:spcAft>
              <a:buClr>
                <a:schemeClr val="dk1"/>
              </a:buClr>
              <a:buSzPts val="1400"/>
              <a:buFont typeface="Assistant Light"/>
              <a:buChar char="■"/>
              <a:defRPr>
                <a:solidFill>
                  <a:schemeClr val="dk1"/>
                </a:solidFill>
                <a:latin typeface="Assistant Light"/>
                <a:ea typeface="Assistant Light"/>
                <a:cs typeface="Assistant Light"/>
                <a:sym typeface="Assistant Light"/>
              </a:defRPr>
            </a:lvl6pPr>
            <a:lvl7pPr marL="3200400" lvl="6" indent="-317500">
              <a:lnSpc>
                <a:spcPct val="115000"/>
              </a:lnSpc>
              <a:spcBef>
                <a:spcPts val="0"/>
              </a:spcBef>
              <a:spcAft>
                <a:spcPts val="0"/>
              </a:spcAft>
              <a:buClr>
                <a:schemeClr val="dk1"/>
              </a:buClr>
              <a:buSzPts val="1400"/>
              <a:buFont typeface="Assistant Light"/>
              <a:buChar char="●"/>
              <a:defRPr>
                <a:solidFill>
                  <a:schemeClr val="dk1"/>
                </a:solidFill>
                <a:latin typeface="Assistant Light"/>
                <a:ea typeface="Assistant Light"/>
                <a:cs typeface="Assistant Light"/>
                <a:sym typeface="Assistant Light"/>
              </a:defRPr>
            </a:lvl7pPr>
            <a:lvl8pPr marL="3657600" lvl="7" indent="-317500">
              <a:lnSpc>
                <a:spcPct val="115000"/>
              </a:lnSpc>
              <a:spcBef>
                <a:spcPts val="0"/>
              </a:spcBef>
              <a:spcAft>
                <a:spcPts val="0"/>
              </a:spcAft>
              <a:buClr>
                <a:schemeClr val="dk1"/>
              </a:buClr>
              <a:buSzPts val="1400"/>
              <a:buFont typeface="Assistant Light"/>
              <a:buChar char="○"/>
              <a:defRPr>
                <a:solidFill>
                  <a:schemeClr val="dk1"/>
                </a:solidFill>
                <a:latin typeface="Assistant Light"/>
                <a:ea typeface="Assistant Light"/>
                <a:cs typeface="Assistant Light"/>
                <a:sym typeface="Assistant Light"/>
              </a:defRPr>
            </a:lvl8pPr>
            <a:lvl9pPr marL="4114800" lvl="8" indent="-317500">
              <a:lnSpc>
                <a:spcPct val="115000"/>
              </a:lnSpc>
              <a:spcBef>
                <a:spcPts val="0"/>
              </a:spcBef>
              <a:spcAft>
                <a:spcPts val="0"/>
              </a:spcAft>
              <a:buClr>
                <a:schemeClr val="dk1"/>
              </a:buClr>
              <a:buSzPts val="1400"/>
              <a:buFont typeface="Assistant Light"/>
              <a:buChar char="■"/>
              <a:defRPr>
                <a:solidFill>
                  <a:schemeClr val="dk1"/>
                </a:solidFill>
                <a:latin typeface="Assistant Light"/>
                <a:ea typeface="Assistant Light"/>
                <a:cs typeface="Assistant Light"/>
                <a:sym typeface="Assistant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3" r:id="rId3"/>
    <p:sldLayoutId id="2147483655" r:id="rId4"/>
    <p:sldLayoutId id="2147483658" r:id="rId5"/>
    <p:sldLayoutId id="2147483659" r:id="rId6"/>
    <p:sldLayoutId id="2147483660" r:id="rId7"/>
    <p:sldLayoutId id="2147483663" r:id="rId8"/>
    <p:sldLayoutId id="2147483664" r:id="rId9"/>
    <p:sldLayoutId id="2147483668" r:id="rId10"/>
    <p:sldLayoutId id="2147483674" r:id="rId11"/>
    <p:sldLayoutId id="2147483675"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duongtanton/NP-KHDL-Gr9/blob/Data-Collection/weather-2021.csv" TargetMode="External"/><Relationship Id="rId2" Type="http://schemas.openxmlformats.org/officeDocument/2006/relationships/notesSlide" Target="../notesSlides/notesSlide11.xml"/><Relationship Id="rId1" Type="http://schemas.openxmlformats.org/officeDocument/2006/relationships/slideLayout" Target="../slideLayouts/slideLayout9.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8.xml"/><Relationship Id="rId4" Type="http://schemas.openxmlformats.org/officeDocument/2006/relationships/image" Target="../media/image15.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hyperlink" Target="https://www.wunderground.com/history/monthly/vn/tan-binh/VVTS/date/2020-1" TargetMode="External"/><Relationship Id="rId2" Type="http://schemas.openxmlformats.org/officeDocument/2006/relationships/notesSlide" Target="../notesSlides/notesSlide8.xml"/><Relationship Id="rId1" Type="http://schemas.openxmlformats.org/officeDocument/2006/relationships/slideLayout" Target="../slideLayouts/slideLayout8.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36"/>
          <p:cNvSpPr txBox="1">
            <a:spLocks noGrp="1"/>
          </p:cNvSpPr>
          <p:nvPr>
            <p:ph type="ctrTitle"/>
          </p:nvPr>
        </p:nvSpPr>
        <p:spPr>
          <a:xfrm>
            <a:off x="619760" y="539500"/>
            <a:ext cx="5252720" cy="241706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PHÂN TICH VÀ DỰ ĐOÁN THỜI TIẾT / </a:t>
            </a:r>
            <a:r>
              <a:rPr lang="en" sz="3750" b="0">
                <a:latin typeface="Assistant Medium"/>
                <a:cs typeface="Assistant Medium"/>
                <a:sym typeface="Assistant Medium"/>
              </a:rPr>
              <a:t>BÁO CÁO ĐỒ ÁN</a:t>
            </a:r>
            <a:endParaRPr sz="3750" b="0">
              <a:latin typeface="Assistant Medium"/>
              <a:ea typeface="Assistant Medium"/>
              <a:cs typeface="Assistant Medium"/>
              <a:sym typeface="Assistant Medium"/>
            </a:endParaRPr>
          </a:p>
        </p:txBody>
      </p:sp>
      <p:sp>
        <p:nvSpPr>
          <p:cNvPr id="200" name="Google Shape;200;p36"/>
          <p:cNvSpPr txBox="1">
            <a:spLocks noGrp="1"/>
          </p:cNvSpPr>
          <p:nvPr>
            <p:ph type="subTitle" idx="1"/>
          </p:nvPr>
        </p:nvSpPr>
        <p:spPr>
          <a:xfrm>
            <a:off x="2314575" y="3413150"/>
            <a:ext cx="2752800" cy="6780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a:t>Nhập môn khoa học dữ liệu - 20_21</a:t>
            </a:r>
          </a:p>
        </p:txBody>
      </p:sp>
      <p:grpSp>
        <p:nvGrpSpPr>
          <p:cNvPr id="201" name="Google Shape;201;p36"/>
          <p:cNvGrpSpPr/>
          <p:nvPr/>
        </p:nvGrpSpPr>
        <p:grpSpPr>
          <a:xfrm rot="5400000">
            <a:off x="606567" y="4193002"/>
            <a:ext cx="609653" cy="198687"/>
            <a:chOff x="322625" y="4867200"/>
            <a:chExt cx="847800" cy="276300"/>
          </a:xfrm>
        </p:grpSpPr>
        <p:cxnSp>
          <p:nvCxnSpPr>
            <p:cNvPr id="202" name="Google Shape;202;p36"/>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203" name="Google Shape;203;p36"/>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204" name="Google Shape;204;p36"/>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205" name="Google Shape;205;p36"/>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206" name="Google Shape;206;p36"/>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207" name="Google Shape;207;p36"/>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graphicFrame>
        <p:nvGraphicFramePr>
          <p:cNvPr id="208" name="Google Shape;208;p36"/>
          <p:cNvGraphicFramePr/>
          <p:nvPr>
            <p:extLst>
              <p:ext uri="{D42A27DB-BD31-4B8C-83A1-F6EECF244321}">
                <p14:modId xmlns:p14="http://schemas.microsoft.com/office/powerpoint/2010/main" val="1483929308"/>
              </p:ext>
            </p:extLst>
          </p:nvPr>
        </p:nvGraphicFramePr>
        <p:xfrm>
          <a:off x="2902335" y="4200975"/>
          <a:ext cx="2070600" cy="396210"/>
        </p:xfrm>
        <a:graphic>
          <a:graphicData uri="http://schemas.openxmlformats.org/drawingml/2006/table">
            <a:tbl>
              <a:tblPr>
                <a:noFill/>
                <a:tableStyleId>{654CF4B7-87F3-466D-B1C6-65397A6AF496}</a:tableStyleId>
              </a:tblPr>
              <a:tblGrid>
                <a:gridCol w="1425125">
                  <a:extLst>
                    <a:ext uri="{9D8B030D-6E8A-4147-A177-3AD203B41FA5}">
                      <a16:colId xmlns:a16="http://schemas.microsoft.com/office/drawing/2014/main" val="20000"/>
                    </a:ext>
                  </a:extLst>
                </a:gridCol>
                <a:gridCol w="645475">
                  <a:extLst>
                    <a:ext uri="{9D8B030D-6E8A-4147-A177-3AD203B41FA5}">
                      <a16:colId xmlns:a16="http://schemas.microsoft.com/office/drawing/2014/main" val="20001"/>
                    </a:ext>
                  </a:extLst>
                </a:gridCol>
              </a:tblGrid>
              <a:tr h="396200">
                <a:tc>
                  <a:txBody>
                    <a:bodyPr/>
                    <a:lstStyle/>
                    <a:p>
                      <a:pPr marL="0" lvl="0" indent="0" algn="ctr" rtl="0">
                        <a:spcBef>
                          <a:spcPts val="0"/>
                        </a:spcBef>
                        <a:spcAft>
                          <a:spcPts val="0"/>
                        </a:spcAft>
                        <a:buNone/>
                      </a:pPr>
                      <a:r>
                        <a:rPr lang="en-US" b="1">
                          <a:latin typeface="Assistant"/>
                          <a:ea typeface="Assistant"/>
                          <a:cs typeface="Assistant"/>
                          <a:sym typeface="Assistant"/>
                        </a:rPr>
                        <a:t>Nhóm 09</a:t>
                      </a:r>
                      <a:endParaRPr b="1">
                        <a:latin typeface="Assistant"/>
                        <a:ea typeface="Assistant"/>
                        <a:cs typeface="Assistant"/>
                        <a:sym typeface="Assistant"/>
                      </a:endParaRPr>
                    </a:p>
                  </a:txBody>
                  <a:tcPr marL="91425" marR="91425" marT="91425" marB="91425">
                    <a:lnL w="9525" cap="flat" cmpd="sng">
                      <a:solidFill>
                        <a:srgbClr val="9E9E9E">
                          <a:alpha val="0"/>
                        </a:srgbClr>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Assistant"/>
                          <a:ea typeface="Assistant"/>
                          <a:cs typeface="Assistant"/>
                          <a:sym typeface="Assistant"/>
                        </a:rPr>
                        <a:t>2022</a:t>
                      </a:r>
                      <a:endParaRPr b="1">
                        <a:latin typeface="Assistant"/>
                        <a:ea typeface="Assistant"/>
                        <a:cs typeface="Assistant"/>
                        <a:sym typeface="Assistant"/>
                      </a:endParaRPr>
                    </a:p>
                  </a:txBody>
                  <a:tcPr marL="91425" marR="91425" marT="91425" marB="91425">
                    <a:lnL w="28575" cap="flat" cmpd="sng">
                      <a:solidFill>
                        <a:schemeClr val="dk1"/>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pic>
        <p:nvPicPr>
          <p:cNvPr id="1028" name="Picture 4">
            <a:extLst>
              <a:ext uri="{FF2B5EF4-FFF2-40B4-BE49-F238E27FC236}">
                <a16:creationId xmlns:a16="http://schemas.microsoft.com/office/drawing/2014/main" id="{C5E8A48A-CB59-9745-1F76-61D3B08F8C9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43376" y="539500"/>
            <a:ext cx="3084232" cy="361930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sp>
        <p:nvSpPr>
          <p:cNvPr id="436" name="Google Shape;436;p46"/>
          <p:cNvSpPr txBox="1">
            <a:spLocks noGrp="1"/>
          </p:cNvSpPr>
          <p:nvPr>
            <p:ph type="title"/>
          </p:nvPr>
        </p:nvSpPr>
        <p:spPr>
          <a:xfrm>
            <a:off x="262334" y="598092"/>
            <a:ext cx="3675682" cy="1051546"/>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sz="2800"/>
              <a:t>Một số trường dữ liệu quan trọng</a:t>
            </a:r>
          </a:p>
        </p:txBody>
      </p:sp>
      <p:sp>
        <p:nvSpPr>
          <p:cNvPr id="437" name="Google Shape;437;p46"/>
          <p:cNvSpPr txBox="1">
            <a:spLocks noGrp="1"/>
          </p:cNvSpPr>
          <p:nvPr>
            <p:ph type="subTitle" idx="1"/>
          </p:nvPr>
        </p:nvSpPr>
        <p:spPr>
          <a:xfrm>
            <a:off x="740123" y="1523807"/>
            <a:ext cx="3497472" cy="2670112"/>
          </a:xfrm>
          <a:prstGeom prst="rect">
            <a:avLst/>
          </a:prstGeom>
        </p:spPr>
        <p:txBody>
          <a:bodyPr spcFirstLastPara="1" wrap="square" lIns="91425" tIns="91425" rIns="91425" bIns="91425" anchor="t" anchorCtr="0">
            <a:noAutofit/>
          </a:bodyPr>
          <a:lstStyle/>
          <a:p>
            <a:pPr marL="285750" lvl="0" indent="-285750" algn="l" rtl="0">
              <a:lnSpc>
                <a:spcPct val="150000"/>
              </a:lnSpc>
              <a:spcBef>
                <a:spcPts val="0"/>
              </a:spcBef>
              <a:spcAft>
                <a:spcPts val="0"/>
              </a:spcAft>
              <a:buFont typeface="Arial" panose="020B0604020202020204" pitchFamily="34" charset="0"/>
              <a:buChar char="•"/>
            </a:pPr>
            <a:r>
              <a:rPr lang="en-US">
                <a:latin typeface="Assistant" pitchFamily="2" charset="-79"/>
                <a:cs typeface="Assistant" pitchFamily="2" charset="-79"/>
              </a:rPr>
              <a:t>t</a:t>
            </a:r>
            <a:r>
              <a:rPr lang="en-US" i="0">
                <a:effectLst/>
                <a:latin typeface="Assistant" pitchFamily="2" charset="-79"/>
                <a:cs typeface="Assistant" pitchFamily="2" charset="-79"/>
              </a:rPr>
              <a:t>emp: nhiệt độ</a:t>
            </a:r>
          </a:p>
          <a:p>
            <a:pPr marL="285750" lvl="0" indent="-285750" algn="l" rtl="0">
              <a:lnSpc>
                <a:spcPct val="150000"/>
              </a:lnSpc>
              <a:spcBef>
                <a:spcPts val="0"/>
              </a:spcBef>
              <a:spcAft>
                <a:spcPts val="0"/>
              </a:spcAft>
              <a:buFont typeface="Arial" panose="020B0604020202020204" pitchFamily="34" charset="0"/>
              <a:buChar char="•"/>
            </a:pPr>
            <a:r>
              <a:rPr lang="en-US">
                <a:solidFill>
                  <a:schemeClr val="tx1"/>
                </a:solidFill>
                <a:latin typeface="Assistant" pitchFamily="2" charset="-79"/>
                <a:cs typeface="Assistant" pitchFamily="2" charset="-79"/>
              </a:rPr>
              <a:t>pressure_desc: áp suất</a:t>
            </a:r>
          </a:p>
          <a:p>
            <a:pPr marL="285750" lvl="0" indent="-285750" algn="l" rtl="0">
              <a:lnSpc>
                <a:spcPct val="150000"/>
              </a:lnSpc>
              <a:spcBef>
                <a:spcPts val="0"/>
              </a:spcBef>
              <a:spcAft>
                <a:spcPts val="0"/>
              </a:spcAft>
              <a:buFont typeface="Arial" panose="020B0604020202020204" pitchFamily="34" charset="0"/>
              <a:buChar char="•"/>
            </a:pPr>
            <a:r>
              <a:rPr lang="en-US">
                <a:latin typeface="Assistant" pitchFamily="2" charset="-79"/>
                <a:cs typeface="Assistant" pitchFamily="2" charset="-79"/>
              </a:rPr>
              <a:t>r</a:t>
            </a:r>
            <a:r>
              <a:rPr lang="en-US" i="0">
                <a:effectLst/>
                <a:latin typeface="Assistant" pitchFamily="2" charset="-79"/>
                <a:cs typeface="Assistant" pitchFamily="2" charset="-79"/>
              </a:rPr>
              <a:t>h</a:t>
            </a:r>
            <a:r>
              <a:rPr lang="en-US">
                <a:solidFill>
                  <a:schemeClr val="tx1"/>
                </a:solidFill>
                <a:latin typeface="Assistant" pitchFamily="2" charset="-79"/>
                <a:cs typeface="Assistant" pitchFamily="2" charset="-79"/>
              </a:rPr>
              <a:t>: độ ẩm </a:t>
            </a:r>
          </a:p>
          <a:p>
            <a:pPr marL="285750" lvl="0" indent="-285750" algn="l" rtl="0">
              <a:lnSpc>
                <a:spcPct val="150000"/>
              </a:lnSpc>
              <a:spcBef>
                <a:spcPts val="0"/>
              </a:spcBef>
              <a:spcAft>
                <a:spcPts val="0"/>
              </a:spcAft>
              <a:buFont typeface="Arial" panose="020B0604020202020204" pitchFamily="34" charset="0"/>
              <a:buChar char="•"/>
            </a:pPr>
            <a:r>
              <a:rPr lang="en-US">
                <a:latin typeface="Assistant" pitchFamily="2" charset="-79"/>
                <a:cs typeface="Assistant" pitchFamily="2" charset="-79"/>
              </a:rPr>
              <a:t>v</a:t>
            </a:r>
            <a:r>
              <a:rPr lang="en-US" i="0">
                <a:effectLst/>
                <a:latin typeface="Assistant" pitchFamily="2" charset="-79"/>
                <a:cs typeface="Assistant" pitchFamily="2" charset="-79"/>
              </a:rPr>
              <a:t>is: sứcgió </a:t>
            </a:r>
          </a:p>
          <a:p>
            <a:pPr marL="285750" lvl="0" indent="-285750" algn="l" rtl="0">
              <a:lnSpc>
                <a:spcPct val="150000"/>
              </a:lnSpc>
              <a:spcBef>
                <a:spcPts val="0"/>
              </a:spcBef>
              <a:spcAft>
                <a:spcPts val="0"/>
              </a:spcAft>
              <a:buFont typeface="Arial" panose="020B0604020202020204" pitchFamily="34" charset="0"/>
              <a:buChar char="•"/>
            </a:pPr>
            <a:r>
              <a:rPr lang="en-US" i="0">
                <a:effectLst/>
                <a:latin typeface="Assistant" pitchFamily="2" charset="-79"/>
                <a:cs typeface="Assistant" pitchFamily="2" charset="-79"/>
              </a:rPr>
              <a:t>wspd: tốc độ gió </a:t>
            </a:r>
          </a:p>
          <a:p>
            <a:pPr marL="285750" lvl="0" indent="-285750" algn="l" rtl="0">
              <a:lnSpc>
                <a:spcPct val="150000"/>
              </a:lnSpc>
              <a:spcBef>
                <a:spcPts val="0"/>
              </a:spcBef>
              <a:spcAft>
                <a:spcPts val="0"/>
              </a:spcAft>
              <a:buFont typeface="Arial" panose="020B0604020202020204" pitchFamily="34" charset="0"/>
              <a:buChar char="•"/>
            </a:pPr>
            <a:r>
              <a:rPr lang="en-US" i="0">
                <a:effectLst/>
                <a:latin typeface="Assistant" pitchFamily="2" charset="-79"/>
                <a:cs typeface="Assistant" pitchFamily="2" charset="-79"/>
              </a:rPr>
              <a:t>precip_hrly: lượng mưa hàng giờ</a:t>
            </a:r>
          </a:p>
          <a:p>
            <a:pPr marL="285750" lvl="0" indent="-285750" algn="l" rtl="0">
              <a:lnSpc>
                <a:spcPct val="150000"/>
              </a:lnSpc>
              <a:spcBef>
                <a:spcPts val="0"/>
              </a:spcBef>
              <a:spcAft>
                <a:spcPts val="0"/>
              </a:spcAft>
              <a:buFont typeface="Arial" panose="020B0604020202020204" pitchFamily="34" charset="0"/>
              <a:buChar char="•"/>
            </a:pPr>
            <a:r>
              <a:rPr lang="en-US" i="0">
                <a:effectLst/>
                <a:latin typeface="Assistant" pitchFamily="2" charset="-79"/>
                <a:cs typeface="Assistant" pitchFamily="2" charset="-79"/>
              </a:rPr>
              <a:t>primary_wave_period</a:t>
            </a:r>
            <a:r>
              <a:rPr lang="en-US">
                <a:latin typeface="Assistant" pitchFamily="2" charset="-79"/>
                <a:cs typeface="Assistant" pitchFamily="2" charset="-79"/>
              </a:rPr>
              <a:t>: thủy triều</a:t>
            </a:r>
          </a:p>
          <a:p>
            <a:pPr marL="285750" lvl="0" indent="-285750" algn="l" rtl="0">
              <a:lnSpc>
                <a:spcPct val="150000"/>
              </a:lnSpc>
              <a:spcBef>
                <a:spcPts val="0"/>
              </a:spcBef>
              <a:spcAft>
                <a:spcPts val="0"/>
              </a:spcAft>
              <a:buFont typeface="Arial" panose="020B0604020202020204" pitchFamily="34" charset="0"/>
              <a:buChar char="•"/>
            </a:pPr>
            <a:r>
              <a:rPr lang="en-US" i="0">
                <a:effectLst/>
                <a:latin typeface="Assistant" pitchFamily="2" charset="-79"/>
                <a:cs typeface="Assistant" pitchFamily="2" charset="-79"/>
              </a:rPr>
              <a:t>uv_index</a:t>
            </a:r>
            <a:r>
              <a:rPr lang="en-US" i="0">
                <a:solidFill>
                  <a:schemeClr val="tx1"/>
                </a:solidFill>
                <a:effectLst/>
                <a:latin typeface="Assistant" pitchFamily="2" charset="-79"/>
                <a:cs typeface="Assistant" pitchFamily="2" charset="-79"/>
              </a:rPr>
              <a:t>: chỉ số uv</a:t>
            </a:r>
            <a:endParaRPr lang="en-US">
              <a:solidFill>
                <a:schemeClr val="tx1"/>
              </a:solidFill>
              <a:latin typeface="Assistant" pitchFamily="2" charset="-79"/>
              <a:cs typeface="Assistant" pitchFamily="2" charset="-79"/>
            </a:endParaRPr>
          </a:p>
        </p:txBody>
      </p:sp>
      <p:grpSp>
        <p:nvGrpSpPr>
          <p:cNvPr id="438" name="Google Shape;438;p46"/>
          <p:cNvGrpSpPr/>
          <p:nvPr/>
        </p:nvGrpSpPr>
        <p:grpSpPr>
          <a:xfrm rot="5400000">
            <a:off x="8075255" y="981469"/>
            <a:ext cx="566924" cy="182883"/>
            <a:chOff x="322625" y="4867200"/>
            <a:chExt cx="847800" cy="276300"/>
          </a:xfrm>
        </p:grpSpPr>
        <p:cxnSp>
          <p:nvCxnSpPr>
            <p:cNvPr id="439" name="Google Shape;439;p46"/>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0" name="Google Shape;440;p46"/>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1" name="Google Shape;441;p46"/>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2" name="Google Shape;442;p46"/>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3" name="Google Shape;443;p46"/>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4" name="Google Shape;444;p46"/>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grpSp>
        <p:nvGrpSpPr>
          <p:cNvPr id="446" name="Google Shape;446;p46"/>
          <p:cNvGrpSpPr/>
          <p:nvPr/>
        </p:nvGrpSpPr>
        <p:grpSpPr>
          <a:xfrm>
            <a:off x="4005088" y="4421107"/>
            <a:ext cx="566924" cy="182883"/>
            <a:chOff x="322625" y="4867200"/>
            <a:chExt cx="847800" cy="276300"/>
          </a:xfrm>
        </p:grpSpPr>
        <p:cxnSp>
          <p:nvCxnSpPr>
            <p:cNvPr id="447" name="Google Shape;447;p46"/>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8" name="Google Shape;448;p46"/>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9" name="Google Shape;449;p46"/>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0" name="Google Shape;450;p46"/>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1" name="Google Shape;451;p46"/>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2" name="Google Shape;452;p46"/>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pic>
        <p:nvPicPr>
          <p:cNvPr id="3" name="Picture 2">
            <a:extLst>
              <a:ext uri="{FF2B5EF4-FFF2-40B4-BE49-F238E27FC236}">
                <a16:creationId xmlns:a16="http://schemas.microsoft.com/office/drawing/2014/main" id="{97FEAD8F-0ED4-2F74-E06A-38917A7DFF2D}"/>
              </a:ext>
            </a:extLst>
          </p:cNvPr>
          <p:cNvPicPr>
            <a:picLocks noChangeAspect="1"/>
          </p:cNvPicPr>
          <p:nvPr/>
        </p:nvPicPr>
        <p:blipFill>
          <a:blip r:embed="rId3"/>
          <a:stretch>
            <a:fillRect/>
          </a:stretch>
        </p:blipFill>
        <p:spPr>
          <a:xfrm>
            <a:off x="5858256" y="846823"/>
            <a:ext cx="1591056" cy="361532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sp>
        <p:nvSpPr>
          <p:cNvPr id="436" name="Google Shape;436;p46"/>
          <p:cNvSpPr txBox="1">
            <a:spLocks noGrp="1"/>
          </p:cNvSpPr>
          <p:nvPr>
            <p:ph type="title"/>
          </p:nvPr>
        </p:nvSpPr>
        <p:spPr>
          <a:xfrm>
            <a:off x="262334" y="598092"/>
            <a:ext cx="3675682" cy="1051546"/>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sz="2800"/>
              <a:t>Dữ liệu sau khi được thu thập</a:t>
            </a:r>
          </a:p>
        </p:txBody>
      </p:sp>
      <p:sp>
        <p:nvSpPr>
          <p:cNvPr id="437" name="Google Shape;437;p46"/>
          <p:cNvSpPr txBox="1">
            <a:spLocks noGrp="1"/>
          </p:cNvSpPr>
          <p:nvPr>
            <p:ph type="subTitle" idx="1"/>
          </p:nvPr>
        </p:nvSpPr>
        <p:spPr>
          <a:xfrm>
            <a:off x="740123" y="1523807"/>
            <a:ext cx="3497472" cy="2670112"/>
          </a:xfrm>
          <a:prstGeom prst="rect">
            <a:avLst/>
          </a:prstGeom>
        </p:spPr>
        <p:txBody>
          <a:bodyPr spcFirstLastPara="1" wrap="square" lIns="91425" tIns="91425" rIns="91425" bIns="91425" anchor="t" anchorCtr="0">
            <a:noAutofit/>
          </a:bodyPr>
          <a:lstStyle/>
          <a:p>
            <a:pPr marL="285750" lvl="0" indent="-285750" algn="l" rtl="0">
              <a:lnSpc>
                <a:spcPct val="150000"/>
              </a:lnSpc>
              <a:spcBef>
                <a:spcPts val="0"/>
              </a:spcBef>
              <a:spcAft>
                <a:spcPts val="0"/>
              </a:spcAft>
              <a:buFont typeface="Arial" panose="020B0604020202020204" pitchFamily="34" charset="0"/>
              <a:buChar char="•"/>
            </a:pPr>
            <a:r>
              <a:rPr lang="en-US">
                <a:latin typeface="Assistant" pitchFamily="2" charset="-79"/>
                <a:cs typeface="Assistant" pitchFamily="2" charset="-79"/>
              </a:rPr>
              <a:t>Dữ liệu sau khi được thu thập được lưu vào file </a:t>
            </a:r>
            <a:r>
              <a:rPr lang="en-US" i="0" strike="noStrike">
                <a:effectLst/>
                <a:latin typeface="Assistant" pitchFamily="2" charset="-79"/>
                <a:cs typeface="Assistant" pitchFamily="2" charset="-79"/>
                <a:hlinkClick r:id="rId3" tooltip="weather-2021.csv"/>
              </a:rPr>
              <a:t>weather-2021.csv</a:t>
            </a:r>
            <a:r>
              <a:rPr lang="en-US" i="0" strike="noStrike">
                <a:effectLst/>
                <a:latin typeface="Assistant" pitchFamily="2" charset="-79"/>
                <a:cs typeface="Assistant" pitchFamily="2" charset="-79"/>
              </a:rPr>
              <a:t> </a:t>
            </a:r>
          </a:p>
          <a:p>
            <a:pPr marL="285750" lvl="0" indent="-285750" algn="l" rtl="0">
              <a:lnSpc>
                <a:spcPct val="150000"/>
              </a:lnSpc>
              <a:spcBef>
                <a:spcPts val="0"/>
              </a:spcBef>
              <a:spcAft>
                <a:spcPts val="0"/>
              </a:spcAft>
              <a:buFont typeface="Arial" panose="020B0604020202020204" pitchFamily="34" charset="0"/>
              <a:buChar char="•"/>
            </a:pPr>
            <a:r>
              <a:rPr lang="en-US">
                <a:solidFill>
                  <a:schemeClr val="tx1"/>
                </a:solidFill>
                <a:latin typeface="Assistant" pitchFamily="2" charset="-79"/>
                <a:cs typeface="Assistant" pitchFamily="2" charset="-79"/>
              </a:rPr>
              <a:t>Trong đo gồm dữ liệu thời tiết của năm 2021 qua tường ngày</a:t>
            </a:r>
          </a:p>
          <a:p>
            <a:pPr marL="285750" lvl="0" indent="-285750" algn="l" rtl="0">
              <a:lnSpc>
                <a:spcPct val="150000"/>
              </a:lnSpc>
              <a:spcBef>
                <a:spcPts val="0"/>
              </a:spcBef>
              <a:spcAft>
                <a:spcPts val="0"/>
              </a:spcAft>
              <a:buFont typeface="Arial" panose="020B0604020202020204" pitchFamily="34" charset="0"/>
              <a:buChar char="•"/>
            </a:pPr>
            <a:r>
              <a:rPr lang="en-US">
                <a:solidFill>
                  <a:schemeClr val="tx1"/>
                </a:solidFill>
                <a:latin typeface="Assistant" pitchFamily="2" charset="-79"/>
                <a:cs typeface="Assistant" pitchFamily="2" charset="-79"/>
              </a:rPr>
              <a:t>Mỗi ngày khoảng 48 dòng,.</a:t>
            </a:r>
          </a:p>
          <a:p>
            <a:pPr marL="285750" lvl="0" indent="-285750" algn="l" rtl="0">
              <a:lnSpc>
                <a:spcPct val="150000"/>
              </a:lnSpc>
              <a:spcBef>
                <a:spcPts val="0"/>
              </a:spcBef>
              <a:spcAft>
                <a:spcPts val="0"/>
              </a:spcAft>
              <a:buFont typeface="Arial" panose="020B0604020202020204" pitchFamily="34" charset="0"/>
              <a:buChar char="•"/>
            </a:pPr>
            <a:r>
              <a:rPr lang="en-US">
                <a:solidFill>
                  <a:schemeClr val="tx1"/>
                </a:solidFill>
                <a:latin typeface="Assistant" pitchFamily="2" charset="-79"/>
                <a:cs typeface="Assistant" pitchFamily="2" charset="-79"/>
              </a:rPr>
              <a:t>Có khoảng 17,500 dòng.</a:t>
            </a:r>
          </a:p>
          <a:p>
            <a:pPr marL="285750" lvl="0" indent="-285750" algn="l" rtl="0">
              <a:lnSpc>
                <a:spcPct val="150000"/>
              </a:lnSpc>
              <a:spcBef>
                <a:spcPts val="0"/>
              </a:spcBef>
              <a:spcAft>
                <a:spcPts val="0"/>
              </a:spcAft>
              <a:buFont typeface="Arial" panose="020B0604020202020204" pitchFamily="34" charset="0"/>
              <a:buChar char="•"/>
            </a:pPr>
            <a:r>
              <a:rPr lang="en-US">
                <a:solidFill>
                  <a:schemeClr val="tx1"/>
                </a:solidFill>
                <a:latin typeface="Assistant" pitchFamily="2" charset="-79"/>
                <a:cs typeface="Assistant" pitchFamily="2" charset="-79"/>
              </a:rPr>
              <a:t>Mỗi dòng khoảng 45 thuộc tính</a:t>
            </a:r>
          </a:p>
        </p:txBody>
      </p:sp>
      <p:grpSp>
        <p:nvGrpSpPr>
          <p:cNvPr id="438" name="Google Shape;438;p46"/>
          <p:cNvGrpSpPr/>
          <p:nvPr/>
        </p:nvGrpSpPr>
        <p:grpSpPr>
          <a:xfrm rot="5400000">
            <a:off x="8075255" y="981469"/>
            <a:ext cx="566924" cy="182883"/>
            <a:chOff x="322625" y="4867200"/>
            <a:chExt cx="847800" cy="276300"/>
          </a:xfrm>
        </p:grpSpPr>
        <p:cxnSp>
          <p:nvCxnSpPr>
            <p:cNvPr id="439" name="Google Shape;439;p46"/>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0" name="Google Shape;440;p46"/>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1" name="Google Shape;441;p46"/>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2" name="Google Shape;442;p46"/>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3" name="Google Shape;443;p46"/>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4" name="Google Shape;444;p46"/>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grpSp>
        <p:nvGrpSpPr>
          <p:cNvPr id="446" name="Google Shape;446;p46"/>
          <p:cNvGrpSpPr/>
          <p:nvPr/>
        </p:nvGrpSpPr>
        <p:grpSpPr>
          <a:xfrm>
            <a:off x="4005088" y="4421107"/>
            <a:ext cx="566924" cy="182883"/>
            <a:chOff x="322625" y="4867200"/>
            <a:chExt cx="847800" cy="276300"/>
          </a:xfrm>
        </p:grpSpPr>
        <p:cxnSp>
          <p:nvCxnSpPr>
            <p:cNvPr id="447" name="Google Shape;447;p46"/>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8" name="Google Shape;448;p46"/>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9" name="Google Shape;449;p46"/>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0" name="Google Shape;450;p46"/>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1" name="Google Shape;451;p46"/>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2" name="Google Shape;452;p46"/>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pic>
        <p:nvPicPr>
          <p:cNvPr id="6" name="Picture 5">
            <a:extLst>
              <a:ext uri="{FF2B5EF4-FFF2-40B4-BE49-F238E27FC236}">
                <a16:creationId xmlns:a16="http://schemas.microsoft.com/office/drawing/2014/main" id="{891EA906-0AD7-276B-8301-FF06F34C4B80}"/>
              </a:ext>
            </a:extLst>
          </p:cNvPr>
          <p:cNvPicPr>
            <a:picLocks noChangeAspect="1"/>
          </p:cNvPicPr>
          <p:nvPr/>
        </p:nvPicPr>
        <p:blipFill>
          <a:blip r:embed="rId4"/>
          <a:stretch>
            <a:fillRect/>
          </a:stretch>
        </p:blipFill>
        <p:spPr>
          <a:xfrm>
            <a:off x="4715384" y="1720238"/>
            <a:ext cx="3532250" cy="1992226"/>
          </a:xfrm>
          <a:prstGeom prst="rect">
            <a:avLst/>
          </a:prstGeom>
        </p:spPr>
      </p:pic>
    </p:spTree>
    <p:extLst>
      <p:ext uri="{BB962C8B-B14F-4D97-AF65-F5344CB8AC3E}">
        <p14:creationId xmlns:p14="http://schemas.microsoft.com/office/powerpoint/2010/main" val="27130500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14"/>
        <p:cNvGrpSpPr/>
        <p:nvPr/>
      </p:nvGrpSpPr>
      <p:grpSpPr>
        <a:xfrm>
          <a:off x="0" y="0"/>
          <a:ext cx="0" cy="0"/>
          <a:chOff x="0" y="0"/>
          <a:chExt cx="0" cy="0"/>
        </a:xfrm>
      </p:grpSpPr>
      <p:sp>
        <p:nvSpPr>
          <p:cNvPr id="415" name="Google Shape;415;p45"/>
          <p:cNvSpPr txBox="1">
            <a:spLocks noGrp="1"/>
          </p:cNvSpPr>
          <p:nvPr>
            <p:ph type="title"/>
          </p:nvPr>
        </p:nvSpPr>
        <p:spPr>
          <a:xfrm>
            <a:off x="698216" y="727612"/>
            <a:ext cx="4579904" cy="659700"/>
          </a:xfrm>
          <a:prstGeom prst="rect">
            <a:avLst/>
          </a:prstGeom>
        </p:spPr>
        <p:txBody>
          <a:bodyPr spcFirstLastPara="1" wrap="square" lIns="91425" tIns="91425" rIns="91425" bIns="91425" anchor="t" anchorCtr="0">
            <a:noAutofit/>
          </a:bodyPr>
          <a:lstStyle/>
          <a:p>
            <a:r>
              <a:rPr lang="en"/>
              <a:t>0</a:t>
            </a:r>
            <a:r>
              <a:rPr lang="en-US"/>
              <a:t>4</a:t>
            </a:r>
            <a:r>
              <a:rPr lang="en"/>
              <a:t> </a:t>
            </a:r>
            <a:r>
              <a:rPr lang="vi-VN"/>
              <a:t>DATA EXPLORATION</a:t>
            </a:r>
            <a:r>
              <a:rPr lang="en"/>
              <a:t>/</a:t>
            </a:r>
            <a:endParaRPr/>
          </a:p>
        </p:txBody>
      </p:sp>
      <p:sp>
        <p:nvSpPr>
          <p:cNvPr id="416" name="Google Shape;416;p45"/>
          <p:cNvSpPr txBox="1">
            <a:spLocks noGrp="1"/>
          </p:cNvSpPr>
          <p:nvPr>
            <p:ph type="subTitle" idx="1"/>
          </p:nvPr>
        </p:nvSpPr>
        <p:spPr>
          <a:xfrm>
            <a:off x="719988" y="1522868"/>
            <a:ext cx="3794626" cy="2762413"/>
          </a:xfrm>
          <a:prstGeom prst="rect">
            <a:avLst/>
          </a:prstGeom>
        </p:spPr>
        <p:txBody>
          <a:bodyPr spcFirstLastPara="1" wrap="square" lIns="91425" tIns="91425" rIns="91425" bIns="91425" anchor="t" anchorCtr="0">
            <a:noAutofit/>
          </a:bodyPr>
          <a:lstStyle/>
          <a:p>
            <a:pPr marL="285750" lvl="0" indent="-285750" algn="l" rtl="0">
              <a:lnSpc>
                <a:spcPct val="150000"/>
              </a:lnSpc>
              <a:spcBef>
                <a:spcPts val="0"/>
              </a:spcBef>
              <a:spcAft>
                <a:spcPts val="0"/>
              </a:spcAft>
              <a:buFontTx/>
              <a:buChar char="-"/>
            </a:pPr>
            <a:r>
              <a:rPr lang="vi-VN" sz="1600">
                <a:latin typeface="Assistant Medium" panose="020B0604020202020204" charset="-79"/>
                <a:cs typeface="Assistant Medium" panose="020B0604020202020204" charset="-79"/>
              </a:rPr>
              <a:t>Tiền xử lý dữ liệu</a:t>
            </a:r>
          </a:p>
          <a:p>
            <a:pPr marL="285750" lvl="0" indent="-285750" algn="l" rtl="0">
              <a:lnSpc>
                <a:spcPct val="150000"/>
              </a:lnSpc>
              <a:spcBef>
                <a:spcPts val="0"/>
              </a:spcBef>
              <a:spcAft>
                <a:spcPts val="0"/>
              </a:spcAft>
              <a:buFontTx/>
              <a:buChar char="-"/>
            </a:pPr>
            <a:r>
              <a:rPr lang="vi-VN" sz="1600">
                <a:latin typeface="Assistant Medium" panose="020B0604020202020204" charset="-79"/>
                <a:cs typeface="Assistant Medium" panose="020B0604020202020204" charset="-79"/>
              </a:rPr>
              <a:t>Kháp phá gom nhóm dữ liệu</a:t>
            </a:r>
          </a:p>
          <a:p>
            <a:pPr marL="285750" lvl="0" indent="-285750" algn="l" rtl="0">
              <a:lnSpc>
                <a:spcPct val="150000"/>
              </a:lnSpc>
              <a:spcBef>
                <a:spcPts val="0"/>
              </a:spcBef>
              <a:spcAft>
                <a:spcPts val="0"/>
              </a:spcAft>
              <a:buFontTx/>
              <a:buChar char="-"/>
            </a:pPr>
            <a:r>
              <a:rPr lang="vi-VN" sz="1600">
                <a:latin typeface="Assistant Medium" panose="020B0604020202020204" charset="-79"/>
                <a:cs typeface="Assistant Medium" panose="020B0604020202020204" charset="-79"/>
              </a:rPr>
              <a:t>Xử lý nhiễu</a:t>
            </a:r>
            <a:endParaRPr lang="en" sz="1600">
              <a:latin typeface="Assistant Medium" panose="020B0604020202020204" charset="-79"/>
              <a:cs typeface="Assistant Medium" panose="020B0604020202020204" charset="-79"/>
            </a:endParaRPr>
          </a:p>
        </p:txBody>
      </p:sp>
      <p:grpSp>
        <p:nvGrpSpPr>
          <p:cNvPr id="417" name="Google Shape;417;p45"/>
          <p:cNvGrpSpPr/>
          <p:nvPr/>
        </p:nvGrpSpPr>
        <p:grpSpPr>
          <a:xfrm>
            <a:off x="4005088" y="4421107"/>
            <a:ext cx="566924" cy="182883"/>
            <a:chOff x="322625" y="4867200"/>
            <a:chExt cx="847800" cy="276300"/>
          </a:xfrm>
        </p:grpSpPr>
        <p:cxnSp>
          <p:nvCxnSpPr>
            <p:cNvPr id="418" name="Google Shape;418;p45"/>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19" name="Google Shape;419;p45"/>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20" name="Google Shape;420;p45"/>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21" name="Google Shape;421;p45"/>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22" name="Google Shape;422;p45"/>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23" name="Google Shape;423;p45"/>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grpSp>
        <p:nvGrpSpPr>
          <p:cNvPr id="424" name="Google Shape;424;p45"/>
          <p:cNvGrpSpPr/>
          <p:nvPr/>
        </p:nvGrpSpPr>
        <p:grpSpPr>
          <a:xfrm>
            <a:off x="719988" y="539507"/>
            <a:ext cx="566924" cy="182883"/>
            <a:chOff x="322625" y="4867200"/>
            <a:chExt cx="847800" cy="276300"/>
          </a:xfrm>
        </p:grpSpPr>
        <p:cxnSp>
          <p:nvCxnSpPr>
            <p:cNvPr id="425" name="Google Shape;425;p45"/>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26" name="Google Shape;426;p45"/>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27" name="Google Shape;427;p45"/>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28" name="Google Shape;428;p45"/>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29" name="Google Shape;429;p45"/>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30" name="Google Shape;430;p45"/>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pic>
        <p:nvPicPr>
          <p:cNvPr id="2050" name="Picture 2" descr="Exploration - Free business icons">
            <a:extLst>
              <a:ext uri="{FF2B5EF4-FFF2-40B4-BE49-F238E27FC236}">
                <a16:creationId xmlns:a16="http://schemas.microsoft.com/office/drawing/2014/main" id="{3E0CBF13-18CD-35FF-A62F-8D144032C43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78120" y="1424775"/>
            <a:ext cx="1483134" cy="14831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21534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sp>
        <p:nvSpPr>
          <p:cNvPr id="436" name="Google Shape;436;p46"/>
          <p:cNvSpPr txBox="1">
            <a:spLocks noGrp="1"/>
          </p:cNvSpPr>
          <p:nvPr>
            <p:ph type="title"/>
          </p:nvPr>
        </p:nvSpPr>
        <p:spPr>
          <a:xfrm>
            <a:off x="262333" y="598092"/>
            <a:ext cx="3712981" cy="554461"/>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sz="2800"/>
              <a:t>Các câu hỏi đặt ra</a:t>
            </a:r>
          </a:p>
        </p:txBody>
      </p:sp>
      <p:sp>
        <p:nvSpPr>
          <p:cNvPr id="437" name="Google Shape;437;p46"/>
          <p:cNvSpPr txBox="1">
            <a:spLocks noGrp="1"/>
          </p:cNvSpPr>
          <p:nvPr>
            <p:ph type="subTitle" idx="1"/>
          </p:nvPr>
        </p:nvSpPr>
        <p:spPr>
          <a:xfrm>
            <a:off x="679461" y="1152553"/>
            <a:ext cx="8038336" cy="3268554"/>
          </a:xfrm>
          <a:prstGeom prst="rect">
            <a:avLst/>
          </a:prstGeom>
        </p:spPr>
        <p:txBody>
          <a:bodyPr spcFirstLastPara="1" wrap="square" lIns="91425" tIns="91425" rIns="91425" bIns="91425" anchor="t" anchorCtr="0">
            <a:noAutofit/>
          </a:bodyPr>
          <a:lstStyle/>
          <a:p>
            <a:pPr marL="285750" lvl="0" indent="-285750" algn="l" rtl="0">
              <a:lnSpc>
                <a:spcPct val="150000"/>
              </a:lnSpc>
              <a:spcBef>
                <a:spcPts val="0"/>
              </a:spcBef>
              <a:spcAft>
                <a:spcPts val="0"/>
              </a:spcAft>
              <a:buFont typeface="Arial" panose="020B0604020202020204" pitchFamily="34" charset="0"/>
              <a:buChar char="•"/>
            </a:pPr>
            <a:r>
              <a:rPr lang="en-US">
                <a:latin typeface="Assistant" pitchFamily="2" charset="-79"/>
                <a:cs typeface="Assistant" pitchFamily="2" charset="-79"/>
              </a:rPr>
              <a:t>Đọc dữ liệu, tính số dòng và số cột</a:t>
            </a:r>
            <a:endParaRPr lang="en-US" i="0">
              <a:effectLst/>
              <a:latin typeface="Assistant" pitchFamily="2" charset="-79"/>
              <a:cs typeface="Assistant" pitchFamily="2" charset="-79"/>
            </a:endParaRPr>
          </a:p>
          <a:p>
            <a:pPr marL="285750" lvl="0" indent="-285750" algn="l" rtl="0">
              <a:lnSpc>
                <a:spcPct val="150000"/>
              </a:lnSpc>
              <a:spcBef>
                <a:spcPts val="0"/>
              </a:spcBef>
              <a:spcAft>
                <a:spcPts val="0"/>
              </a:spcAft>
              <a:buFont typeface="Arial" panose="020B0604020202020204" pitchFamily="34" charset="0"/>
              <a:buChar char="•"/>
            </a:pPr>
            <a:r>
              <a:rPr lang="en-US">
                <a:solidFill>
                  <a:schemeClr val="tx1"/>
                </a:solidFill>
                <a:latin typeface="Assistant" pitchFamily="2" charset="-79"/>
                <a:cs typeface="Assistant" pitchFamily="2" charset="-79"/>
              </a:rPr>
              <a:t>Mỗi dòng có ý nghĩa gì? Có vấn đề các dòng có ý nghĩa khác nhau không?</a:t>
            </a:r>
          </a:p>
          <a:p>
            <a:pPr marL="285750" lvl="0" indent="-285750" algn="l" rtl="0">
              <a:lnSpc>
                <a:spcPct val="150000"/>
              </a:lnSpc>
              <a:spcBef>
                <a:spcPts val="0"/>
              </a:spcBef>
              <a:spcAft>
                <a:spcPts val="0"/>
              </a:spcAft>
              <a:buFont typeface="Arial" panose="020B0604020202020204" pitchFamily="34" charset="0"/>
              <a:buChar char="•"/>
            </a:pPr>
            <a:r>
              <a:rPr lang="en-US">
                <a:latin typeface="Assistant" pitchFamily="2" charset="-79"/>
                <a:cs typeface="Assistant" pitchFamily="2" charset="-79"/>
              </a:rPr>
              <a:t>Dữ liệu có các dòng bị lặp không?</a:t>
            </a:r>
            <a:endParaRPr lang="en-US">
              <a:solidFill>
                <a:schemeClr val="tx1"/>
              </a:solidFill>
              <a:latin typeface="Assistant" pitchFamily="2" charset="-79"/>
              <a:cs typeface="Assistant" pitchFamily="2" charset="-79"/>
            </a:endParaRPr>
          </a:p>
          <a:p>
            <a:pPr marL="285750" lvl="0" indent="-285750" algn="l" rtl="0">
              <a:lnSpc>
                <a:spcPct val="150000"/>
              </a:lnSpc>
              <a:spcBef>
                <a:spcPts val="0"/>
              </a:spcBef>
              <a:spcAft>
                <a:spcPts val="0"/>
              </a:spcAft>
              <a:buFont typeface="Arial" panose="020B0604020202020204" pitchFamily="34" charset="0"/>
              <a:buChar char="•"/>
            </a:pPr>
            <a:r>
              <a:rPr lang="en-US">
                <a:latin typeface="Assistant" pitchFamily="2" charset="-79"/>
                <a:cs typeface="Assistant" pitchFamily="2" charset="-79"/>
              </a:rPr>
              <a:t>Tỉ lệ giá trị thiếu của từng cột</a:t>
            </a:r>
            <a:endParaRPr lang="en-US" i="0">
              <a:effectLst/>
              <a:latin typeface="Assistant" pitchFamily="2" charset="-79"/>
              <a:cs typeface="Assistant" pitchFamily="2" charset="-79"/>
            </a:endParaRPr>
          </a:p>
          <a:p>
            <a:pPr marL="285750" lvl="0" indent="-285750" algn="l" rtl="0">
              <a:lnSpc>
                <a:spcPct val="150000"/>
              </a:lnSpc>
              <a:spcBef>
                <a:spcPts val="0"/>
              </a:spcBef>
              <a:spcAft>
                <a:spcPts val="0"/>
              </a:spcAft>
              <a:buFont typeface="Arial" panose="020B0604020202020204" pitchFamily="34" charset="0"/>
              <a:buChar char="•"/>
            </a:pPr>
            <a:r>
              <a:rPr lang="en-US" i="0">
                <a:effectLst/>
                <a:latin typeface="Assistant" pitchFamily="2" charset="-79"/>
                <a:cs typeface="Assistant" pitchFamily="2" charset="-79"/>
              </a:rPr>
              <a:t>Mỗi cột có ý nghĩa gì?</a:t>
            </a:r>
          </a:p>
          <a:p>
            <a:pPr marL="285750" lvl="0" indent="-285750" algn="l" rtl="0">
              <a:lnSpc>
                <a:spcPct val="150000"/>
              </a:lnSpc>
              <a:spcBef>
                <a:spcPts val="0"/>
              </a:spcBef>
              <a:spcAft>
                <a:spcPts val="0"/>
              </a:spcAft>
              <a:buFont typeface="Arial" panose="020B0604020202020204" pitchFamily="34" charset="0"/>
              <a:buChar char="•"/>
            </a:pPr>
            <a:r>
              <a:rPr lang="vi-VN" i="0">
                <a:effectLst/>
                <a:latin typeface="Assistant" pitchFamily="2" charset="-79"/>
                <a:cs typeface="Assistant" pitchFamily="2" charset="-79"/>
              </a:rPr>
              <a:t>Mỗi cột hiện đang có kiểu dữ liệu gì? Có cột nào có kiểu dữ liệu chưa phù hợp để có thể xử lý tiếp hay không?</a:t>
            </a:r>
            <a:endParaRPr lang="en-US" i="0">
              <a:effectLst/>
              <a:latin typeface="Assistant" pitchFamily="2" charset="-79"/>
              <a:cs typeface="Assistant" pitchFamily="2" charset="-79"/>
            </a:endParaRPr>
          </a:p>
          <a:p>
            <a:pPr marL="285750" lvl="0" indent="-285750" algn="l" rtl="0">
              <a:lnSpc>
                <a:spcPct val="150000"/>
              </a:lnSpc>
              <a:spcBef>
                <a:spcPts val="0"/>
              </a:spcBef>
              <a:spcAft>
                <a:spcPts val="0"/>
              </a:spcAft>
              <a:buFont typeface="Arial" panose="020B0604020202020204" pitchFamily="34" charset="0"/>
              <a:buChar char="•"/>
            </a:pPr>
            <a:r>
              <a:rPr lang="vi-VN" i="0">
                <a:effectLst/>
                <a:latin typeface="Assistant" pitchFamily="2" charset="-79"/>
                <a:cs typeface="Assistant" pitchFamily="2" charset="-79"/>
              </a:rPr>
              <a:t>Với mỗi cột có kiểu dữ liệu số, các giá trị phân bố như thế nào?</a:t>
            </a:r>
            <a:endParaRPr lang="en-US">
              <a:latin typeface="Assistant" pitchFamily="2" charset="-79"/>
              <a:cs typeface="Assistant" pitchFamily="2" charset="-79"/>
            </a:endParaRPr>
          </a:p>
          <a:p>
            <a:pPr marL="285750" lvl="0" indent="-285750" algn="l" rtl="0">
              <a:lnSpc>
                <a:spcPct val="150000"/>
              </a:lnSpc>
              <a:spcBef>
                <a:spcPts val="0"/>
              </a:spcBef>
              <a:spcAft>
                <a:spcPts val="0"/>
              </a:spcAft>
              <a:buFont typeface="Arial" panose="020B0604020202020204" pitchFamily="34" charset="0"/>
              <a:buChar char="•"/>
            </a:pPr>
            <a:r>
              <a:rPr lang="vi-VN" i="0">
                <a:effectLst/>
                <a:latin typeface="Assistant" pitchFamily="2" charset="-79"/>
                <a:cs typeface="Assistant" pitchFamily="2" charset="-79"/>
              </a:rPr>
              <a:t>Với mỗi cột có kiểu dữ liệu không phải dạng số, các giá trị được phân bố như thế nào?</a:t>
            </a:r>
          </a:p>
          <a:p>
            <a:pPr marL="0" lvl="0" indent="0" algn="l" rtl="0">
              <a:lnSpc>
                <a:spcPct val="150000"/>
              </a:lnSpc>
              <a:spcBef>
                <a:spcPts val="0"/>
              </a:spcBef>
              <a:spcAft>
                <a:spcPts val="0"/>
              </a:spcAft>
            </a:pPr>
            <a:endParaRPr lang="en-US">
              <a:solidFill>
                <a:schemeClr val="tx1"/>
              </a:solidFill>
              <a:latin typeface="Assistant" pitchFamily="2" charset="-79"/>
              <a:cs typeface="Assistant" pitchFamily="2" charset="-79"/>
            </a:endParaRPr>
          </a:p>
        </p:txBody>
      </p:sp>
      <p:grpSp>
        <p:nvGrpSpPr>
          <p:cNvPr id="438" name="Google Shape;438;p46"/>
          <p:cNvGrpSpPr/>
          <p:nvPr/>
        </p:nvGrpSpPr>
        <p:grpSpPr>
          <a:xfrm rot="5400000">
            <a:off x="8075255" y="981469"/>
            <a:ext cx="566924" cy="182883"/>
            <a:chOff x="322625" y="4867200"/>
            <a:chExt cx="847800" cy="276300"/>
          </a:xfrm>
        </p:grpSpPr>
        <p:cxnSp>
          <p:nvCxnSpPr>
            <p:cNvPr id="439" name="Google Shape;439;p46"/>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0" name="Google Shape;440;p46"/>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1" name="Google Shape;441;p46"/>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2" name="Google Shape;442;p46"/>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3" name="Google Shape;443;p46"/>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4" name="Google Shape;444;p46"/>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grpSp>
        <p:nvGrpSpPr>
          <p:cNvPr id="446" name="Google Shape;446;p46"/>
          <p:cNvGrpSpPr/>
          <p:nvPr/>
        </p:nvGrpSpPr>
        <p:grpSpPr>
          <a:xfrm>
            <a:off x="4005088" y="4421107"/>
            <a:ext cx="566924" cy="182883"/>
            <a:chOff x="322625" y="4867200"/>
            <a:chExt cx="847800" cy="276300"/>
          </a:xfrm>
        </p:grpSpPr>
        <p:cxnSp>
          <p:nvCxnSpPr>
            <p:cNvPr id="447" name="Google Shape;447;p46"/>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8" name="Google Shape;448;p46"/>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9" name="Google Shape;449;p46"/>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0" name="Google Shape;450;p46"/>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1" name="Google Shape;451;p46"/>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2" name="Google Shape;452;p46"/>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spTree>
    <p:extLst>
      <p:ext uri="{BB962C8B-B14F-4D97-AF65-F5344CB8AC3E}">
        <p14:creationId xmlns:p14="http://schemas.microsoft.com/office/powerpoint/2010/main" val="37229166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sp>
        <p:nvSpPr>
          <p:cNvPr id="436" name="Google Shape;436;p46"/>
          <p:cNvSpPr txBox="1">
            <a:spLocks noGrp="1"/>
          </p:cNvSpPr>
          <p:nvPr>
            <p:ph type="title"/>
          </p:nvPr>
        </p:nvSpPr>
        <p:spPr>
          <a:xfrm>
            <a:off x="262333" y="598092"/>
            <a:ext cx="3712981" cy="554461"/>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sz="2800"/>
              <a:t>Các câu hỏi đặt ra</a:t>
            </a:r>
          </a:p>
        </p:txBody>
      </p:sp>
      <p:sp>
        <p:nvSpPr>
          <p:cNvPr id="437" name="Google Shape;437;p46"/>
          <p:cNvSpPr txBox="1">
            <a:spLocks noGrp="1"/>
          </p:cNvSpPr>
          <p:nvPr>
            <p:ph type="subTitle" idx="1"/>
          </p:nvPr>
        </p:nvSpPr>
        <p:spPr>
          <a:xfrm>
            <a:off x="679461" y="1152553"/>
            <a:ext cx="8038336" cy="3268554"/>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pPr>
            <a:r>
              <a:rPr lang="en-US" sz="1600" b="1">
                <a:latin typeface="Assistant" pitchFamily="2" charset="-79"/>
                <a:cs typeface="Assistant" pitchFamily="2" charset="-79"/>
              </a:rPr>
              <a:t>Đọc dữ liệu, tính số dòng và số cột </a:t>
            </a:r>
          </a:p>
          <a:p>
            <a:pPr marL="285750" lvl="0" indent="-285750" algn="l" rtl="0">
              <a:lnSpc>
                <a:spcPct val="150000"/>
              </a:lnSpc>
              <a:spcBef>
                <a:spcPts val="0"/>
              </a:spcBef>
              <a:spcAft>
                <a:spcPts val="0"/>
              </a:spcAft>
              <a:buFont typeface="Arial" panose="020B0604020202020204" pitchFamily="34" charset="0"/>
              <a:buChar char="•"/>
            </a:pPr>
            <a:r>
              <a:rPr lang="vi-VN">
                <a:solidFill>
                  <a:schemeClr val="tx1"/>
                </a:solidFill>
                <a:latin typeface="Assistant" pitchFamily="2" charset="-79"/>
                <a:cs typeface="Assistant" pitchFamily="2" charset="-79"/>
              </a:rPr>
              <a:t>Import các thư viện cần thiết →   pandas, numpy, …</a:t>
            </a:r>
          </a:p>
          <a:p>
            <a:pPr marL="285750" lvl="0" indent="-285750" algn="l" rtl="0">
              <a:lnSpc>
                <a:spcPct val="150000"/>
              </a:lnSpc>
              <a:spcBef>
                <a:spcPts val="0"/>
              </a:spcBef>
              <a:spcAft>
                <a:spcPts val="0"/>
              </a:spcAft>
              <a:buFont typeface="Arial" panose="020B0604020202020204" pitchFamily="34" charset="0"/>
              <a:buChar char="•"/>
            </a:pPr>
            <a:r>
              <a:rPr lang="vi-VN">
                <a:solidFill>
                  <a:schemeClr val="tx1"/>
                </a:solidFill>
                <a:latin typeface="Assistant" pitchFamily="2" charset="-79"/>
                <a:cs typeface="Assistant" pitchFamily="2" charset="-79"/>
              </a:rPr>
              <a:t>Đọc dữ liệu từ file sau khi cào về bằng pd.read_csv() và lưu vào biến df</a:t>
            </a:r>
          </a:p>
          <a:p>
            <a:pPr marL="285750" lvl="0" indent="-285750" algn="l" rtl="0">
              <a:lnSpc>
                <a:spcPct val="150000"/>
              </a:lnSpc>
              <a:spcBef>
                <a:spcPts val="0"/>
              </a:spcBef>
              <a:spcAft>
                <a:spcPts val="0"/>
              </a:spcAft>
              <a:buFont typeface="Arial" panose="020B0604020202020204" pitchFamily="34" charset="0"/>
              <a:buChar char="•"/>
            </a:pPr>
            <a:r>
              <a:rPr lang="en-US">
                <a:solidFill>
                  <a:schemeClr val="tx1"/>
                </a:solidFill>
                <a:latin typeface="Assistant" pitchFamily="2" charset="-79"/>
                <a:cs typeface="Assistant" pitchFamily="2" charset="-79"/>
              </a:rPr>
              <a:t>Tính số dòng và số cột thông qua df.shape()</a:t>
            </a:r>
          </a:p>
          <a:p>
            <a:pPr marL="0" lvl="0" indent="0" algn="l" rtl="0">
              <a:lnSpc>
                <a:spcPct val="150000"/>
              </a:lnSpc>
              <a:spcBef>
                <a:spcPts val="0"/>
              </a:spcBef>
              <a:spcAft>
                <a:spcPts val="0"/>
              </a:spcAft>
            </a:pPr>
            <a:r>
              <a:rPr lang="en-US" sz="1600" b="1">
                <a:solidFill>
                  <a:schemeClr val="tx1"/>
                </a:solidFill>
                <a:latin typeface="Assistant" pitchFamily="2" charset="-79"/>
                <a:cs typeface="Assistant" pitchFamily="2" charset="-79"/>
              </a:rPr>
              <a:t>Mỗi dòng có ý nghĩa gì? Có vấn đề các dòng có ý nghĩa khác nhau không?</a:t>
            </a:r>
          </a:p>
          <a:p>
            <a:pPr marL="285750" lvl="0" indent="-285750" algn="l" rtl="0">
              <a:lnSpc>
                <a:spcPct val="150000"/>
              </a:lnSpc>
              <a:spcBef>
                <a:spcPts val="0"/>
              </a:spcBef>
              <a:spcAft>
                <a:spcPts val="0"/>
              </a:spcAft>
              <a:buFont typeface="Arial" panose="020B0604020202020204" pitchFamily="34" charset="0"/>
              <a:buChar char="•"/>
            </a:pPr>
            <a:r>
              <a:rPr lang="en-US">
                <a:solidFill>
                  <a:schemeClr val="tx1"/>
                </a:solidFill>
                <a:latin typeface="Assistant" pitchFamily="2" charset="-79"/>
                <a:cs typeface="Assistant" pitchFamily="2" charset="-79"/>
              </a:rPr>
              <a:t>Mỗi dòng trong tập dữ liệu là thông tin và các chỉ số thời tiết của quận Tân Bình (TP.HCM) tại thời điểm nhất định (cập nhật 30 phút/lần)</a:t>
            </a:r>
          </a:p>
          <a:p>
            <a:pPr marL="285750" lvl="0" indent="-285750" algn="l" rtl="0">
              <a:lnSpc>
                <a:spcPct val="150000"/>
              </a:lnSpc>
              <a:spcBef>
                <a:spcPts val="0"/>
              </a:spcBef>
              <a:spcAft>
                <a:spcPts val="0"/>
              </a:spcAft>
              <a:buFont typeface="Arial" panose="020B0604020202020204" pitchFamily="34" charset="0"/>
              <a:buChar char="•"/>
            </a:pPr>
            <a:r>
              <a:rPr lang="en-US">
                <a:solidFill>
                  <a:schemeClr val="tx1"/>
                </a:solidFill>
                <a:latin typeface="Assistant" pitchFamily="2" charset="-79"/>
                <a:cs typeface="Assistant" pitchFamily="2" charset="-79"/>
              </a:rPr>
              <a:t>Có vẻ không có vấn đề các dòng có ý nghĩa khác nhau, tức là không có dòng nào bị “lạc loài”</a:t>
            </a:r>
          </a:p>
        </p:txBody>
      </p:sp>
      <p:grpSp>
        <p:nvGrpSpPr>
          <p:cNvPr id="438" name="Google Shape;438;p46"/>
          <p:cNvGrpSpPr/>
          <p:nvPr/>
        </p:nvGrpSpPr>
        <p:grpSpPr>
          <a:xfrm rot="5400000">
            <a:off x="8075255" y="981469"/>
            <a:ext cx="566924" cy="182883"/>
            <a:chOff x="322625" y="4867200"/>
            <a:chExt cx="847800" cy="276300"/>
          </a:xfrm>
        </p:grpSpPr>
        <p:cxnSp>
          <p:nvCxnSpPr>
            <p:cNvPr id="439" name="Google Shape;439;p46"/>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0" name="Google Shape;440;p46"/>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1" name="Google Shape;441;p46"/>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2" name="Google Shape;442;p46"/>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3" name="Google Shape;443;p46"/>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4" name="Google Shape;444;p46"/>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grpSp>
        <p:nvGrpSpPr>
          <p:cNvPr id="446" name="Google Shape;446;p46"/>
          <p:cNvGrpSpPr/>
          <p:nvPr/>
        </p:nvGrpSpPr>
        <p:grpSpPr>
          <a:xfrm>
            <a:off x="4005088" y="4421107"/>
            <a:ext cx="566924" cy="182883"/>
            <a:chOff x="322625" y="4867200"/>
            <a:chExt cx="847800" cy="276300"/>
          </a:xfrm>
        </p:grpSpPr>
        <p:cxnSp>
          <p:nvCxnSpPr>
            <p:cNvPr id="447" name="Google Shape;447;p46"/>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8" name="Google Shape;448;p46"/>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9" name="Google Shape;449;p46"/>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0" name="Google Shape;450;p46"/>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1" name="Google Shape;451;p46"/>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2" name="Google Shape;452;p46"/>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spTree>
    <p:extLst>
      <p:ext uri="{BB962C8B-B14F-4D97-AF65-F5344CB8AC3E}">
        <p14:creationId xmlns:p14="http://schemas.microsoft.com/office/powerpoint/2010/main" val="41035335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sp>
        <p:nvSpPr>
          <p:cNvPr id="436" name="Google Shape;436;p46"/>
          <p:cNvSpPr txBox="1">
            <a:spLocks noGrp="1"/>
          </p:cNvSpPr>
          <p:nvPr>
            <p:ph type="title"/>
          </p:nvPr>
        </p:nvSpPr>
        <p:spPr>
          <a:xfrm>
            <a:off x="262333" y="598092"/>
            <a:ext cx="3712981" cy="554461"/>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sz="2800"/>
              <a:t>Các câu hỏi đặt ra</a:t>
            </a:r>
          </a:p>
        </p:txBody>
      </p:sp>
      <p:sp>
        <p:nvSpPr>
          <p:cNvPr id="437" name="Google Shape;437;p46"/>
          <p:cNvSpPr txBox="1">
            <a:spLocks noGrp="1"/>
          </p:cNvSpPr>
          <p:nvPr>
            <p:ph type="subTitle" idx="1"/>
          </p:nvPr>
        </p:nvSpPr>
        <p:spPr>
          <a:xfrm>
            <a:off x="679460" y="1152552"/>
            <a:ext cx="8092581" cy="3392856"/>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pPr>
            <a:r>
              <a:rPr lang="en-US" sz="1600" b="1">
                <a:latin typeface="Assistant" pitchFamily="2" charset="-79"/>
                <a:cs typeface="Assistant" pitchFamily="2" charset="-79"/>
              </a:rPr>
              <a:t>Dữ liệu có các dòng bị lặp không?</a:t>
            </a:r>
          </a:p>
          <a:p>
            <a:pPr marL="285750" lvl="0" indent="-285750" algn="l" rtl="0">
              <a:lnSpc>
                <a:spcPct val="150000"/>
              </a:lnSpc>
              <a:spcBef>
                <a:spcPts val="0"/>
              </a:spcBef>
              <a:spcAft>
                <a:spcPts val="0"/>
              </a:spcAft>
              <a:buFont typeface="Arial" panose="020B0604020202020204" pitchFamily="34" charset="0"/>
              <a:buChar char="•"/>
            </a:pPr>
            <a:r>
              <a:rPr lang="vi-VN">
                <a:solidFill>
                  <a:schemeClr val="tx1"/>
                </a:solidFill>
                <a:latin typeface="Assistant" pitchFamily="2" charset="-79"/>
                <a:cs typeface="Assistant" pitchFamily="2" charset="-79"/>
              </a:rPr>
              <a:t>Sử dụng duplicated() và any() để kiểm tra xem có dòng nào bị lặp không. Kết quả sẽ trả về giá trị True nếu dữ liệu có dòng bị lặp, ngược lại trả về False →   df.duplicated().any()</a:t>
            </a:r>
            <a:endParaRPr lang="en-US">
              <a:solidFill>
                <a:schemeClr val="tx1"/>
              </a:solidFill>
              <a:latin typeface="Assistant" pitchFamily="2" charset="-79"/>
              <a:cs typeface="Assistant" pitchFamily="2" charset="-79"/>
            </a:endParaRPr>
          </a:p>
          <a:p>
            <a:pPr marL="0" lvl="0" indent="0" algn="l" rtl="0">
              <a:lnSpc>
                <a:spcPct val="150000"/>
              </a:lnSpc>
              <a:spcBef>
                <a:spcPts val="0"/>
              </a:spcBef>
              <a:spcAft>
                <a:spcPts val="0"/>
              </a:spcAft>
            </a:pPr>
            <a:r>
              <a:rPr lang="en-US" sz="1600" b="1">
                <a:solidFill>
                  <a:schemeClr val="tx1"/>
                </a:solidFill>
                <a:latin typeface="Assistant" pitchFamily="2" charset="-79"/>
                <a:cs typeface="Assistant" pitchFamily="2" charset="-79"/>
              </a:rPr>
              <a:t>Tỉ lệ giá trị thiếu của từng cột</a:t>
            </a:r>
          </a:p>
          <a:p>
            <a:pPr marL="285750" lvl="0" indent="-285750" algn="l" rtl="0">
              <a:lnSpc>
                <a:spcPct val="150000"/>
              </a:lnSpc>
              <a:spcBef>
                <a:spcPts val="0"/>
              </a:spcBef>
              <a:spcAft>
                <a:spcPts val="0"/>
              </a:spcAft>
              <a:buFont typeface="Arial" panose="020B0604020202020204" pitchFamily="34" charset="0"/>
              <a:buChar char="•"/>
            </a:pPr>
            <a:r>
              <a:rPr lang="vi-VN">
                <a:solidFill>
                  <a:schemeClr val="tx1"/>
                </a:solidFill>
                <a:latin typeface="Assistant" pitchFamily="2" charset="-79"/>
                <a:cs typeface="Assistant" pitchFamily="2" charset="-79"/>
              </a:rPr>
              <a:t>Sử dụng isnull() để biết được giá trị thiếu, sau đó dùng sum() để tính tổng số giá trị thiếu theo từng cột. Cuối cùng chia cho tổng số dòng của dữ liệu để tính tỉ lệ giá trị thiếu của từng cột và lưu vào biến missing_ratio</a:t>
            </a:r>
            <a:endParaRPr lang="en-US">
              <a:solidFill>
                <a:schemeClr val="tx1"/>
              </a:solidFill>
              <a:latin typeface="Assistant" pitchFamily="2" charset="-79"/>
              <a:cs typeface="Assistant" pitchFamily="2" charset="-79"/>
            </a:endParaRPr>
          </a:p>
          <a:p>
            <a:pPr marL="285750" lvl="0" indent="-285750" algn="l" rtl="0">
              <a:lnSpc>
                <a:spcPct val="150000"/>
              </a:lnSpc>
              <a:spcBef>
                <a:spcPts val="0"/>
              </a:spcBef>
              <a:spcAft>
                <a:spcPts val="0"/>
              </a:spcAft>
              <a:buFont typeface="Arial" panose="020B0604020202020204" pitchFamily="34" charset="0"/>
              <a:buChar char="•"/>
            </a:pPr>
            <a:r>
              <a:rPr lang="en-US">
                <a:solidFill>
                  <a:schemeClr val="tx1"/>
                </a:solidFill>
                <a:latin typeface="Assistant" pitchFamily="2" charset="-79"/>
                <a:cs typeface="Assistant" pitchFamily="2" charset="-79"/>
              </a:rPr>
              <a:t>Loại bỏ một số cột không cần thiết. </a:t>
            </a:r>
            <a:r>
              <a:rPr lang="vi-VN">
                <a:solidFill>
                  <a:schemeClr val="tx1"/>
                </a:solidFill>
                <a:latin typeface="Assistant" pitchFamily="2" charset="-79"/>
                <a:cs typeface="Assistant" pitchFamily="2" charset="-79"/>
              </a:rPr>
              <a:t>Có rất nhiều cột không có giá trị (tỉ lệ dữ liệu thiếu là 100%) → làm gọn → bỏ những cột không có ý nghĩa đó →   lưu tên những cột vào list del_cols, sau đó dùng df.drop(del_cols, axis=1) để bỏ những cột đó đi</a:t>
            </a:r>
            <a:endParaRPr lang="en-US">
              <a:solidFill>
                <a:schemeClr val="tx1"/>
              </a:solidFill>
              <a:latin typeface="Assistant" pitchFamily="2" charset="-79"/>
              <a:cs typeface="Assistant" pitchFamily="2" charset="-79"/>
            </a:endParaRPr>
          </a:p>
        </p:txBody>
      </p:sp>
      <p:grpSp>
        <p:nvGrpSpPr>
          <p:cNvPr id="438" name="Google Shape;438;p46"/>
          <p:cNvGrpSpPr/>
          <p:nvPr/>
        </p:nvGrpSpPr>
        <p:grpSpPr>
          <a:xfrm rot="5400000">
            <a:off x="8075255" y="981469"/>
            <a:ext cx="566924" cy="182883"/>
            <a:chOff x="322625" y="4867200"/>
            <a:chExt cx="847800" cy="276300"/>
          </a:xfrm>
        </p:grpSpPr>
        <p:cxnSp>
          <p:nvCxnSpPr>
            <p:cNvPr id="439" name="Google Shape;439;p46"/>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0" name="Google Shape;440;p46"/>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1" name="Google Shape;441;p46"/>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2" name="Google Shape;442;p46"/>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3" name="Google Shape;443;p46"/>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4" name="Google Shape;444;p46"/>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grpSp>
        <p:nvGrpSpPr>
          <p:cNvPr id="446" name="Google Shape;446;p46"/>
          <p:cNvGrpSpPr/>
          <p:nvPr/>
        </p:nvGrpSpPr>
        <p:grpSpPr>
          <a:xfrm>
            <a:off x="4005076" y="4726837"/>
            <a:ext cx="566924" cy="182883"/>
            <a:chOff x="322625" y="4867200"/>
            <a:chExt cx="847800" cy="276300"/>
          </a:xfrm>
        </p:grpSpPr>
        <p:cxnSp>
          <p:nvCxnSpPr>
            <p:cNvPr id="447" name="Google Shape;447;p46"/>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8" name="Google Shape;448;p46"/>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9" name="Google Shape;449;p46"/>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0" name="Google Shape;450;p46"/>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1" name="Google Shape;451;p46"/>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2" name="Google Shape;452;p46"/>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spTree>
    <p:extLst>
      <p:ext uri="{BB962C8B-B14F-4D97-AF65-F5344CB8AC3E}">
        <p14:creationId xmlns:p14="http://schemas.microsoft.com/office/powerpoint/2010/main" val="29027076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sp>
        <p:nvSpPr>
          <p:cNvPr id="436" name="Google Shape;436;p46"/>
          <p:cNvSpPr txBox="1">
            <a:spLocks noGrp="1"/>
          </p:cNvSpPr>
          <p:nvPr>
            <p:ph type="title"/>
          </p:nvPr>
        </p:nvSpPr>
        <p:spPr>
          <a:xfrm>
            <a:off x="262333" y="598092"/>
            <a:ext cx="3712981" cy="554461"/>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sz="2800"/>
              <a:t>Các câu hỏi đặt ra</a:t>
            </a:r>
          </a:p>
        </p:txBody>
      </p:sp>
      <p:sp>
        <p:nvSpPr>
          <p:cNvPr id="437" name="Google Shape;437;p46"/>
          <p:cNvSpPr txBox="1">
            <a:spLocks noGrp="1"/>
          </p:cNvSpPr>
          <p:nvPr>
            <p:ph type="subTitle" idx="1"/>
          </p:nvPr>
        </p:nvSpPr>
        <p:spPr>
          <a:xfrm>
            <a:off x="679460" y="1152552"/>
            <a:ext cx="8092581" cy="3392856"/>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pPr>
            <a:r>
              <a:rPr lang="en-US" sz="1600" b="1">
                <a:latin typeface="Assistant" pitchFamily="2" charset="-79"/>
                <a:cs typeface="Assistant" pitchFamily="2" charset="-79"/>
              </a:rPr>
              <a:t>Mỗi cột có ý nghĩa gì?</a:t>
            </a:r>
          </a:p>
          <a:p>
            <a:pPr marL="285750" lvl="0" indent="-285750" algn="l" rtl="0">
              <a:lnSpc>
                <a:spcPct val="150000"/>
              </a:lnSpc>
              <a:spcBef>
                <a:spcPts val="0"/>
              </a:spcBef>
              <a:spcAft>
                <a:spcPts val="0"/>
              </a:spcAft>
              <a:buFont typeface="Arial" panose="020B0604020202020204" pitchFamily="34" charset="0"/>
              <a:buChar char="•"/>
            </a:pPr>
            <a:r>
              <a:rPr lang="vi-VN">
                <a:solidFill>
                  <a:schemeClr val="tx1"/>
                </a:solidFill>
                <a:latin typeface="Assistant" pitchFamily="2" charset="-79"/>
                <a:cs typeface="Assistant" pitchFamily="2" charset="-79"/>
              </a:rPr>
              <a:t>Dựa vào thông tin mô tả ở Thu thập dữ liệu, ta chọn ra những cột liên quan và cần thiết</a:t>
            </a:r>
            <a:endParaRPr lang="en-US">
              <a:solidFill>
                <a:schemeClr val="tx1"/>
              </a:solidFill>
              <a:latin typeface="Assistant" pitchFamily="2" charset="-79"/>
              <a:cs typeface="Assistant" pitchFamily="2" charset="-79"/>
            </a:endParaRPr>
          </a:p>
          <a:p>
            <a:pPr marL="742950" lvl="1" indent="-285750">
              <a:lnSpc>
                <a:spcPct val="150000"/>
              </a:lnSpc>
              <a:buFont typeface="Arial" panose="020B0604020202020204" pitchFamily="34" charset="0"/>
              <a:buChar char="•"/>
            </a:pPr>
            <a:r>
              <a:rPr lang="en-US">
                <a:solidFill>
                  <a:schemeClr val="tx1"/>
                </a:solidFill>
                <a:latin typeface="Assistant" pitchFamily="2" charset="-79"/>
                <a:cs typeface="Assistant" pitchFamily="2" charset="-79"/>
              </a:rPr>
              <a:t>Thời điểm biểu diễn các chỉ số thời tiết →   ‘valid_time_gmt’</a:t>
            </a:r>
          </a:p>
          <a:p>
            <a:pPr marL="742950" lvl="1" indent="-285750">
              <a:lnSpc>
                <a:spcPct val="150000"/>
              </a:lnSpc>
              <a:buFont typeface="Arial" panose="020B0604020202020204" pitchFamily="34" charset="0"/>
              <a:buChar char="•"/>
            </a:pPr>
            <a:r>
              <a:rPr lang="en-US">
                <a:solidFill>
                  <a:schemeClr val="tx1"/>
                </a:solidFill>
                <a:latin typeface="Assistant" pitchFamily="2" charset="-79"/>
                <a:cs typeface="Assistant" pitchFamily="2" charset="-79"/>
              </a:rPr>
              <a:t>Thông tin về chỉ số thời tiết →   'temp', 'wx_phrase', 'dewPt', 'heat_index', 'rh', 'pressure', 'vis', 'wspd', 'uv_desc', 'feels_like', 'uv_index'</a:t>
            </a:r>
          </a:p>
          <a:p>
            <a:pPr marL="742950" lvl="1" indent="-285750">
              <a:lnSpc>
                <a:spcPct val="150000"/>
              </a:lnSpc>
              <a:buFont typeface="Arial" panose="020B0604020202020204" pitchFamily="34" charset="0"/>
              <a:buChar char="•"/>
            </a:pPr>
            <a:r>
              <a:rPr lang="vi-VN">
                <a:solidFill>
                  <a:schemeClr val="tx1"/>
                </a:solidFill>
                <a:latin typeface="Assistant" pitchFamily="2" charset="-79"/>
                <a:cs typeface="Assistant" pitchFamily="2" charset="-79"/>
              </a:rPr>
              <a:t>Như vậy các cột bị loại bỏ bao gồm →   'key', 'class', 'expire_time_gmt', 'obs_id', 'obs_name', 'day_ind', 'wx_icon', 'icon_extd', 'wc', 'wdir', 'wdir_cardinal', 'clds'</a:t>
            </a:r>
          </a:p>
          <a:p>
            <a:pPr marL="285750" lvl="0" indent="-285750" algn="l" rtl="0">
              <a:lnSpc>
                <a:spcPct val="150000"/>
              </a:lnSpc>
              <a:spcBef>
                <a:spcPts val="0"/>
              </a:spcBef>
              <a:spcAft>
                <a:spcPts val="0"/>
              </a:spcAft>
              <a:buFont typeface="Arial" panose="020B0604020202020204" pitchFamily="34" charset="0"/>
              <a:buChar char="•"/>
            </a:pPr>
            <a:r>
              <a:rPr lang="en-US">
                <a:solidFill>
                  <a:schemeClr val="tx1"/>
                </a:solidFill>
                <a:latin typeface="Assistant" pitchFamily="2" charset="-79"/>
                <a:cs typeface="Assistant" pitchFamily="2" charset="-79"/>
              </a:rPr>
              <a:t>Loại bỏ những cột không cần thiết . </a:t>
            </a:r>
            <a:r>
              <a:rPr lang="vi-VN">
                <a:solidFill>
                  <a:schemeClr val="tx1"/>
                </a:solidFill>
                <a:latin typeface="Assistant" pitchFamily="2" charset="-79"/>
                <a:cs typeface="Assistant" pitchFamily="2" charset="-79"/>
              </a:rPr>
              <a:t>Lưu tên các cột cần bỏ vào list del_cols, sau đó df.drop(del_cols, axis=1)</a:t>
            </a:r>
          </a:p>
        </p:txBody>
      </p:sp>
      <p:grpSp>
        <p:nvGrpSpPr>
          <p:cNvPr id="438" name="Google Shape;438;p46"/>
          <p:cNvGrpSpPr/>
          <p:nvPr/>
        </p:nvGrpSpPr>
        <p:grpSpPr>
          <a:xfrm rot="5400000">
            <a:off x="8075255" y="981469"/>
            <a:ext cx="566924" cy="182883"/>
            <a:chOff x="322625" y="4867200"/>
            <a:chExt cx="847800" cy="276300"/>
          </a:xfrm>
        </p:grpSpPr>
        <p:cxnSp>
          <p:nvCxnSpPr>
            <p:cNvPr id="439" name="Google Shape;439;p46"/>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0" name="Google Shape;440;p46"/>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1" name="Google Shape;441;p46"/>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2" name="Google Shape;442;p46"/>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3" name="Google Shape;443;p46"/>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4" name="Google Shape;444;p46"/>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grpSp>
        <p:nvGrpSpPr>
          <p:cNvPr id="446" name="Google Shape;446;p46"/>
          <p:cNvGrpSpPr/>
          <p:nvPr/>
        </p:nvGrpSpPr>
        <p:grpSpPr>
          <a:xfrm>
            <a:off x="4005076" y="4726837"/>
            <a:ext cx="566924" cy="182883"/>
            <a:chOff x="322625" y="4867200"/>
            <a:chExt cx="847800" cy="276300"/>
          </a:xfrm>
        </p:grpSpPr>
        <p:cxnSp>
          <p:nvCxnSpPr>
            <p:cNvPr id="447" name="Google Shape;447;p46"/>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8" name="Google Shape;448;p46"/>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9" name="Google Shape;449;p46"/>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0" name="Google Shape;450;p46"/>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1" name="Google Shape;451;p46"/>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2" name="Google Shape;452;p46"/>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spTree>
    <p:extLst>
      <p:ext uri="{BB962C8B-B14F-4D97-AF65-F5344CB8AC3E}">
        <p14:creationId xmlns:p14="http://schemas.microsoft.com/office/powerpoint/2010/main" val="10233731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sp>
        <p:nvSpPr>
          <p:cNvPr id="436" name="Google Shape;436;p46"/>
          <p:cNvSpPr txBox="1">
            <a:spLocks noGrp="1"/>
          </p:cNvSpPr>
          <p:nvPr>
            <p:ph type="title"/>
          </p:nvPr>
        </p:nvSpPr>
        <p:spPr>
          <a:xfrm>
            <a:off x="262333" y="598092"/>
            <a:ext cx="3712981" cy="554461"/>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sz="2800"/>
              <a:t>Các câu hỏi đặt ra</a:t>
            </a:r>
          </a:p>
        </p:txBody>
      </p:sp>
      <p:sp>
        <p:nvSpPr>
          <p:cNvPr id="437" name="Google Shape;437;p46"/>
          <p:cNvSpPr txBox="1">
            <a:spLocks noGrp="1"/>
          </p:cNvSpPr>
          <p:nvPr>
            <p:ph type="subTitle" idx="1"/>
          </p:nvPr>
        </p:nvSpPr>
        <p:spPr>
          <a:xfrm>
            <a:off x="679460" y="1152552"/>
            <a:ext cx="8092581" cy="289577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pPr>
            <a:r>
              <a:rPr lang="en-US" sz="1600" b="1">
                <a:latin typeface="Assistant" pitchFamily="2" charset="-79"/>
                <a:cs typeface="Assistant" pitchFamily="2" charset="-79"/>
              </a:rPr>
              <a:t>Mỗi cột có ý nghĩa gì?</a:t>
            </a:r>
          </a:p>
          <a:p>
            <a:pPr marL="285750" indent="-285750" algn="l">
              <a:lnSpc>
                <a:spcPct val="150000"/>
              </a:lnSpc>
              <a:buFont typeface="Arial" panose="020B0604020202020204" pitchFamily="34" charset="0"/>
              <a:buChar char="•"/>
            </a:pPr>
            <a:r>
              <a:rPr lang="en-US" sz="1600">
                <a:solidFill>
                  <a:schemeClr val="tx1"/>
                </a:solidFill>
                <a:latin typeface="Assistant" pitchFamily="2" charset="-79"/>
                <a:cs typeface="Assistant" pitchFamily="2" charset="-79"/>
              </a:rPr>
              <a:t>Để dễ dàng ghi nhớ ý nghĩa của từng cột, tiến hành đổi tên cột bằng rename()</a:t>
            </a:r>
            <a:endParaRPr lang="en-US" sz="1600" b="1">
              <a:latin typeface="Assistant" pitchFamily="2" charset="-79"/>
              <a:cs typeface="Assistant" pitchFamily="2" charset="-79"/>
            </a:endParaRPr>
          </a:p>
          <a:p>
            <a:pPr marL="742950" lvl="1" indent="-285750">
              <a:lnSpc>
                <a:spcPct val="150000"/>
              </a:lnSpc>
              <a:buFont typeface="Arial" panose="020B0604020202020204" pitchFamily="34" charset="0"/>
              <a:buChar char="•"/>
            </a:pPr>
            <a:r>
              <a:rPr lang="vi-VN">
                <a:solidFill>
                  <a:schemeClr val="tx1"/>
                </a:solidFill>
                <a:latin typeface="Assistant" pitchFamily="2" charset="-79"/>
                <a:cs typeface="Assistant" pitchFamily="2" charset="-79"/>
              </a:rPr>
              <a:t>'valid_time_gmt' → 'Time', temp' → 'Temperature', 'wx_phrase' → 'Condition', 'dewPt' → 'Dew Point', 'heat_index' → 'Heat Index', 'rh' → 'Humidity', 'pressure' → 'Pressure', 'vis' →  'Wind Force', 'wspd' →  'Wind Speed', 'uv_desc' →  'UV Description', 'feels_like' →  'Temperature Feels Like', 'uv_index' →  'UV Index'</a:t>
            </a:r>
          </a:p>
          <a:p>
            <a:pPr marL="285750" lvl="0" indent="-285750" algn="l" rtl="0">
              <a:lnSpc>
                <a:spcPct val="150000"/>
              </a:lnSpc>
              <a:spcBef>
                <a:spcPts val="0"/>
              </a:spcBef>
              <a:spcAft>
                <a:spcPts val="0"/>
              </a:spcAft>
              <a:buFont typeface="Arial" panose="020B0604020202020204" pitchFamily="34" charset="0"/>
              <a:buChar char="•"/>
            </a:pPr>
            <a:r>
              <a:rPr lang="en-US">
                <a:solidFill>
                  <a:schemeClr val="tx1"/>
                </a:solidFill>
                <a:latin typeface="Assistant" pitchFamily="2" charset="-79"/>
                <a:cs typeface="Assistant" pitchFamily="2" charset="-79"/>
              </a:rPr>
              <a:t>Thống kê mô tả của từng cột: dùng describe() để tính thống kê mô tả của các cột numeric</a:t>
            </a:r>
          </a:p>
        </p:txBody>
      </p:sp>
      <p:grpSp>
        <p:nvGrpSpPr>
          <p:cNvPr id="438" name="Google Shape;438;p46"/>
          <p:cNvGrpSpPr/>
          <p:nvPr/>
        </p:nvGrpSpPr>
        <p:grpSpPr>
          <a:xfrm rot="5400000">
            <a:off x="8075255" y="981469"/>
            <a:ext cx="566924" cy="182883"/>
            <a:chOff x="322625" y="4867200"/>
            <a:chExt cx="847800" cy="276300"/>
          </a:xfrm>
        </p:grpSpPr>
        <p:cxnSp>
          <p:nvCxnSpPr>
            <p:cNvPr id="439" name="Google Shape;439;p46"/>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0" name="Google Shape;440;p46"/>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1" name="Google Shape;441;p46"/>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2" name="Google Shape;442;p46"/>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3" name="Google Shape;443;p46"/>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4" name="Google Shape;444;p46"/>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grpSp>
        <p:nvGrpSpPr>
          <p:cNvPr id="446" name="Google Shape;446;p46"/>
          <p:cNvGrpSpPr/>
          <p:nvPr/>
        </p:nvGrpSpPr>
        <p:grpSpPr>
          <a:xfrm>
            <a:off x="3408390" y="4453966"/>
            <a:ext cx="566924" cy="182883"/>
            <a:chOff x="322625" y="4867200"/>
            <a:chExt cx="847800" cy="276300"/>
          </a:xfrm>
        </p:grpSpPr>
        <p:cxnSp>
          <p:nvCxnSpPr>
            <p:cNvPr id="447" name="Google Shape;447;p46"/>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8" name="Google Shape;448;p46"/>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9" name="Google Shape;449;p46"/>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0" name="Google Shape;450;p46"/>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1" name="Google Shape;451;p46"/>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2" name="Google Shape;452;p46"/>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spTree>
    <p:extLst>
      <p:ext uri="{BB962C8B-B14F-4D97-AF65-F5344CB8AC3E}">
        <p14:creationId xmlns:p14="http://schemas.microsoft.com/office/powerpoint/2010/main" val="32470307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sp>
        <p:nvSpPr>
          <p:cNvPr id="436" name="Google Shape;436;p46"/>
          <p:cNvSpPr txBox="1">
            <a:spLocks noGrp="1"/>
          </p:cNvSpPr>
          <p:nvPr>
            <p:ph type="title"/>
          </p:nvPr>
        </p:nvSpPr>
        <p:spPr>
          <a:xfrm>
            <a:off x="262333" y="598092"/>
            <a:ext cx="3712981" cy="554461"/>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sz="2800"/>
              <a:t>Các câu hỏi đặt ra</a:t>
            </a:r>
          </a:p>
        </p:txBody>
      </p:sp>
      <p:sp>
        <p:nvSpPr>
          <p:cNvPr id="437" name="Google Shape;437;p46"/>
          <p:cNvSpPr txBox="1">
            <a:spLocks noGrp="1"/>
          </p:cNvSpPr>
          <p:nvPr>
            <p:ph type="subTitle" idx="1"/>
          </p:nvPr>
        </p:nvSpPr>
        <p:spPr>
          <a:xfrm>
            <a:off x="679460" y="1152552"/>
            <a:ext cx="8092581" cy="3392856"/>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pPr>
            <a:r>
              <a:rPr lang="vi-VN" sz="1600" b="1">
                <a:latin typeface="Assistant" pitchFamily="2" charset="-79"/>
                <a:cs typeface="Assistant" pitchFamily="2" charset="-79"/>
              </a:rPr>
              <a:t>Mỗi cột có kiểu dữ liệu gì? Có cột nào có kiểu dữ liệu chưa phù hợp để có thể xử lý tiếp hay không?</a:t>
            </a:r>
            <a:endParaRPr lang="en-US" sz="1600" b="1">
              <a:latin typeface="Assistant" pitchFamily="2" charset="-79"/>
              <a:cs typeface="Assistant" pitchFamily="2" charset="-79"/>
            </a:endParaRPr>
          </a:p>
          <a:p>
            <a:pPr marL="285750" lvl="0" indent="-285750" algn="l" rtl="0">
              <a:lnSpc>
                <a:spcPct val="150000"/>
              </a:lnSpc>
              <a:spcBef>
                <a:spcPts val="0"/>
              </a:spcBef>
              <a:spcAft>
                <a:spcPts val="0"/>
              </a:spcAft>
              <a:buFont typeface="Arial" panose="020B0604020202020204" pitchFamily="34" charset="0"/>
              <a:buChar char="•"/>
            </a:pPr>
            <a:r>
              <a:rPr lang="vi-VN">
                <a:solidFill>
                  <a:schemeClr val="tx1"/>
                </a:solidFill>
                <a:latin typeface="Assistant" pitchFamily="2" charset="-79"/>
                <a:cs typeface="Assistant" pitchFamily="2" charset="-79"/>
              </a:rPr>
              <a:t>Sử dụng info() để kiểm tra thông tin của các cột</a:t>
            </a:r>
          </a:p>
          <a:p>
            <a:pPr marL="285750" lvl="0" indent="-285750" algn="l" rtl="0">
              <a:lnSpc>
                <a:spcPct val="150000"/>
              </a:lnSpc>
              <a:spcBef>
                <a:spcPts val="0"/>
              </a:spcBef>
              <a:spcAft>
                <a:spcPts val="0"/>
              </a:spcAft>
              <a:buFont typeface="Arial" panose="020B0604020202020204" pitchFamily="34" charset="0"/>
              <a:buChar char="•"/>
            </a:pPr>
            <a:r>
              <a:rPr lang="vi-VN">
                <a:solidFill>
                  <a:schemeClr val="tx1"/>
                </a:solidFill>
                <a:latin typeface="Assistant" pitchFamily="2" charset="-79"/>
                <a:cs typeface="Assistant" pitchFamily="2" charset="-79"/>
              </a:rPr>
              <a:t>Nhận xét: Cột ‘Time’ nên là dữ liệu datetime, nhưng hiện tại có kiểu numeric → Đưa giá trị cột ‘Time’ về dạng datetime</a:t>
            </a:r>
          </a:p>
          <a:p>
            <a:pPr marL="742950" lvl="1" indent="-285750">
              <a:lnSpc>
                <a:spcPct val="150000"/>
              </a:lnSpc>
              <a:buFont typeface="Arial" panose="020B0604020202020204" pitchFamily="34" charset="0"/>
              <a:buChar char="•"/>
            </a:pPr>
            <a:r>
              <a:rPr lang="vi-VN">
                <a:solidFill>
                  <a:schemeClr val="tx1"/>
                </a:solidFill>
                <a:latin typeface="Assistant" pitchFamily="2" charset="-79"/>
                <a:cs typeface="Assistant" pitchFamily="2" charset="-79"/>
              </a:rPr>
              <a:t>Sử dụng datetime.fromtimestamp để đưa dữ liệu số về dạng datetime</a:t>
            </a:r>
          </a:p>
          <a:p>
            <a:pPr marL="742950" lvl="1" indent="-285750">
              <a:lnSpc>
                <a:spcPct val="150000"/>
              </a:lnSpc>
              <a:buFont typeface="Arial" panose="020B0604020202020204" pitchFamily="34" charset="0"/>
              <a:buChar char="•"/>
            </a:pPr>
            <a:r>
              <a:rPr lang="en-US">
                <a:solidFill>
                  <a:schemeClr val="tx1"/>
                </a:solidFill>
                <a:latin typeface="Assistant" pitchFamily="2" charset="-79"/>
                <a:cs typeface="Assistant" pitchFamily="2" charset="-79"/>
              </a:rPr>
              <a:t>Sử dụng apply() để áp dụng cho toàn bộ dữ liệu trong cột ‘Time’</a:t>
            </a:r>
          </a:p>
          <a:p>
            <a:pPr marL="285750" lvl="0" indent="-285750" algn="l" rtl="0">
              <a:lnSpc>
                <a:spcPct val="150000"/>
              </a:lnSpc>
              <a:spcBef>
                <a:spcPts val="0"/>
              </a:spcBef>
              <a:spcAft>
                <a:spcPts val="0"/>
              </a:spcAft>
              <a:buFont typeface="Arial" panose="020B0604020202020204" pitchFamily="34" charset="0"/>
              <a:buChar char="•"/>
            </a:pPr>
            <a:r>
              <a:rPr lang="en-US">
                <a:solidFill>
                  <a:schemeClr val="tx1"/>
                </a:solidFill>
                <a:latin typeface="Assistant" pitchFamily="2" charset="-79"/>
                <a:cs typeface="Assistant" pitchFamily="2" charset="-79"/>
              </a:rPr>
              <a:t>Xem xét tập giá trị của các thuộc tính phân loại</a:t>
            </a:r>
          </a:p>
          <a:p>
            <a:pPr marL="742950" lvl="1" indent="-285750">
              <a:lnSpc>
                <a:spcPct val="150000"/>
              </a:lnSpc>
              <a:buFont typeface="Arial" panose="020B0604020202020204" pitchFamily="34" charset="0"/>
              <a:buChar char="•"/>
            </a:pPr>
            <a:r>
              <a:rPr lang="en-US">
                <a:solidFill>
                  <a:schemeClr val="tx1"/>
                </a:solidFill>
                <a:latin typeface="Assistant" pitchFamily="2" charset="-79"/>
                <a:cs typeface="Assistant" pitchFamily="2" charset="-79"/>
              </a:rPr>
              <a:t>Xem xét mỗi thuộc tính phân loại có bao nhiêu giá trị phân biệt bằng set()</a:t>
            </a:r>
          </a:p>
          <a:p>
            <a:pPr marL="742950" lvl="1" indent="-285750">
              <a:lnSpc>
                <a:spcPct val="150000"/>
              </a:lnSpc>
              <a:buFont typeface="Arial" panose="020B0604020202020204" pitchFamily="34" charset="0"/>
              <a:buChar char="•"/>
            </a:pPr>
            <a:r>
              <a:rPr lang="en-US">
                <a:solidFill>
                  <a:schemeClr val="tx1"/>
                </a:solidFill>
                <a:latin typeface="Assistant" pitchFamily="2" charset="-79"/>
                <a:cs typeface="Assistant" pitchFamily="2" charset="-79"/>
              </a:rPr>
              <a:t>Sau khi áp dụng cho 2 cột ‘UV Description’ và ‘Condition’, nhận thấy rằng: </a:t>
            </a:r>
          </a:p>
          <a:p>
            <a:pPr marL="285750" lvl="0" indent="-285750" algn="l" rtl="0">
              <a:lnSpc>
                <a:spcPct val="150000"/>
              </a:lnSpc>
              <a:spcBef>
                <a:spcPts val="0"/>
              </a:spcBef>
              <a:spcAft>
                <a:spcPts val="0"/>
              </a:spcAft>
              <a:buFont typeface="Arial" panose="020B0604020202020204" pitchFamily="34" charset="0"/>
              <a:buChar char="•"/>
            </a:pPr>
            <a:endParaRPr lang="en-US">
              <a:solidFill>
                <a:schemeClr val="tx1"/>
              </a:solidFill>
              <a:latin typeface="Assistant" pitchFamily="2" charset="-79"/>
              <a:cs typeface="Assistant" pitchFamily="2" charset="-79"/>
            </a:endParaRPr>
          </a:p>
        </p:txBody>
      </p:sp>
      <p:grpSp>
        <p:nvGrpSpPr>
          <p:cNvPr id="438" name="Google Shape;438;p46"/>
          <p:cNvGrpSpPr/>
          <p:nvPr/>
        </p:nvGrpSpPr>
        <p:grpSpPr>
          <a:xfrm rot="5400000">
            <a:off x="8075255" y="981469"/>
            <a:ext cx="566924" cy="182883"/>
            <a:chOff x="322625" y="4867200"/>
            <a:chExt cx="847800" cy="276300"/>
          </a:xfrm>
        </p:grpSpPr>
        <p:cxnSp>
          <p:nvCxnSpPr>
            <p:cNvPr id="439" name="Google Shape;439;p46"/>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0" name="Google Shape;440;p46"/>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1" name="Google Shape;441;p46"/>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2" name="Google Shape;442;p46"/>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3" name="Google Shape;443;p46"/>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4" name="Google Shape;444;p46"/>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grpSp>
        <p:nvGrpSpPr>
          <p:cNvPr id="446" name="Google Shape;446;p46"/>
          <p:cNvGrpSpPr/>
          <p:nvPr/>
        </p:nvGrpSpPr>
        <p:grpSpPr>
          <a:xfrm>
            <a:off x="4005076" y="4726837"/>
            <a:ext cx="566924" cy="182883"/>
            <a:chOff x="322625" y="4867200"/>
            <a:chExt cx="847800" cy="276300"/>
          </a:xfrm>
        </p:grpSpPr>
        <p:cxnSp>
          <p:nvCxnSpPr>
            <p:cNvPr id="447" name="Google Shape;447;p46"/>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8" name="Google Shape;448;p46"/>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9" name="Google Shape;449;p46"/>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0" name="Google Shape;450;p46"/>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1" name="Google Shape;451;p46"/>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2" name="Google Shape;452;p46"/>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spTree>
    <p:extLst>
      <p:ext uri="{BB962C8B-B14F-4D97-AF65-F5344CB8AC3E}">
        <p14:creationId xmlns:p14="http://schemas.microsoft.com/office/powerpoint/2010/main" val="7416135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sp>
        <p:nvSpPr>
          <p:cNvPr id="436" name="Google Shape;436;p46"/>
          <p:cNvSpPr txBox="1">
            <a:spLocks noGrp="1"/>
          </p:cNvSpPr>
          <p:nvPr>
            <p:ph type="title"/>
          </p:nvPr>
        </p:nvSpPr>
        <p:spPr>
          <a:xfrm>
            <a:off x="262333" y="598092"/>
            <a:ext cx="3712981" cy="554461"/>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sz="2800"/>
              <a:t>Các câu hỏi đặt ra</a:t>
            </a:r>
          </a:p>
        </p:txBody>
      </p:sp>
      <p:sp>
        <p:nvSpPr>
          <p:cNvPr id="437" name="Google Shape;437;p46"/>
          <p:cNvSpPr txBox="1">
            <a:spLocks noGrp="1"/>
          </p:cNvSpPr>
          <p:nvPr>
            <p:ph type="subTitle" idx="1"/>
          </p:nvPr>
        </p:nvSpPr>
        <p:spPr>
          <a:xfrm>
            <a:off x="679460" y="1152551"/>
            <a:ext cx="8092581" cy="3481441"/>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pPr>
            <a:r>
              <a:rPr lang="vi-VN" sz="1600" b="1">
                <a:latin typeface="Assistant" pitchFamily="2" charset="-79"/>
                <a:cs typeface="Assistant" pitchFamily="2" charset="-79"/>
              </a:rPr>
              <a:t>Mỗi cột có kiểu dữ liệu gì? Có cột nào có kiểu dữ liệu chưa phù hợp để có thể xử lý tiếp hay không?</a:t>
            </a:r>
            <a:endParaRPr lang="en-US" sz="1600" b="1">
              <a:latin typeface="Assistant" pitchFamily="2" charset="-79"/>
              <a:cs typeface="Assistant" pitchFamily="2" charset="-79"/>
            </a:endParaRPr>
          </a:p>
          <a:p>
            <a:pPr marL="742950" lvl="1" indent="-285750">
              <a:lnSpc>
                <a:spcPct val="150000"/>
              </a:lnSpc>
              <a:buFont typeface="Arial" panose="020B0604020202020204" pitchFamily="34" charset="0"/>
              <a:buChar char="•"/>
            </a:pPr>
            <a:r>
              <a:rPr lang="vi-VN">
                <a:solidFill>
                  <a:schemeClr val="tx1"/>
                </a:solidFill>
                <a:latin typeface="Assistant" pitchFamily="2" charset="-79"/>
                <a:cs typeface="Assistant" pitchFamily="2" charset="-79"/>
              </a:rPr>
              <a:t>‘UV Description’: bình thường</a:t>
            </a:r>
          </a:p>
          <a:p>
            <a:pPr marL="742950" lvl="1" indent="-285750">
              <a:lnSpc>
                <a:spcPct val="150000"/>
              </a:lnSpc>
              <a:buFont typeface="Arial" panose="020B0604020202020204" pitchFamily="34" charset="0"/>
              <a:buChar char="•"/>
            </a:pPr>
            <a:r>
              <a:rPr lang="vi-VN">
                <a:solidFill>
                  <a:schemeClr val="tx1"/>
                </a:solidFill>
                <a:latin typeface="Assistant" pitchFamily="2" charset="-79"/>
                <a:cs typeface="Assistant" pitchFamily="2" charset="-79"/>
              </a:rPr>
              <a:t>Condition’: có nhiều loại điều kiện thời tiết (24 loại), nhưng xuất hiện nhiều loại có thể xếp chung vào 1 nhóm</a:t>
            </a:r>
          </a:p>
          <a:p>
            <a:pPr marL="285750" lvl="0" indent="-285750" algn="l" rtl="0">
              <a:lnSpc>
                <a:spcPct val="150000"/>
              </a:lnSpc>
              <a:spcBef>
                <a:spcPts val="0"/>
              </a:spcBef>
              <a:spcAft>
                <a:spcPts val="0"/>
              </a:spcAft>
              <a:buFont typeface="Arial" panose="020B0604020202020204" pitchFamily="34" charset="0"/>
              <a:buChar char="•"/>
            </a:pPr>
            <a:r>
              <a:rPr lang="en-US">
                <a:solidFill>
                  <a:schemeClr val="tx1"/>
                </a:solidFill>
                <a:latin typeface="Assistant" pitchFamily="2" charset="-79"/>
                <a:cs typeface="Assistant" pitchFamily="2" charset="-79"/>
              </a:rPr>
              <a:t>Xem xét tập giá trị của các thuộc tính phân loại</a:t>
            </a:r>
          </a:p>
          <a:p>
            <a:pPr marL="742950" lvl="1" indent="-285750">
              <a:lnSpc>
                <a:spcPct val="150000"/>
              </a:lnSpc>
              <a:buFont typeface="Arial" panose="020B0604020202020204" pitchFamily="34" charset="0"/>
              <a:buChar char="•"/>
            </a:pPr>
            <a:r>
              <a:rPr lang="en-US">
                <a:solidFill>
                  <a:schemeClr val="tx1"/>
                </a:solidFill>
                <a:latin typeface="Assistant" pitchFamily="2" charset="-79"/>
                <a:cs typeface="Assistant" pitchFamily="2" charset="-79"/>
              </a:rPr>
              <a:t>Phân nhóm ‘Conditon’: phân chia các loại vào 6 nhóm: 'Cloudy', 'Fair', 'Fog / Haze', 'Rain', 'T-Storm', 'Thunder'</a:t>
            </a:r>
          </a:p>
        </p:txBody>
      </p:sp>
      <p:grpSp>
        <p:nvGrpSpPr>
          <p:cNvPr id="438" name="Google Shape;438;p46"/>
          <p:cNvGrpSpPr/>
          <p:nvPr/>
        </p:nvGrpSpPr>
        <p:grpSpPr>
          <a:xfrm rot="5400000">
            <a:off x="8075255" y="981469"/>
            <a:ext cx="566924" cy="182883"/>
            <a:chOff x="322625" y="4867200"/>
            <a:chExt cx="847800" cy="276300"/>
          </a:xfrm>
        </p:grpSpPr>
        <p:cxnSp>
          <p:nvCxnSpPr>
            <p:cNvPr id="439" name="Google Shape;439;p46"/>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0" name="Google Shape;440;p46"/>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1" name="Google Shape;441;p46"/>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2" name="Google Shape;442;p46"/>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3" name="Google Shape;443;p46"/>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4" name="Google Shape;444;p46"/>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grpSp>
        <p:nvGrpSpPr>
          <p:cNvPr id="446" name="Google Shape;446;p46"/>
          <p:cNvGrpSpPr/>
          <p:nvPr/>
        </p:nvGrpSpPr>
        <p:grpSpPr>
          <a:xfrm>
            <a:off x="4005076" y="4726837"/>
            <a:ext cx="566924" cy="182883"/>
            <a:chOff x="322625" y="4867200"/>
            <a:chExt cx="847800" cy="276300"/>
          </a:xfrm>
        </p:grpSpPr>
        <p:cxnSp>
          <p:nvCxnSpPr>
            <p:cNvPr id="447" name="Google Shape;447;p46"/>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8" name="Google Shape;448;p46"/>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9" name="Google Shape;449;p46"/>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0" name="Google Shape;450;p46"/>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1" name="Google Shape;451;p46"/>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2" name="Google Shape;452;p46"/>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spTree>
    <p:extLst>
      <p:ext uri="{BB962C8B-B14F-4D97-AF65-F5344CB8AC3E}">
        <p14:creationId xmlns:p14="http://schemas.microsoft.com/office/powerpoint/2010/main" val="19225517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grpSp>
        <p:nvGrpSpPr>
          <p:cNvPr id="237" name="Google Shape;237;p38"/>
          <p:cNvGrpSpPr/>
          <p:nvPr/>
        </p:nvGrpSpPr>
        <p:grpSpPr>
          <a:xfrm>
            <a:off x="789497" y="1460198"/>
            <a:ext cx="586800" cy="491625"/>
            <a:chOff x="753533" y="1498298"/>
            <a:chExt cx="586800" cy="491625"/>
          </a:xfrm>
        </p:grpSpPr>
        <p:cxnSp>
          <p:nvCxnSpPr>
            <p:cNvPr id="238" name="Google Shape;238;p38"/>
            <p:cNvCxnSpPr/>
            <p:nvPr/>
          </p:nvCxnSpPr>
          <p:spPr>
            <a:xfrm>
              <a:off x="753533" y="1989923"/>
              <a:ext cx="586800" cy="0"/>
            </a:xfrm>
            <a:prstGeom prst="straightConnector1">
              <a:avLst/>
            </a:prstGeom>
            <a:noFill/>
            <a:ln w="28575" cap="flat" cmpd="sng">
              <a:solidFill>
                <a:schemeClr val="dk1"/>
              </a:solidFill>
              <a:prstDash val="solid"/>
              <a:round/>
              <a:headEnd type="none" w="med" len="med"/>
              <a:tailEnd type="none" w="med" len="med"/>
            </a:ln>
          </p:spPr>
        </p:cxnSp>
        <p:cxnSp>
          <p:nvCxnSpPr>
            <p:cNvPr id="239" name="Google Shape;239;p38"/>
            <p:cNvCxnSpPr/>
            <p:nvPr/>
          </p:nvCxnSpPr>
          <p:spPr>
            <a:xfrm>
              <a:off x="753533" y="1498298"/>
              <a:ext cx="586800" cy="0"/>
            </a:xfrm>
            <a:prstGeom prst="straightConnector1">
              <a:avLst/>
            </a:prstGeom>
            <a:noFill/>
            <a:ln w="28575" cap="flat" cmpd="sng">
              <a:solidFill>
                <a:schemeClr val="dk1"/>
              </a:solidFill>
              <a:prstDash val="solid"/>
              <a:round/>
              <a:headEnd type="none" w="med" len="med"/>
              <a:tailEnd type="none" w="med" len="med"/>
            </a:ln>
          </p:spPr>
        </p:cxnSp>
      </p:grpSp>
      <p:grpSp>
        <p:nvGrpSpPr>
          <p:cNvPr id="240" name="Google Shape;240;p38"/>
          <p:cNvGrpSpPr/>
          <p:nvPr/>
        </p:nvGrpSpPr>
        <p:grpSpPr>
          <a:xfrm>
            <a:off x="789497" y="2517473"/>
            <a:ext cx="586800" cy="491625"/>
            <a:chOff x="753533" y="2565098"/>
            <a:chExt cx="586800" cy="491625"/>
          </a:xfrm>
        </p:grpSpPr>
        <p:cxnSp>
          <p:nvCxnSpPr>
            <p:cNvPr id="241" name="Google Shape;241;p38"/>
            <p:cNvCxnSpPr/>
            <p:nvPr/>
          </p:nvCxnSpPr>
          <p:spPr>
            <a:xfrm>
              <a:off x="753533" y="3056723"/>
              <a:ext cx="586800" cy="0"/>
            </a:xfrm>
            <a:prstGeom prst="straightConnector1">
              <a:avLst/>
            </a:prstGeom>
            <a:noFill/>
            <a:ln w="28575" cap="flat" cmpd="sng">
              <a:solidFill>
                <a:schemeClr val="dk1"/>
              </a:solidFill>
              <a:prstDash val="solid"/>
              <a:round/>
              <a:headEnd type="none" w="med" len="med"/>
              <a:tailEnd type="none" w="med" len="med"/>
            </a:ln>
          </p:spPr>
        </p:cxnSp>
        <p:cxnSp>
          <p:nvCxnSpPr>
            <p:cNvPr id="242" name="Google Shape;242;p38"/>
            <p:cNvCxnSpPr/>
            <p:nvPr/>
          </p:nvCxnSpPr>
          <p:spPr>
            <a:xfrm>
              <a:off x="753533" y="2565098"/>
              <a:ext cx="586800" cy="0"/>
            </a:xfrm>
            <a:prstGeom prst="straightConnector1">
              <a:avLst/>
            </a:prstGeom>
            <a:noFill/>
            <a:ln w="28575" cap="flat" cmpd="sng">
              <a:solidFill>
                <a:schemeClr val="dk1"/>
              </a:solidFill>
              <a:prstDash val="solid"/>
              <a:round/>
              <a:headEnd type="none" w="med" len="med"/>
              <a:tailEnd type="none" w="med" len="med"/>
            </a:ln>
          </p:spPr>
        </p:cxnSp>
      </p:grpSp>
      <p:grpSp>
        <p:nvGrpSpPr>
          <p:cNvPr id="243" name="Google Shape;243;p38"/>
          <p:cNvGrpSpPr/>
          <p:nvPr/>
        </p:nvGrpSpPr>
        <p:grpSpPr>
          <a:xfrm>
            <a:off x="789497" y="3584273"/>
            <a:ext cx="586800" cy="491625"/>
            <a:chOff x="753533" y="3631898"/>
            <a:chExt cx="586800" cy="491625"/>
          </a:xfrm>
        </p:grpSpPr>
        <p:cxnSp>
          <p:nvCxnSpPr>
            <p:cNvPr id="244" name="Google Shape;244;p38"/>
            <p:cNvCxnSpPr/>
            <p:nvPr/>
          </p:nvCxnSpPr>
          <p:spPr>
            <a:xfrm>
              <a:off x="753533" y="4123523"/>
              <a:ext cx="586800" cy="0"/>
            </a:xfrm>
            <a:prstGeom prst="straightConnector1">
              <a:avLst/>
            </a:prstGeom>
            <a:noFill/>
            <a:ln w="28575" cap="flat" cmpd="sng">
              <a:solidFill>
                <a:schemeClr val="dk1"/>
              </a:solidFill>
              <a:prstDash val="solid"/>
              <a:round/>
              <a:headEnd type="none" w="med" len="med"/>
              <a:tailEnd type="none" w="med" len="med"/>
            </a:ln>
          </p:spPr>
        </p:cxnSp>
        <p:cxnSp>
          <p:nvCxnSpPr>
            <p:cNvPr id="245" name="Google Shape;245;p38"/>
            <p:cNvCxnSpPr/>
            <p:nvPr/>
          </p:nvCxnSpPr>
          <p:spPr>
            <a:xfrm>
              <a:off x="753533" y="3631898"/>
              <a:ext cx="586800" cy="0"/>
            </a:xfrm>
            <a:prstGeom prst="straightConnector1">
              <a:avLst/>
            </a:prstGeom>
            <a:noFill/>
            <a:ln w="28575" cap="flat" cmpd="sng">
              <a:solidFill>
                <a:schemeClr val="dk1"/>
              </a:solidFill>
              <a:prstDash val="solid"/>
              <a:round/>
              <a:headEnd type="none" w="med" len="med"/>
              <a:tailEnd type="none" w="med" len="med"/>
            </a:ln>
          </p:spPr>
        </p:cxnSp>
      </p:grpSp>
      <p:grpSp>
        <p:nvGrpSpPr>
          <p:cNvPr id="246" name="Google Shape;246;p38"/>
          <p:cNvGrpSpPr/>
          <p:nvPr/>
        </p:nvGrpSpPr>
        <p:grpSpPr>
          <a:xfrm>
            <a:off x="4778222" y="1450673"/>
            <a:ext cx="586800" cy="491625"/>
            <a:chOff x="4792133" y="1498298"/>
            <a:chExt cx="586800" cy="491625"/>
          </a:xfrm>
        </p:grpSpPr>
        <p:cxnSp>
          <p:nvCxnSpPr>
            <p:cNvPr id="247" name="Google Shape;247;p38"/>
            <p:cNvCxnSpPr/>
            <p:nvPr/>
          </p:nvCxnSpPr>
          <p:spPr>
            <a:xfrm>
              <a:off x="4792133" y="1989923"/>
              <a:ext cx="586800" cy="0"/>
            </a:xfrm>
            <a:prstGeom prst="straightConnector1">
              <a:avLst/>
            </a:prstGeom>
            <a:noFill/>
            <a:ln w="28575" cap="flat" cmpd="sng">
              <a:solidFill>
                <a:schemeClr val="dk1"/>
              </a:solidFill>
              <a:prstDash val="solid"/>
              <a:round/>
              <a:headEnd type="none" w="med" len="med"/>
              <a:tailEnd type="none" w="med" len="med"/>
            </a:ln>
          </p:spPr>
        </p:cxnSp>
        <p:cxnSp>
          <p:nvCxnSpPr>
            <p:cNvPr id="248" name="Google Shape;248;p38"/>
            <p:cNvCxnSpPr/>
            <p:nvPr/>
          </p:nvCxnSpPr>
          <p:spPr>
            <a:xfrm>
              <a:off x="4792133" y="1498298"/>
              <a:ext cx="586800" cy="0"/>
            </a:xfrm>
            <a:prstGeom prst="straightConnector1">
              <a:avLst/>
            </a:prstGeom>
            <a:noFill/>
            <a:ln w="28575" cap="flat" cmpd="sng">
              <a:solidFill>
                <a:schemeClr val="dk1"/>
              </a:solidFill>
              <a:prstDash val="solid"/>
              <a:round/>
              <a:headEnd type="none" w="med" len="med"/>
              <a:tailEnd type="none" w="med" len="med"/>
            </a:ln>
          </p:spPr>
        </p:cxnSp>
      </p:grpSp>
      <p:grpSp>
        <p:nvGrpSpPr>
          <p:cNvPr id="249" name="Google Shape;249;p38"/>
          <p:cNvGrpSpPr/>
          <p:nvPr/>
        </p:nvGrpSpPr>
        <p:grpSpPr>
          <a:xfrm>
            <a:off x="4778222" y="2517473"/>
            <a:ext cx="586800" cy="491625"/>
            <a:chOff x="4792133" y="2565098"/>
            <a:chExt cx="586800" cy="491625"/>
          </a:xfrm>
        </p:grpSpPr>
        <p:cxnSp>
          <p:nvCxnSpPr>
            <p:cNvPr id="250" name="Google Shape;250;p38"/>
            <p:cNvCxnSpPr/>
            <p:nvPr/>
          </p:nvCxnSpPr>
          <p:spPr>
            <a:xfrm>
              <a:off x="4792133" y="3056723"/>
              <a:ext cx="586800" cy="0"/>
            </a:xfrm>
            <a:prstGeom prst="straightConnector1">
              <a:avLst/>
            </a:prstGeom>
            <a:noFill/>
            <a:ln w="28575" cap="flat" cmpd="sng">
              <a:solidFill>
                <a:schemeClr val="dk1"/>
              </a:solidFill>
              <a:prstDash val="solid"/>
              <a:round/>
              <a:headEnd type="none" w="med" len="med"/>
              <a:tailEnd type="none" w="med" len="med"/>
            </a:ln>
          </p:spPr>
        </p:cxnSp>
        <p:cxnSp>
          <p:nvCxnSpPr>
            <p:cNvPr id="251" name="Google Shape;251;p38"/>
            <p:cNvCxnSpPr/>
            <p:nvPr/>
          </p:nvCxnSpPr>
          <p:spPr>
            <a:xfrm>
              <a:off x="4792133" y="2565098"/>
              <a:ext cx="586800" cy="0"/>
            </a:xfrm>
            <a:prstGeom prst="straightConnector1">
              <a:avLst/>
            </a:prstGeom>
            <a:noFill/>
            <a:ln w="28575" cap="flat" cmpd="sng">
              <a:solidFill>
                <a:schemeClr val="dk1"/>
              </a:solidFill>
              <a:prstDash val="solid"/>
              <a:round/>
              <a:headEnd type="none" w="med" len="med"/>
              <a:tailEnd type="none" w="med" len="med"/>
            </a:ln>
          </p:spPr>
        </p:cxnSp>
      </p:grpSp>
      <p:grpSp>
        <p:nvGrpSpPr>
          <p:cNvPr id="252" name="Google Shape;252;p38"/>
          <p:cNvGrpSpPr/>
          <p:nvPr/>
        </p:nvGrpSpPr>
        <p:grpSpPr>
          <a:xfrm>
            <a:off x="4778222" y="3584273"/>
            <a:ext cx="586800" cy="491625"/>
            <a:chOff x="4792133" y="3631898"/>
            <a:chExt cx="586800" cy="491625"/>
          </a:xfrm>
        </p:grpSpPr>
        <p:cxnSp>
          <p:nvCxnSpPr>
            <p:cNvPr id="253" name="Google Shape;253;p38"/>
            <p:cNvCxnSpPr/>
            <p:nvPr/>
          </p:nvCxnSpPr>
          <p:spPr>
            <a:xfrm>
              <a:off x="4792133" y="4123523"/>
              <a:ext cx="586800" cy="0"/>
            </a:xfrm>
            <a:prstGeom prst="straightConnector1">
              <a:avLst/>
            </a:prstGeom>
            <a:noFill/>
            <a:ln w="28575" cap="flat" cmpd="sng">
              <a:solidFill>
                <a:schemeClr val="dk1"/>
              </a:solidFill>
              <a:prstDash val="solid"/>
              <a:round/>
              <a:headEnd type="none" w="med" len="med"/>
              <a:tailEnd type="none" w="med" len="med"/>
            </a:ln>
          </p:spPr>
        </p:cxnSp>
        <p:cxnSp>
          <p:nvCxnSpPr>
            <p:cNvPr id="254" name="Google Shape;254;p38"/>
            <p:cNvCxnSpPr/>
            <p:nvPr/>
          </p:nvCxnSpPr>
          <p:spPr>
            <a:xfrm>
              <a:off x="4792133" y="3631898"/>
              <a:ext cx="586800" cy="0"/>
            </a:xfrm>
            <a:prstGeom prst="straightConnector1">
              <a:avLst/>
            </a:prstGeom>
            <a:noFill/>
            <a:ln w="28575" cap="flat" cmpd="sng">
              <a:solidFill>
                <a:schemeClr val="dk1"/>
              </a:solidFill>
              <a:prstDash val="solid"/>
              <a:round/>
              <a:headEnd type="none" w="med" len="med"/>
              <a:tailEnd type="none" w="med" len="med"/>
            </a:ln>
          </p:spPr>
        </p:cxnSp>
      </p:grpSp>
      <p:sp>
        <p:nvSpPr>
          <p:cNvPr id="255" name="Google Shape;255;p38"/>
          <p:cNvSpPr txBox="1">
            <a:spLocks noGrp="1"/>
          </p:cNvSpPr>
          <p:nvPr>
            <p:ph type="title" idx="2"/>
          </p:nvPr>
        </p:nvSpPr>
        <p:spPr>
          <a:xfrm>
            <a:off x="719447" y="2548450"/>
            <a:ext cx="726900" cy="394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256" name="Google Shape;256;p38"/>
          <p:cNvSpPr txBox="1">
            <a:spLocks noGrp="1"/>
          </p:cNvSpPr>
          <p:nvPr>
            <p:ph type="title" idx="4"/>
          </p:nvPr>
        </p:nvSpPr>
        <p:spPr>
          <a:xfrm>
            <a:off x="4708172" y="1476050"/>
            <a:ext cx="726900" cy="394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257" name="Google Shape;257;p38"/>
          <p:cNvSpPr txBox="1">
            <a:spLocks noGrp="1"/>
          </p:cNvSpPr>
          <p:nvPr>
            <p:ph type="title" idx="6"/>
          </p:nvPr>
        </p:nvSpPr>
        <p:spPr>
          <a:xfrm>
            <a:off x="4708172" y="2548450"/>
            <a:ext cx="726900" cy="394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05</a:t>
            </a:r>
            <a:endParaRPr/>
          </a:p>
        </p:txBody>
      </p:sp>
      <p:sp>
        <p:nvSpPr>
          <p:cNvPr id="258" name="Google Shape;258;p38"/>
          <p:cNvSpPr txBox="1">
            <a:spLocks noGrp="1"/>
          </p:cNvSpPr>
          <p:nvPr>
            <p:ph type="title"/>
          </p:nvPr>
        </p:nvSpPr>
        <p:spPr>
          <a:xfrm>
            <a:off x="719447" y="1476050"/>
            <a:ext cx="726900" cy="394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259" name="Google Shape;259;p38"/>
          <p:cNvSpPr txBox="1">
            <a:spLocks noGrp="1"/>
          </p:cNvSpPr>
          <p:nvPr>
            <p:ph type="title" idx="8"/>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Assistant"/>
                <a:ea typeface="Assistant"/>
                <a:cs typeface="Assistant"/>
                <a:sym typeface="Assistant"/>
              </a:rPr>
              <a:t>NỘI DUNG/</a:t>
            </a:r>
            <a:endParaRPr>
              <a:solidFill>
                <a:schemeClr val="dk1"/>
              </a:solidFill>
              <a:latin typeface="Assistant"/>
              <a:ea typeface="Assistant"/>
              <a:cs typeface="Assistant"/>
              <a:sym typeface="Assistant"/>
            </a:endParaRPr>
          </a:p>
        </p:txBody>
      </p:sp>
      <p:sp>
        <p:nvSpPr>
          <p:cNvPr id="260" name="Google Shape;260;p38"/>
          <p:cNvSpPr txBox="1">
            <a:spLocks noGrp="1"/>
          </p:cNvSpPr>
          <p:nvPr>
            <p:ph type="subTitle" idx="1"/>
          </p:nvPr>
        </p:nvSpPr>
        <p:spPr>
          <a:xfrm>
            <a:off x="1465903" y="1810550"/>
            <a:ext cx="2197500" cy="537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Các thành viên trong nhóm</a:t>
            </a:r>
            <a:endParaRPr/>
          </a:p>
        </p:txBody>
      </p:sp>
      <p:sp>
        <p:nvSpPr>
          <p:cNvPr id="261" name="Google Shape;261;p38"/>
          <p:cNvSpPr txBox="1">
            <a:spLocks noGrp="1"/>
          </p:cNvSpPr>
          <p:nvPr>
            <p:ph type="subTitle" idx="3"/>
          </p:nvPr>
        </p:nvSpPr>
        <p:spPr>
          <a:xfrm>
            <a:off x="1466904" y="2879863"/>
            <a:ext cx="2195400" cy="537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Lý do, công nghê, ứng dụng…</a:t>
            </a:r>
            <a:endParaRPr/>
          </a:p>
        </p:txBody>
      </p:sp>
      <p:sp>
        <p:nvSpPr>
          <p:cNvPr id="262" name="Google Shape;262;p38"/>
          <p:cNvSpPr txBox="1">
            <a:spLocks noGrp="1"/>
          </p:cNvSpPr>
          <p:nvPr>
            <p:ph type="subTitle" idx="5"/>
          </p:nvPr>
        </p:nvSpPr>
        <p:spPr>
          <a:xfrm>
            <a:off x="5458453" y="1810550"/>
            <a:ext cx="2195400" cy="537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Mô tả đặt điểm 1</a:t>
            </a:r>
          </a:p>
        </p:txBody>
      </p:sp>
      <p:sp>
        <p:nvSpPr>
          <p:cNvPr id="263" name="Google Shape;263;p38"/>
          <p:cNvSpPr txBox="1">
            <a:spLocks noGrp="1"/>
          </p:cNvSpPr>
          <p:nvPr>
            <p:ph type="subTitle" idx="7"/>
          </p:nvPr>
        </p:nvSpPr>
        <p:spPr>
          <a:xfrm>
            <a:off x="5458453" y="2879856"/>
            <a:ext cx="2197500" cy="537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Mô tả đặt điểm 1</a:t>
            </a:r>
          </a:p>
        </p:txBody>
      </p:sp>
      <p:sp>
        <p:nvSpPr>
          <p:cNvPr id="264" name="Google Shape;264;p38"/>
          <p:cNvSpPr txBox="1">
            <a:spLocks noGrp="1"/>
          </p:cNvSpPr>
          <p:nvPr>
            <p:ph type="subTitle" idx="9"/>
          </p:nvPr>
        </p:nvSpPr>
        <p:spPr>
          <a:xfrm>
            <a:off x="1465900" y="1476050"/>
            <a:ext cx="3312322" cy="394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t>GIỚI THIỆU THÀNH VIÊN</a:t>
            </a:r>
            <a:endParaRPr/>
          </a:p>
        </p:txBody>
      </p:sp>
      <p:sp>
        <p:nvSpPr>
          <p:cNvPr id="265" name="Google Shape;265;p38"/>
          <p:cNvSpPr txBox="1">
            <a:spLocks noGrp="1"/>
          </p:cNvSpPr>
          <p:nvPr>
            <p:ph type="subTitle" idx="13"/>
          </p:nvPr>
        </p:nvSpPr>
        <p:spPr>
          <a:xfrm>
            <a:off x="1467125" y="2548450"/>
            <a:ext cx="2966100" cy="394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n"/>
              <a:t>MÔ TẢ ĐỒ ÁN</a:t>
            </a:r>
            <a:endParaRPr/>
          </a:p>
        </p:txBody>
      </p:sp>
      <p:sp>
        <p:nvSpPr>
          <p:cNvPr id="266" name="Google Shape;266;p38"/>
          <p:cNvSpPr txBox="1">
            <a:spLocks noGrp="1"/>
          </p:cNvSpPr>
          <p:nvPr>
            <p:ph type="subTitle" idx="14"/>
          </p:nvPr>
        </p:nvSpPr>
        <p:spPr>
          <a:xfrm>
            <a:off x="5458450" y="1476050"/>
            <a:ext cx="2963700" cy="394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t>ĐẶT ĐIỂM 1</a:t>
            </a:r>
            <a:endParaRPr/>
          </a:p>
        </p:txBody>
      </p:sp>
      <p:sp>
        <p:nvSpPr>
          <p:cNvPr id="267" name="Google Shape;267;p38"/>
          <p:cNvSpPr txBox="1">
            <a:spLocks noGrp="1"/>
          </p:cNvSpPr>
          <p:nvPr>
            <p:ph type="subTitle" idx="15"/>
          </p:nvPr>
        </p:nvSpPr>
        <p:spPr>
          <a:xfrm>
            <a:off x="5458453" y="2548450"/>
            <a:ext cx="2966100" cy="394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t>ĐẶT ĐIỂM 2</a:t>
            </a:r>
          </a:p>
        </p:txBody>
      </p:sp>
      <p:sp>
        <p:nvSpPr>
          <p:cNvPr id="268" name="Google Shape;268;p38"/>
          <p:cNvSpPr txBox="1">
            <a:spLocks noGrp="1"/>
          </p:cNvSpPr>
          <p:nvPr>
            <p:ph type="title" idx="16"/>
          </p:nvPr>
        </p:nvSpPr>
        <p:spPr>
          <a:xfrm>
            <a:off x="719447" y="3620850"/>
            <a:ext cx="726900" cy="394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269" name="Google Shape;269;p38"/>
          <p:cNvSpPr txBox="1">
            <a:spLocks noGrp="1"/>
          </p:cNvSpPr>
          <p:nvPr>
            <p:ph type="subTitle" idx="17"/>
          </p:nvPr>
        </p:nvSpPr>
        <p:spPr>
          <a:xfrm>
            <a:off x="1466903" y="3949150"/>
            <a:ext cx="2542721" cy="537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a:t>Thu thập dữ liệu trên trang web.</a:t>
            </a:r>
            <a:endParaRPr/>
          </a:p>
        </p:txBody>
      </p:sp>
      <p:sp>
        <p:nvSpPr>
          <p:cNvPr id="270" name="Google Shape;270;p38"/>
          <p:cNvSpPr txBox="1">
            <a:spLocks noGrp="1"/>
          </p:cNvSpPr>
          <p:nvPr>
            <p:ph type="title" idx="18"/>
          </p:nvPr>
        </p:nvSpPr>
        <p:spPr>
          <a:xfrm>
            <a:off x="4708172" y="3620850"/>
            <a:ext cx="726900" cy="394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06</a:t>
            </a:r>
            <a:endParaRPr/>
          </a:p>
        </p:txBody>
      </p:sp>
      <p:sp>
        <p:nvSpPr>
          <p:cNvPr id="271" name="Google Shape;271;p38"/>
          <p:cNvSpPr txBox="1">
            <a:spLocks noGrp="1"/>
          </p:cNvSpPr>
          <p:nvPr>
            <p:ph type="subTitle" idx="19"/>
          </p:nvPr>
        </p:nvSpPr>
        <p:spPr>
          <a:xfrm>
            <a:off x="5458453" y="3949138"/>
            <a:ext cx="2197500" cy="537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Kết thúc</a:t>
            </a:r>
            <a:endParaRPr/>
          </a:p>
        </p:txBody>
      </p:sp>
      <p:sp>
        <p:nvSpPr>
          <p:cNvPr id="272" name="Google Shape;272;p38"/>
          <p:cNvSpPr txBox="1">
            <a:spLocks noGrp="1"/>
          </p:cNvSpPr>
          <p:nvPr>
            <p:ph type="subTitle" idx="20"/>
          </p:nvPr>
        </p:nvSpPr>
        <p:spPr>
          <a:xfrm>
            <a:off x="1465900" y="3620850"/>
            <a:ext cx="2966100" cy="394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DATA COLLECTION</a:t>
            </a:r>
            <a:endParaRPr/>
          </a:p>
        </p:txBody>
      </p:sp>
      <p:sp>
        <p:nvSpPr>
          <p:cNvPr id="273" name="Google Shape;273;p38"/>
          <p:cNvSpPr txBox="1">
            <a:spLocks noGrp="1"/>
          </p:cNvSpPr>
          <p:nvPr>
            <p:ph type="subTitle" idx="21"/>
          </p:nvPr>
        </p:nvSpPr>
        <p:spPr>
          <a:xfrm>
            <a:off x="5458450" y="3620850"/>
            <a:ext cx="2966100" cy="394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t>THE END</a:t>
            </a:r>
            <a:endParaRPr/>
          </a:p>
        </p:txBody>
      </p:sp>
      <p:grpSp>
        <p:nvGrpSpPr>
          <p:cNvPr id="274" name="Google Shape;274;p38"/>
          <p:cNvGrpSpPr/>
          <p:nvPr/>
        </p:nvGrpSpPr>
        <p:grpSpPr>
          <a:xfrm rot="5400000">
            <a:off x="8047251" y="731532"/>
            <a:ext cx="566924" cy="182883"/>
            <a:chOff x="322625" y="4867200"/>
            <a:chExt cx="847800" cy="276300"/>
          </a:xfrm>
        </p:grpSpPr>
        <p:cxnSp>
          <p:nvCxnSpPr>
            <p:cNvPr id="275" name="Google Shape;275;p38"/>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276" name="Google Shape;276;p38"/>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277" name="Google Shape;277;p38"/>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278" name="Google Shape;278;p38"/>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279" name="Google Shape;279;p38"/>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280" name="Google Shape;280;p38"/>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sp>
        <p:nvSpPr>
          <p:cNvPr id="436" name="Google Shape;436;p46"/>
          <p:cNvSpPr txBox="1">
            <a:spLocks noGrp="1"/>
          </p:cNvSpPr>
          <p:nvPr>
            <p:ph type="title"/>
          </p:nvPr>
        </p:nvSpPr>
        <p:spPr>
          <a:xfrm>
            <a:off x="262333" y="598092"/>
            <a:ext cx="3712981" cy="554461"/>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sz="2800"/>
              <a:t>Các câu hỏi đặt ra</a:t>
            </a:r>
          </a:p>
        </p:txBody>
      </p:sp>
      <p:sp>
        <p:nvSpPr>
          <p:cNvPr id="437" name="Google Shape;437;p46"/>
          <p:cNvSpPr txBox="1">
            <a:spLocks noGrp="1"/>
          </p:cNvSpPr>
          <p:nvPr>
            <p:ph type="subTitle" idx="1"/>
          </p:nvPr>
        </p:nvSpPr>
        <p:spPr>
          <a:xfrm>
            <a:off x="538566" y="980900"/>
            <a:ext cx="8066868" cy="3511853"/>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pPr>
            <a:r>
              <a:rPr lang="vi-VN" sz="1600" b="1">
                <a:latin typeface="Assistant" pitchFamily="2" charset="-79"/>
                <a:cs typeface="Assistant" pitchFamily="2" charset="-79"/>
              </a:rPr>
              <a:t>Với mỗi cột có kiểu dữ liệu số, các giá trị phân bố như thế nào?</a:t>
            </a:r>
            <a:endParaRPr lang="en-US" sz="1600" b="1">
              <a:latin typeface="Assistant" pitchFamily="2" charset="-79"/>
              <a:cs typeface="Assistant" pitchFamily="2" charset="-79"/>
            </a:endParaRPr>
          </a:p>
          <a:p>
            <a:pPr marL="285750" lvl="0" indent="-285750" algn="l" rtl="0">
              <a:lnSpc>
                <a:spcPct val="150000"/>
              </a:lnSpc>
              <a:spcBef>
                <a:spcPts val="0"/>
              </a:spcBef>
              <a:spcAft>
                <a:spcPts val="0"/>
              </a:spcAft>
              <a:buFont typeface="Arial" panose="020B0604020202020204" pitchFamily="34" charset="0"/>
              <a:buChar char="•"/>
            </a:pPr>
            <a:r>
              <a:rPr lang="vi-VN">
                <a:solidFill>
                  <a:schemeClr val="tx1"/>
                </a:solidFill>
                <a:latin typeface="Assistant" pitchFamily="2" charset="-79"/>
                <a:cs typeface="Assistant" pitchFamily="2" charset="-79"/>
              </a:rPr>
              <a:t>Với các cột có kiểu dữ liệu số, ta sẽ tính:</a:t>
            </a:r>
          </a:p>
          <a:p>
            <a:pPr marL="742950" lvl="1" indent="-285750">
              <a:lnSpc>
                <a:spcPct val="150000"/>
              </a:lnSpc>
              <a:buFont typeface="Arial" panose="020B0604020202020204" pitchFamily="34" charset="0"/>
              <a:buChar char="•"/>
            </a:pPr>
            <a:r>
              <a:rPr lang="vi-VN">
                <a:solidFill>
                  <a:schemeClr val="tx1"/>
                </a:solidFill>
                <a:latin typeface="Assistant" pitchFamily="2" charset="-79"/>
                <a:cs typeface="Assistant" pitchFamily="2" charset="-79"/>
              </a:rPr>
              <a:t>Tỉ lệ % (từ 0 đến 100) các giá trị thiếu</a:t>
            </a:r>
          </a:p>
          <a:p>
            <a:pPr marL="742950" lvl="1" indent="-285750">
              <a:lnSpc>
                <a:spcPct val="150000"/>
              </a:lnSpc>
              <a:buFont typeface="Arial" panose="020B0604020202020204" pitchFamily="34" charset="0"/>
              <a:buChar char="•"/>
            </a:pPr>
            <a:r>
              <a:rPr lang="vi-VN">
                <a:solidFill>
                  <a:schemeClr val="tx1"/>
                </a:solidFill>
                <a:latin typeface="Assistant" pitchFamily="2" charset="-79"/>
                <a:cs typeface="Assistant" pitchFamily="2" charset="-79"/>
              </a:rPr>
              <a:t>Giá trị min</a:t>
            </a:r>
          </a:p>
          <a:p>
            <a:pPr marL="742950" lvl="1" indent="-285750">
              <a:lnSpc>
                <a:spcPct val="150000"/>
              </a:lnSpc>
              <a:buFont typeface="Arial" panose="020B0604020202020204" pitchFamily="34" charset="0"/>
              <a:buChar char="•"/>
            </a:pPr>
            <a:r>
              <a:rPr lang="vi-VN">
                <a:solidFill>
                  <a:schemeClr val="tx1"/>
                </a:solidFill>
                <a:latin typeface="Assistant" pitchFamily="2" charset="-79"/>
                <a:cs typeface="Assistant" pitchFamily="2" charset="-79"/>
              </a:rPr>
              <a:t>Giá trị lower quartile (phân vị 25)</a:t>
            </a:r>
          </a:p>
          <a:p>
            <a:pPr marL="742950" lvl="1" indent="-285750">
              <a:lnSpc>
                <a:spcPct val="150000"/>
              </a:lnSpc>
              <a:buFont typeface="Arial" panose="020B0604020202020204" pitchFamily="34" charset="0"/>
              <a:buChar char="•"/>
            </a:pPr>
            <a:r>
              <a:rPr lang="vi-VN">
                <a:solidFill>
                  <a:schemeClr val="tx1"/>
                </a:solidFill>
                <a:latin typeface="Assistant" pitchFamily="2" charset="-79"/>
                <a:cs typeface="Assistant" pitchFamily="2" charset="-79"/>
              </a:rPr>
              <a:t>Giá trị median (phân vị 50)</a:t>
            </a:r>
          </a:p>
          <a:p>
            <a:pPr marL="742950" lvl="1" indent="-285750">
              <a:lnSpc>
                <a:spcPct val="150000"/>
              </a:lnSpc>
              <a:buFont typeface="Arial" panose="020B0604020202020204" pitchFamily="34" charset="0"/>
              <a:buChar char="•"/>
            </a:pPr>
            <a:r>
              <a:rPr lang="vi-VN">
                <a:solidFill>
                  <a:schemeClr val="tx1"/>
                </a:solidFill>
                <a:latin typeface="Assistant" pitchFamily="2" charset="-79"/>
                <a:cs typeface="Assistant" pitchFamily="2" charset="-79"/>
              </a:rPr>
              <a:t>Giá trị upper quartile (phân vị 75)</a:t>
            </a:r>
          </a:p>
          <a:p>
            <a:pPr marL="742950" lvl="1" indent="-285750">
              <a:lnSpc>
                <a:spcPct val="150000"/>
              </a:lnSpc>
              <a:buFont typeface="Arial" panose="020B0604020202020204" pitchFamily="34" charset="0"/>
              <a:buChar char="•"/>
            </a:pPr>
            <a:r>
              <a:rPr lang="vi-VN">
                <a:solidFill>
                  <a:schemeClr val="tx1"/>
                </a:solidFill>
                <a:latin typeface="Assistant" pitchFamily="2" charset="-79"/>
                <a:cs typeface="Assistant" pitchFamily="2" charset="-79"/>
              </a:rPr>
              <a:t>Giá trị max</a:t>
            </a:r>
          </a:p>
          <a:p>
            <a:pPr marL="285750" lvl="0" indent="-285750" algn="l" rtl="0">
              <a:lnSpc>
                <a:spcPct val="150000"/>
              </a:lnSpc>
              <a:spcBef>
                <a:spcPts val="0"/>
              </a:spcBef>
              <a:spcAft>
                <a:spcPts val="0"/>
              </a:spcAft>
              <a:buFont typeface="Arial" panose="020B0604020202020204" pitchFamily="34" charset="0"/>
              <a:buChar char="•"/>
            </a:pPr>
            <a:r>
              <a:rPr lang="vi-VN">
                <a:solidFill>
                  <a:schemeClr val="tx1"/>
                </a:solidFill>
                <a:latin typeface="Assistant" pitchFamily="2" charset="-79"/>
                <a:cs typeface="Assistant" pitchFamily="2" charset="-79"/>
              </a:rPr>
              <a:t>Lưu kết quả vào DataFrame num_col_info_df, trong đó:</a:t>
            </a:r>
            <a:r>
              <a:rPr lang="en-US">
                <a:solidFill>
                  <a:schemeClr val="tx1"/>
                </a:solidFill>
                <a:latin typeface="Assistant" pitchFamily="2" charset="-79"/>
                <a:cs typeface="Assistant" pitchFamily="2" charset="-79"/>
              </a:rPr>
              <a:t>Xem xét tập giá trị của các thuộc tính phân loại</a:t>
            </a:r>
          </a:p>
          <a:p>
            <a:pPr marL="742950" lvl="1" indent="-285750">
              <a:lnSpc>
                <a:spcPct val="150000"/>
              </a:lnSpc>
              <a:buFont typeface="Arial" panose="020B0604020202020204" pitchFamily="34" charset="0"/>
              <a:buChar char="•"/>
            </a:pPr>
            <a:r>
              <a:rPr lang="en-US">
                <a:solidFill>
                  <a:schemeClr val="tx1"/>
                </a:solidFill>
                <a:latin typeface="Assistant" pitchFamily="2" charset="-79"/>
                <a:cs typeface="Assistant" pitchFamily="2" charset="-79"/>
              </a:rPr>
              <a:t>Tên của các cột là tên của các cột số trong df</a:t>
            </a:r>
          </a:p>
          <a:p>
            <a:pPr marL="742950" lvl="1" indent="-285750">
              <a:lnSpc>
                <a:spcPct val="150000"/>
              </a:lnSpc>
              <a:buFont typeface="Arial" panose="020B0604020202020204" pitchFamily="34" charset="0"/>
              <a:buChar char="•"/>
            </a:pPr>
            <a:r>
              <a:rPr lang="en-US">
                <a:solidFill>
                  <a:schemeClr val="tx1"/>
                </a:solidFill>
                <a:latin typeface="Assistant" pitchFamily="2" charset="-79"/>
                <a:cs typeface="Assistant" pitchFamily="2" charset="-79"/>
              </a:rPr>
              <a:t>Tên của các dòng là: missing_ratio, min, lower_quartile, median, upper_quartile, max </a:t>
            </a:r>
          </a:p>
          <a:p>
            <a:pPr marL="742950" lvl="1" indent="-285750">
              <a:lnSpc>
                <a:spcPct val="150000"/>
              </a:lnSpc>
              <a:buFont typeface="Arial" panose="020B0604020202020204" pitchFamily="34" charset="0"/>
              <a:buChar char="•"/>
            </a:pPr>
            <a:endParaRPr lang="en-US">
              <a:solidFill>
                <a:schemeClr val="tx1"/>
              </a:solidFill>
              <a:latin typeface="Assistant" pitchFamily="2" charset="-79"/>
              <a:cs typeface="Assistant" pitchFamily="2" charset="-79"/>
            </a:endParaRPr>
          </a:p>
        </p:txBody>
      </p:sp>
      <p:grpSp>
        <p:nvGrpSpPr>
          <p:cNvPr id="438" name="Google Shape;438;p46"/>
          <p:cNvGrpSpPr/>
          <p:nvPr/>
        </p:nvGrpSpPr>
        <p:grpSpPr>
          <a:xfrm rot="5400000">
            <a:off x="8075255" y="981469"/>
            <a:ext cx="566924" cy="182883"/>
            <a:chOff x="322625" y="4867200"/>
            <a:chExt cx="847800" cy="276300"/>
          </a:xfrm>
        </p:grpSpPr>
        <p:cxnSp>
          <p:nvCxnSpPr>
            <p:cNvPr id="439" name="Google Shape;439;p46"/>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0" name="Google Shape;440;p46"/>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1" name="Google Shape;441;p46"/>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2" name="Google Shape;442;p46"/>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3" name="Google Shape;443;p46"/>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4" name="Google Shape;444;p46"/>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spTree>
    <p:extLst>
      <p:ext uri="{BB962C8B-B14F-4D97-AF65-F5344CB8AC3E}">
        <p14:creationId xmlns:p14="http://schemas.microsoft.com/office/powerpoint/2010/main" val="23449252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sp>
        <p:nvSpPr>
          <p:cNvPr id="436" name="Google Shape;436;p46"/>
          <p:cNvSpPr txBox="1">
            <a:spLocks noGrp="1"/>
          </p:cNvSpPr>
          <p:nvPr>
            <p:ph type="title"/>
          </p:nvPr>
        </p:nvSpPr>
        <p:spPr>
          <a:xfrm>
            <a:off x="262333" y="598092"/>
            <a:ext cx="3712981" cy="554461"/>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sz="2800"/>
              <a:t>Các câu hỏi đặt ra</a:t>
            </a:r>
          </a:p>
        </p:txBody>
      </p:sp>
      <p:sp>
        <p:nvSpPr>
          <p:cNvPr id="437" name="Google Shape;437;p46"/>
          <p:cNvSpPr txBox="1">
            <a:spLocks noGrp="1"/>
          </p:cNvSpPr>
          <p:nvPr>
            <p:ph type="subTitle" idx="1"/>
          </p:nvPr>
        </p:nvSpPr>
        <p:spPr>
          <a:xfrm>
            <a:off x="538566" y="980901"/>
            <a:ext cx="8066868" cy="497088"/>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pPr>
            <a:r>
              <a:rPr lang="vi-VN" sz="1600" b="1">
                <a:latin typeface="Assistant" pitchFamily="2" charset="-79"/>
                <a:cs typeface="Assistant" pitchFamily="2" charset="-79"/>
              </a:rPr>
              <a:t>Với mỗi cột có kiểu dữ liệu số, các giá trị phân bố như thế nào?</a:t>
            </a:r>
            <a:endParaRPr lang="en-US" sz="1600" b="1">
              <a:latin typeface="Assistant" pitchFamily="2" charset="-79"/>
              <a:cs typeface="Assistant" pitchFamily="2" charset="-79"/>
            </a:endParaRPr>
          </a:p>
        </p:txBody>
      </p:sp>
      <p:grpSp>
        <p:nvGrpSpPr>
          <p:cNvPr id="438" name="Google Shape;438;p46"/>
          <p:cNvGrpSpPr/>
          <p:nvPr/>
        </p:nvGrpSpPr>
        <p:grpSpPr>
          <a:xfrm rot="5400000">
            <a:off x="8075255" y="981469"/>
            <a:ext cx="566924" cy="182883"/>
            <a:chOff x="322625" y="4867200"/>
            <a:chExt cx="847800" cy="276300"/>
          </a:xfrm>
        </p:grpSpPr>
        <p:cxnSp>
          <p:nvCxnSpPr>
            <p:cNvPr id="439" name="Google Shape;439;p46"/>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0" name="Google Shape;440;p46"/>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1" name="Google Shape;441;p46"/>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2" name="Google Shape;442;p46"/>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3" name="Google Shape;443;p46"/>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4" name="Google Shape;444;p46"/>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pic>
        <p:nvPicPr>
          <p:cNvPr id="1028" name="Picture 4">
            <a:extLst>
              <a:ext uri="{FF2B5EF4-FFF2-40B4-BE49-F238E27FC236}">
                <a16:creationId xmlns:a16="http://schemas.microsoft.com/office/drawing/2014/main" id="{2A17B92C-FC00-FDF1-4590-5F1904F8D04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5343" y="1860798"/>
            <a:ext cx="7560185" cy="2085614"/>
          </a:xfrm>
          <a:prstGeom prst="rect">
            <a:avLst/>
          </a:prstGeom>
          <a:noFill/>
          <a:extLst>
            <a:ext uri="{909E8E84-426E-40DD-AFC4-6F175D3DCCD1}">
              <a14:hiddenFill xmlns:a14="http://schemas.microsoft.com/office/drawing/2010/main">
                <a:solidFill>
                  <a:srgbClr val="FFFFFF"/>
                </a:solidFill>
              </a14:hiddenFill>
            </a:ext>
          </a:extLst>
        </p:spPr>
      </p:pic>
      <p:grpSp>
        <p:nvGrpSpPr>
          <p:cNvPr id="2" name="Google Shape;446;p46">
            <a:extLst>
              <a:ext uri="{FF2B5EF4-FFF2-40B4-BE49-F238E27FC236}">
                <a16:creationId xmlns:a16="http://schemas.microsoft.com/office/drawing/2014/main" id="{56BC81CF-75D6-85E3-4A2F-19F281FBE7D7}"/>
              </a:ext>
            </a:extLst>
          </p:cNvPr>
          <p:cNvGrpSpPr/>
          <p:nvPr/>
        </p:nvGrpSpPr>
        <p:grpSpPr>
          <a:xfrm>
            <a:off x="2424249" y="4757834"/>
            <a:ext cx="566924" cy="182883"/>
            <a:chOff x="322625" y="4867200"/>
            <a:chExt cx="847800" cy="276300"/>
          </a:xfrm>
        </p:grpSpPr>
        <p:cxnSp>
          <p:nvCxnSpPr>
            <p:cNvPr id="3" name="Google Shape;447;p46">
              <a:extLst>
                <a:ext uri="{FF2B5EF4-FFF2-40B4-BE49-F238E27FC236}">
                  <a16:creationId xmlns:a16="http://schemas.microsoft.com/office/drawing/2014/main" id="{C333FB75-E392-8E66-DF12-49A7F828BA11}"/>
                </a:ext>
              </a:extLst>
            </p:cNvPr>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 name="Google Shape;448;p46">
              <a:extLst>
                <a:ext uri="{FF2B5EF4-FFF2-40B4-BE49-F238E27FC236}">
                  <a16:creationId xmlns:a16="http://schemas.microsoft.com/office/drawing/2014/main" id="{D759C946-FF9E-37D6-508E-433F540D4B2E}"/>
                </a:ext>
              </a:extLst>
            </p:cNvPr>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5" name="Google Shape;449;p46">
              <a:extLst>
                <a:ext uri="{FF2B5EF4-FFF2-40B4-BE49-F238E27FC236}">
                  <a16:creationId xmlns:a16="http://schemas.microsoft.com/office/drawing/2014/main" id="{D94DEF8E-9CAF-2344-5A0F-C462F89E4105}"/>
                </a:ext>
              </a:extLst>
            </p:cNvPr>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6" name="Google Shape;450;p46">
              <a:extLst>
                <a:ext uri="{FF2B5EF4-FFF2-40B4-BE49-F238E27FC236}">
                  <a16:creationId xmlns:a16="http://schemas.microsoft.com/office/drawing/2014/main" id="{307D509D-195C-D32F-DFBB-EA3E96344B3D}"/>
                </a:ext>
              </a:extLst>
            </p:cNvPr>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7" name="Google Shape;451;p46">
              <a:extLst>
                <a:ext uri="{FF2B5EF4-FFF2-40B4-BE49-F238E27FC236}">
                  <a16:creationId xmlns:a16="http://schemas.microsoft.com/office/drawing/2014/main" id="{14821432-A239-2B7B-2439-A9DD083786B1}"/>
                </a:ext>
              </a:extLst>
            </p:cNvPr>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8" name="Google Shape;452;p46">
              <a:extLst>
                <a:ext uri="{FF2B5EF4-FFF2-40B4-BE49-F238E27FC236}">
                  <a16:creationId xmlns:a16="http://schemas.microsoft.com/office/drawing/2014/main" id="{1E90ED47-A61D-0DB8-23B3-6DA8FEE2193E}"/>
                </a:ext>
              </a:extLst>
            </p:cNvPr>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spTree>
    <p:extLst>
      <p:ext uri="{BB962C8B-B14F-4D97-AF65-F5344CB8AC3E}">
        <p14:creationId xmlns:p14="http://schemas.microsoft.com/office/powerpoint/2010/main" val="15657235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sp>
        <p:nvSpPr>
          <p:cNvPr id="436" name="Google Shape;436;p46"/>
          <p:cNvSpPr txBox="1">
            <a:spLocks noGrp="1"/>
          </p:cNvSpPr>
          <p:nvPr>
            <p:ph type="title"/>
          </p:nvPr>
        </p:nvSpPr>
        <p:spPr>
          <a:xfrm>
            <a:off x="262333" y="598092"/>
            <a:ext cx="3712981" cy="554461"/>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sz="2800"/>
              <a:t>Các câu hỏi đặt ra</a:t>
            </a:r>
          </a:p>
        </p:txBody>
      </p:sp>
      <p:sp>
        <p:nvSpPr>
          <p:cNvPr id="437" name="Google Shape;437;p46"/>
          <p:cNvSpPr txBox="1">
            <a:spLocks noGrp="1"/>
          </p:cNvSpPr>
          <p:nvPr>
            <p:ph type="subTitle" idx="1"/>
          </p:nvPr>
        </p:nvSpPr>
        <p:spPr>
          <a:xfrm>
            <a:off x="538566" y="980901"/>
            <a:ext cx="8066868" cy="2382232"/>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pPr>
            <a:r>
              <a:rPr lang="vi-VN" sz="1600" b="1">
                <a:latin typeface="Assistant" pitchFamily="2" charset="-79"/>
                <a:cs typeface="Assistant" pitchFamily="2" charset="-79"/>
              </a:rPr>
              <a:t>Với mỗi cột có kiểu dữ liệu không phải dạng số, các giá trị được phân bố như thế nào?</a:t>
            </a:r>
            <a:endParaRPr lang="en-US" sz="1600" b="1">
              <a:latin typeface="Assistant" pitchFamily="2" charset="-79"/>
              <a:cs typeface="Assistant" pitchFamily="2" charset="-79"/>
            </a:endParaRPr>
          </a:p>
          <a:p>
            <a:pPr marL="285750" lvl="0" indent="-285750" algn="l" rtl="0">
              <a:lnSpc>
                <a:spcPct val="150000"/>
              </a:lnSpc>
              <a:spcBef>
                <a:spcPts val="0"/>
              </a:spcBef>
              <a:spcAft>
                <a:spcPts val="0"/>
              </a:spcAft>
              <a:buFont typeface="Arial" panose="020B0604020202020204" pitchFamily="34" charset="0"/>
              <a:buChar char="•"/>
            </a:pPr>
            <a:r>
              <a:rPr lang="vi-VN">
                <a:solidFill>
                  <a:schemeClr val="tx1"/>
                </a:solidFill>
                <a:latin typeface="Assistant" pitchFamily="2" charset="-79"/>
                <a:cs typeface="Assistant" pitchFamily="2" charset="-79"/>
              </a:rPr>
              <a:t>Thực hiện thống kê và lưu vào một dataframe với các dòng là đại diện cho các giá trị như sau:</a:t>
            </a:r>
          </a:p>
          <a:p>
            <a:pPr marL="742950" lvl="1" indent="-285750">
              <a:lnSpc>
                <a:spcPct val="150000"/>
              </a:lnSpc>
              <a:buFont typeface="Arial" panose="020B0604020202020204" pitchFamily="34" charset="0"/>
              <a:buChar char="•"/>
            </a:pPr>
            <a:r>
              <a:rPr lang="vi-VN">
                <a:solidFill>
                  <a:schemeClr val="tx1"/>
                </a:solidFill>
                <a:latin typeface="Assistant" pitchFamily="2" charset="-79"/>
                <a:cs typeface="Assistant" pitchFamily="2" charset="-79"/>
              </a:rPr>
              <a:t>Tỉ lệ % (từ 0 đến 100) các giá trị thiếu (missing_ratio).</a:t>
            </a:r>
          </a:p>
          <a:p>
            <a:pPr marL="742950" lvl="1" indent="-285750">
              <a:lnSpc>
                <a:spcPct val="150000"/>
              </a:lnSpc>
              <a:buFont typeface="Arial" panose="020B0604020202020204" pitchFamily="34" charset="0"/>
              <a:buChar char="•"/>
            </a:pPr>
            <a:r>
              <a:rPr lang="vi-VN">
                <a:solidFill>
                  <a:schemeClr val="tx1"/>
                </a:solidFill>
                <a:latin typeface="Assistant" pitchFamily="2" charset="-79"/>
                <a:cs typeface="Assistant" pitchFamily="2" charset="-79"/>
              </a:rPr>
              <a:t>Số lượng các giá trị khác nhau (không xét giá trị thiếu) (num_values).</a:t>
            </a:r>
          </a:p>
          <a:p>
            <a:pPr marL="742950" lvl="1" indent="-285750">
              <a:lnSpc>
                <a:spcPct val="150000"/>
              </a:lnSpc>
              <a:buFont typeface="Arial" panose="020B0604020202020204" pitchFamily="34" charset="0"/>
              <a:buChar char="•"/>
            </a:pPr>
            <a:r>
              <a:rPr lang="vi-VN">
                <a:solidFill>
                  <a:schemeClr val="tx1"/>
                </a:solidFill>
                <a:latin typeface="Assistant" pitchFamily="2" charset="-79"/>
                <a:cs typeface="Assistant" pitchFamily="2" charset="-79"/>
              </a:rPr>
              <a:t>Tỉ lệ % (từ 0 đến 100) của mỗi giá trị được sort theo tỉ lệ % giảm dần (không xét giá trị thiếu, tỉ lệ là tỉ lệ so với số lượng các giá trị không thiếu): dùng dictionary để lưu, key là giá trị, value là tỉ lệ % (value_ratios).</a:t>
            </a:r>
          </a:p>
        </p:txBody>
      </p:sp>
      <p:grpSp>
        <p:nvGrpSpPr>
          <p:cNvPr id="438" name="Google Shape;438;p46"/>
          <p:cNvGrpSpPr/>
          <p:nvPr/>
        </p:nvGrpSpPr>
        <p:grpSpPr>
          <a:xfrm rot="5400000">
            <a:off x="8075255" y="981469"/>
            <a:ext cx="566924" cy="182883"/>
            <a:chOff x="322625" y="4867200"/>
            <a:chExt cx="847800" cy="276300"/>
          </a:xfrm>
        </p:grpSpPr>
        <p:cxnSp>
          <p:nvCxnSpPr>
            <p:cNvPr id="439" name="Google Shape;439;p46"/>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0" name="Google Shape;440;p46"/>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1" name="Google Shape;441;p46"/>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2" name="Google Shape;442;p46"/>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3" name="Google Shape;443;p46"/>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4" name="Google Shape;444;p46"/>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pic>
        <p:nvPicPr>
          <p:cNvPr id="2050" name="Picture 2">
            <a:extLst>
              <a:ext uri="{FF2B5EF4-FFF2-40B4-BE49-F238E27FC236}">
                <a16:creationId xmlns:a16="http://schemas.microsoft.com/office/drawing/2014/main" id="{EE3EC181-5E5A-A8E8-8FA3-720D9C277D9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63852" y="3497211"/>
            <a:ext cx="4602996" cy="11691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13700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14"/>
        <p:cNvGrpSpPr/>
        <p:nvPr/>
      </p:nvGrpSpPr>
      <p:grpSpPr>
        <a:xfrm>
          <a:off x="0" y="0"/>
          <a:ext cx="0" cy="0"/>
          <a:chOff x="0" y="0"/>
          <a:chExt cx="0" cy="0"/>
        </a:xfrm>
      </p:grpSpPr>
      <p:sp>
        <p:nvSpPr>
          <p:cNvPr id="415" name="Google Shape;415;p45"/>
          <p:cNvSpPr txBox="1">
            <a:spLocks noGrp="1"/>
          </p:cNvSpPr>
          <p:nvPr>
            <p:ph type="title"/>
          </p:nvPr>
        </p:nvSpPr>
        <p:spPr>
          <a:xfrm>
            <a:off x="698217" y="727612"/>
            <a:ext cx="3794626" cy="659700"/>
          </a:xfrm>
          <a:prstGeom prst="rect">
            <a:avLst/>
          </a:prstGeom>
        </p:spPr>
        <p:txBody>
          <a:bodyPr spcFirstLastPara="1" wrap="square" lIns="91425" tIns="91425" rIns="91425" bIns="91425" anchor="t" anchorCtr="0">
            <a:noAutofit/>
          </a:bodyPr>
          <a:lstStyle/>
          <a:p>
            <a:r>
              <a:rPr lang="en"/>
              <a:t>0</a:t>
            </a:r>
            <a:r>
              <a:rPr lang="en-US"/>
              <a:t>6</a:t>
            </a:r>
            <a:r>
              <a:rPr lang="en"/>
              <a:t> </a:t>
            </a:r>
            <a:r>
              <a:rPr lang="en-US"/>
              <a:t>THE END</a:t>
            </a:r>
            <a:r>
              <a:rPr lang="en"/>
              <a:t>/</a:t>
            </a:r>
            <a:endParaRPr/>
          </a:p>
        </p:txBody>
      </p:sp>
      <p:grpSp>
        <p:nvGrpSpPr>
          <p:cNvPr id="417" name="Google Shape;417;p45"/>
          <p:cNvGrpSpPr/>
          <p:nvPr/>
        </p:nvGrpSpPr>
        <p:grpSpPr>
          <a:xfrm>
            <a:off x="4005088" y="4421107"/>
            <a:ext cx="566924" cy="182883"/>
            <a:chOff x="322625" y="4867200"/>
            <a:chExt cx="847800" cy="276300"/>
          </a:xfrm>
        </p:grpSpPr>
        <p:cxnSp>
          <p:nvCxnSpPr>
            <p:cNvPr id="418" name="Google Shape;418;p45"/>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19" name="Google Shape;419;p45"/>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20" name="Google Shape;420;p45"/>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21" name="Google Shape;421;p45"/>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22" name="Google Shape;422;p45"/>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23" name="Google Shape;423;p45"/>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grpSp>
        <p:nvGrpSpPr>
          <p:cNvPr id="424" name="Google Shape;424;p45"/>
          <p:cNvGrpSpPr/>
          <p:nvPr/>
        </p:nvGrpSpPr>
        <p:grpSpPr>
          <a:xfrm>
            <a:off x="719988" y="539507"/>
            <a:ext cx="566924" cy="182883"/>
            <a:chOff x="322625" y="4867200"/>
            <a:chExt cx="847800" cy="276300"/>
          </a:xfrm>
        </p:grpSpPr>
        <p:cxnSp>
          <p:nvCxnSpPr>
            <p:cNvPr id="425" name="Google Shape;425;p45"/>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26" name="Google Shape;426;p45"/>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27" name="Google Shape;427;p45"/>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28" name="Google Shape;428;p45"/>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29" name="Google Shape;429;p45"/>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30" name="Google Shape;430;p45"/>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pic>
        <p:nvPicPr>
          <p:cNvPr id="5122" name="Picture 2" descr="The End - Openclipart">
            <a:extLst>
              <a:ext uri="{FF2B5EF4-FFF2-40B4-BE49-F238E27FC236}">
                <a16:creationId xmlns:a16="http://schemas.microsoft.com/office/drawing/2014/main" id="{4049AC22-7B53-096F-9001-3BA4DDF0179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7628" y="1515686"/>
            <a:ext cx="4503482" cy="2516321"/>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Wiktionary">
            <a:extLst>
              <a:ext uri="{FF2B5EF4-FFF2-40B4-BE49-F238E27FC236}">
                <a16:creationId xmlns:a16="http://schemas.microsoft.com/office/drawing/2014/main" id="{100B332B-16C9-40D8-BA8A-9CD97EA3FC7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59328" y="1057462"/>
            <a:ext cx="3126559" cy="31265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97627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39"/>
          <p:cNvSpPr txBox="1">
            <a:spLocks noGrp="1"/>
          </p:cNvSpPr>
          <p:nvPr>
            <p:ph type="title" idx="2"/>
          </p:nvPr>
        </p:nvSpPr>
        <p:spPr>
          <a:xfrm>
            <a:off x="7316175" y="803194"/>
            <a:ext cx="1114500" cy="537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p>
        </p:txBody>
      </p:sp>
      <p:sp>
        <p:nvSpPr>
          <p:cNvPr id="286" name="Google Shape;286;p39"/>
          <p:cNvSpPr txBox="1">
            <a:spLocks noGrp="1"/>
          </p:cNvSpPr>
          <p:nvPr>
            <p:ph type="subTitle" idx="1"/>
          </p:nvPr>
        </p:nvSpPr>
        <p:spPr>
          <a:xfrm>
            <a:off x="4572000" y="3443275"/>
            <a:ext cx="3030000" cy="6966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a:t>Nhập môn khoa học dữ liệu - 20_21</a:t>
            </a:r>
          </a:p>
        </p:txBody>
      </p:sp>
      <p:sp>
        <p:nvSpPr>
          <p:cNvPr id="287" name="Google Shape;287;p39"/>
          <p:cNvSpPr txBox="1">
            <a:spLocks noGrp="1"/>
          </p:cNvSpPr>
          <p:nvPr>
            <p:ph type="title"/>
          </p:nvPr>
        </p:nvSpPr>
        <p:spPr>
          <a:xfrm>
            <a:off x="5400675" y="1522300"/>
            <a:ext cx="3030000" cy="1394100"/>
          </a:xfrm>
          <a:prstGeom prst="rect">
            <a:avLst/>
          </a:prstGeom>
        </p:spPr>
        <p:txBody>
          <a:bodyPr spcFirstLastPara="1" wrap="square" lIns="91425" tIns="91425" rIns="91425" bIns="91425" anchor="ctr" anchorCtr="0">
            <a:noAutofit/>
          </a:bodyPr>
          <a:lstStyle/>
          <a:p>
            <a:r>
              <a:rPr lang="en-US"/>
              <a:t>GIỚI THIỆU THÀNH VIÊN</a:t>
            </a:r>
            <a:endParaRPr b="0">
              <a:latin typeface="Assistant Medium"/>
              <a:ea typeface="Assistant Medium"/>
              <a:cs typeface="Assistant Medium"/>
              <a:sym typeface="Assistant Medium"/>
            </a:endParaRPr>
          </a:p>
        </p:txBody>
      </p:sp>
      <p:graphicFrame>
        <p:nvGraphicFramePr>
          <p:cNvPr id="289" name="Google Shape;289;p39"/>
          <p:cNvGraphicFramePr/>
          <p:nvPr>
            <p:extLst>
              <p:ext uri="{D42A27DB-BD31-4B8C-83A1-F6EECF244321}">
                <p14:modId xmlns:p14="http://schemas.microsoft.com/office/powerpoint/2010/main" val="2789470850"/>
              </p:ext>
            </p:extLst>
          </p:nvPr>
        </p:nvGraphicFramePr>
        <p:xfrm>
          <a:off x="4652600" y="4196125"/>
          <a:ext cx="2070600" cy="396210"/>
        </p:xfrm>
        <a:graphic>
          <a:graphicData uri="http://schemas.openxmlformats.org/drawingml/2006/table">
            <a:tbl>
              <a:tblPr>
                <a:noFill/>
                <a:tableStyleId>{654CF4B7-87F3-466D-B1C6-65397A6AF496}</a:tableStyleId>
              </a:tblPr>
              <a:tblGrid>
                <a:gridCol w="1425125">
                  <a:extLst>
                    <a:ext uri="{9D8B030D-6E8A-4147-A177-3AD203B41FA5}">
                      <a16:colId xmlns:a16="http://schemas.microsoft.com/office/drawing/2014/main" val="20000"/>
                    </a:ext>
                  </a:extLst>
                </a:gridCol>
                <a:gridCol w="645475">
                  <a:extLst>
                    <a:ext uri="{9D8B030D-6E8A-4147-A177-3AD203B41FA5}">
                      <a16:colId xmlns:a16="http://schemas.microsoft.com/office/drawing/2014/main" val="20001"/>
                    </a:ext>
                  </a:extLst>
                </a:gridCol>
              </a:tblGrid>
              <a:tr h="396200">
                <a:tc>
                  <a:txBody>
                    <a:bodyPr/>
                    <a:lstStyle/>
                    <a:p>
                      <a:pPr marL="0" lvl="0" indent="0" algn="ctr" rtl="0">
                        <a:spcBef>
                          <a:spcPts val="0"/>
                        </a:spcBef>
                        <a:spcAft>
                          <a:spcPts val="0"/>
                        </a:spcAft>
                        <a:buNone/>
                      </a:pPr>
                      <a:r>
                        <a:rPr lang="en-US" b="1">
                          <a:latin typeface="Assistant"/>
                          <a:ea typeface="Assistant"/>
                          <a:cs typeface="Assistant"/>
                          <a:sym typeface="Assistant"/>
                        </a:rPr>
                        <a:t>Nhóm 09</a:t>
                      </a:r>
                      <a:endParaRPr b="1">
                        <a:latin typeface="Assistant"/>
                        <a:ea typeface="Assistant"/>
                        <a:cs typeface="Assistant"/>
                        <a:sym typeface="Assistant"/>
                      </a:endParaRPr>
                    </a:p>
                  </a:txBody>
                  <a:tcPr marL="91425" marR="91425" marT="91425" marB="91425">
                    <a:lnL w="9525" cap="flat" cmpd="sng">
                      <a:solidFill>
                        <a:srgbClr val="9E9E9E">
                          <a:alpha val="0"/>
                        </a:srgbClr>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Assistant"/>
                          <a:ea typeface="Assistant"/>
                          <a:cs typeface="Assistant"/>
                          <a:sym typeface="Assistant"/>
                        </a:rPr>
                        <a:t>2022</a:t>
                      </a:r>
                      <a:endParaRPr b="1">
                        <a:latin typeface="Assistant"/>
                        <a:ea typeface="Assistant"/>
                        <a:cs typeface="Assistant"/>
                        <a:sym typeface="Assistant"/>
                      </a:endParaRPr>
                    </a:p>
                  </a:txBody>
                  <a:tcPr marL="91425" marR="91425" marT="91425" marB="91425">
                    <a:lnL w="28575" cap="flat" cmpd="sng">
                      <a:solidFill>
                        <a:schemeClr val="dk1"/>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grpSp>
        <p:nvGrpSpPr>
          <p:cNvPr id="290" name="Google Shape;290;p39"/>
          <p:cNvGrpSpPr/>
          <p:nvPr/>
        </p:nvGrpSpPr>
        <p:grpSpPr>
          <a:xfrm rot="-5400000">
            <a:off x="523069" y="4229952"/>
            <a:ext cx="564211" cy="183878"/>
            <a:chOff x="322625" y="4867200"/>
            <a:chExt cx="847800" cy="276300"/>
          </a:xfrm>
        </p:grpSpPr>
        <p:cxnSp>
          <p:nvCxnSpPr>
            <p:cNvPr id="291" name="Google Shape;291;p39"/>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292" name="Google Shape;292;p39"/>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293" name="Google Shape;293;p39"/>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294" name="Google Shape;294;p39"/>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295" name="Google Shape;295;p39"/>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296" name="Google Shape;296;p39"/>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grpSp>
        <p:nvGrpSpPr>
          <p:cNvPr id="297" name="Google Shape;297;p39"/>
          <p:cNvGrpSpPr/>
          <p:nvPr/>
        </p:nvGrpSpPr>
        <p:grpSpPr>
          <a:xfrm>
            <a:off x="7316268" y="723381"/>
            <a:ext cx="1114509" cy="696625"/>
            <a:chOff x="753533" y="1498298"/>
            <a:chExt cx="586800" cy="696625"/>
          </a:xfrm>
        </p:grpSpPr>
        <p:cxnSp>
          <p:nvCxnSpPr>
            <p:cNvPr id="298" name="Google Shape;298;p39"/>
            <p:cNvCxnSpPr/>
            <p:nvPr/>
          </p:nvCxnSpPr>
          <p:spPr>
            <a:xfrm>
              <a:off x="753533" y="2194923"/>
              <a:ext cx="586800" cy="0"/>
            </a:xfrm>
            <a:prstGeom prst="straightConnector1">
              <a:avLst/>
            </a:prstGeom>
            <a:noFill/>
            <a:ln w="28575" cap="flat" cmpd="sng">
              <a:solidFill>
                <a:schemeClr val="dk1"/>
              </a:solidFill>
              <a:prstDash val="solid"/>
              <a:round/>
              <a:headEnd type="none" w="med" len="med"/>
              <a:tailEnd type="none" w="med" len="med"/>
            </a:ln>
          </p:spPr>
        </p:cxnSp>
        <p:cxnSp>
          <p:nvCxnSpPr>
            <p:cNvPr id="299" name="Google Shape;299;p39"/>
            <p:cNvCxnSpPr/>
            <p:nvPr/>
          </p:nvCxnSpPr>
          <p:spPr>
            <a:xfrm>
              <a:off x="753533" y="1498298"/>
              <a:ext cx="586800" cy="0"/>
            </a:xfrm>
            <a:prstGeom prst="straightConnector1">
              <a:avLst/>
            </a:prstGeom>
            <a:noFill/>
            <a:ln w="28575" cap="flat" cmpd="sng">
              <a:solidFill>
                <a:schemeClr val="dk1"/>
              </a:solidFill>
              <a:prstDash val="solid"/>
              <a:round/>
              <a:headEnd type="none" w="med" len="med"/>
              <a:tailEnd type="none" w="med" len="med"/>
            </a:ln>
          </p:spPr>
        </p:cxnSp>
      </p:grpSp>
      <p:grpSp>
        <p:nvGrpSpPr>
          <p:cNvPr id="300" name="Google Shape;300;p39"/>
          <p:cNvGrpSpPr/>
          <p:nvPr/>
        </p:nvGrpSpPr>
        <p:grpSpPr>
          <a:xfrm>
            <a:off x="713219" y="539489"/>
            <a:ext cx="564211" cy="183878"/>
            <a:chOff x="322625" y="4867200"/>
            <a:chExt cx="847800" cy="276300"/>
          </a:xfrm>
        </p:grpSpPr>
        <p:cxnSp>
          <p:nvCxnSpPr>
            <p:cNvPr id="301" name="Google Shape;301;p39"/>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302" name="Google Shape;302;p39"/>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303" name="Google Shape;303;p39"/>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304" name="Google Shape;304;p39"/>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305" name="Google Shape;305;p39"/>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306" name="Google Shape;306;p39"/>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pic>
        <p:nvPicPr>
          <p:cNvPr id="2050" name="Picture 2">
            <a:extLst>
              <a:ext uri="{FF2B5EF4-FFF2-40B4-BE49-F238E27FC236}">
                <a16:creationId xmlns:a16="http://schemas.microsoft.com/office/drawing/2014/main" id="{CB071A32-5F4E-C873-6DBE-56AB37EDCCF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8475" y="1180227"/>
            <a:ext cx="3669619" cy="250412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Google Shape;311;p40"/>
          <p:cNvSpPr txBox="1">
            <a:spLocks noGrp="1"/>
          </p:cNvSpPr>
          <p:nvPr>
            <p:ph type="title"/>
          </p:nvPr>
        </p:nvSpPr>
        <p:spPr>
          <a:xfrm>
            <a:off x="4239063" y="1074153"/>
            <a:ext cx="3858900" cy="601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b="0">
                <a:latin typeface="Assistant Medium"/>
                <a:ea typeface="Assistant Medium"/>
                <a:cs typeface="Assistant Medium"/>
                <a:sym typeface="Assistant Medium"/>
              </a:rPr>
              <a:t>MY TEAM</a:t>
            </a:r>
            <a:endParaRPr b="0">
              <a:latin typeface="Assistant Medium"/>
              <a:ea typeface="Assistant Medium"/>
              <a:cs typeface="Assistant Medium"/>
              <a:sym typeface="Assistant Medium"/>
            </a:endParaRPr>
          </a:p>
        </p:txBody>
      </p:sp>
      <p:grpSp>
        <p:nvGrpSpPr>
          <p:cNvPr id="313" name="Google Shape;313;p40"/>
          <p:cNvGrpSpPr/>
          <p:nvPr/>
        </p:nvGrpSpPr>
        <p:grpSpPr>
          <a:xfrm>
            <a:off x="7866569" y="539502"/>
            <a:ext cx="564211" cy="183878"/>
            <a:chOff x="322625" y="4867200"/>
            <a:chExt cx="847800" cy="276300"/>
          </a:xfrm>
        </p:grpSpPr>
        <p:cxnSp>
          <p:nvCxnSpPr>
            <p:cNvPr id="314" name="Google Shape;314;p40"/>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315" name="Google Shape;315;p40"/>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316" name="Google Shape;316;p40"/>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317" name="Google Shape;317;p40"/>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318" name="Google Shape;318;p40"/>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319" name="Google Shape;319;p40"/>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grpSp>
        <p:nvGrpSpPr>
          <p:cNvPr id="321" name="Google Shape;321;p40"/>
          <p:cNvGrpSpPr/>
          <p:nvPr/>
        </p:nvGrpSpPr>
        <p:grpSpPr>
          <a:xfrm rot="-5400000">
            <a:off x="2310698" y="4318323"/>
            <a:ext cx="566924" cy="182883"/>
            <a:chOff x="322625" y="4867200"/>
            <a:chExt cx="847800" cy="276300"/>
          </a:xfrm>
        </p:grpSpPr>
        <p:cxnSp>
          <p:nvCxnSpPr>
            <p:cNvPr id="322" name="Google Shape;322;p40"/>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323" name="Google Shape;323;p40"/>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324" name="Google Shape;324;p40"/>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325" name="Google Shape;325;p40"/>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326" name="Google Shape;326;p40"/>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327" name="Google Shape;327;p40"/>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graphicFrame>
        <p:nvGraphicFramePr>
          <p:cNvPr id="4" name="Table 3">
            <a:extLst>
              <a:ext uri="{FF2B5EF4-FFF2-40B4-BE49-F238E27FC236}">
                <a16:creationId xmlns:a16="http://schemas.microsoft.com/office/drawing/2014/main" id="{7F1084B2-E9BB-43EE-C19E-6D77B67F717C}"/>
              </a:ext>
            </a:extLst>
          </p:cNvPr>
          <p:cNvGraphicFramePr>
            <a:graphicFrameLocks noGrp="1"/>
          </p:cNvGraphicFramePr>
          <p:nvPr>
            <p:extLst>
              <p:ext uri="{D42A27DB-BD31-4B8C-83A1-F6EECF244321}">
                <p14:modId xmlns:p14="http://schemas.microsoft.com/office/powerpoint/2010/main" val="588787039"/>
              </p:ext>
            </p:extLst>
          </p:nvPr>
        </p:nvGraphicFramePr>
        <p:xfrm>
          <a:off x="4379517" y="1720188"/>
          <a:ext cx="3858900" cy="1981050"/>
        </p:xfrm>
        <a:graphic>
          <a:graphicData uri="http://schemas.openxmlformats.org/drawingml/2006/table">
            <a:tbl>
              <a:tblPr>
                <a:tableStyleId>{654CF4B7-87F3-466D-B1C6-65397A6AF496}</a:tableStyleId>
              </a:tblPr>
              <a:tblGrid>
                <a:gridCol w="1396887">
                  <a:extLst>
                    <a:ext uri="{9D8B030D-6E8A-4147-A177-3AD203B41FA5}">
                      <a16:colId xmlns:a16="http://schemas.microsoft.com/office/drawing/2014/main" val="3368924941"/>
                    </a:ext>
                  </a:extLst>
                </a:gridCol>
                <a:gridCol w="2462013">
                  <a:extLst>
                    <a:ext uri="{9D8B030D-6E8A-4147-A177-3AD203B41FA5}">
                      <a16:colId xmlns:a16="http://schemas.microsoft.com/office/drawing/2014/main" val="3546079724"/>
                    </a:ext>
                  </a:extLst>
                </a:gridCol>
              </a:tblGrid>
              <a:tr h="289675">
                <a:tc>
                  <a:txBody>
                    <a:bodyPr/>
                    <a:lstStyle/>
                    <a:p>
                      <a:pPr marL="0" lvl="0" indent="0" algn="l" rtl="0">
                        <a:spcBef>
                          <a:spcPts val="0"/>
                        </a:spcBef>
                        <a:spcAft>
                          <a:spcPts val="0"/>
                        </a:spcAft>
                        <a:buNone/>
                      </a:pPr>
                      <a:r>
                        <a:rPr lang="en-US" sz="1400"/>
                        <a:t>MSSV</a:t>
                      </a:r>
                      <a:endParaRPr sz="1400"/>
                    </a:p>
                  </a:txBody>
                  <a:tcPr marL="91425" marR="91425" marT="91425" marB="91425"/>
                </a:tc>
                <a:tc>
                  <a:txBody>
                    <a:bodyPr/>
                    <a:lstStyle/>
                    <a:p>
                      <a:pPr marL="0" lvl="0" indent="0" algn="l" rtl="0">
                        <a:spcBef>
                          <a:spcPts val="0"/>
                        </a:spcBef>
                        <a:spcAft>
                          <a:spcPts val="0"/>
                        </a:spcAft>
                        <a:buNone/>
                      </a:pPr>
                      <a:r>
                        <a:rPr lang="en-US" sz="1400"/>
                        <a:t>HỌ VÀ TÊN</a:t>
                      </a:r>
                      <a:endParaRPr sz="1400"/>
                    </a:p>
                  </a:txBody>
                  <a:tcPr marL="91425" marR="91425" marT="91425" marB="91425"/>
                </a:tc>
                <a:extLst>
                  <a:ext uri="{0D108BD9-81ED-4DB2-BD59-A6C34878D82A}">
                    <a16:rowId xmlns:a16="http://schemas.microsoft.com/office/drawing/2014/main" val="228779997"/>
                  </a:ext>
                </a:extLst>
              </a:tr>
              <a:tr h="267391">
                <a:tc>
                  <a:txBody>
                    <a:bodyPr/>
                    <a:lstStyle/>
                    <a:p>
                      <a:pPr marL="0" lvl="0" indent="0" algn="l" rtl="0">
                        <a:spcBef>
                          <a:spcPts val="0"/>
                        </a:spcBef>
                        <a:spcAft>
                          <a:spcPts val="0"/>
                        </a:spcAft>
                        <a:buNone/>
                      </a:pPr>
                      <a:r>
                        <a:rPr lang="en-US" sz="1400" b="0" i="0" u="none" strike="noStrike" cap="none">
                          <a:solidFill>
                            <a:srgbClr val="000000"/>
                          </a:solidFill>
                          <a:effectLst/>
                          <a:latin typeface="Arial"/>
                          <a:ea typeface="Arial"/>
                          <a:cs typeface="Arial"/>
                          <a:sym typeface="Arial"/>
                        </a:rPr>
                        <a:t>20120109</a:t>
                      </a:r>
                      <a:endParaRPr sz="1200"/>
                    </a:p>
                  </a:txBody>
                  <a:tcPr marL="91425" marR="91425" marT="91425" marB="91425"/>
                </a:tc>
                <a:tc>
                  <a:txBody>
                    <a:bodyPr/>
                    <a:lstStyle/>
                    <a:p>
                      <a:pPr marL="0" lvl="0" indent="0" algn="l" rtl="0">
                        <a:spcBef>
                          <a:spcPts val="0"/>
                        </a:spcBef>
                        <a:spcAft>
                          <a:spcPts val="0"/>
                        </a:spcAft>
                        <a:buNone/>
                      </a:pPr>
                      <a:r>
                        <a:rPr lang="vi-VN" sz="1400" b="0" i="0" u="none" strike="noStrike" cap="none">
                          <a:solidFill>
                            <a:srgbClr val="000000"/>
                          </a:solidFill>
                          <a:effectLst/>
                          <a:latin typeface="Arial"/>
                          <a:ea typeface="Arial"/>
                          <a:cs typeface="Arial"/>
                          <a:sym typeface="Arial"/>
                        </a:rPr>
                        <a:t>Trương Ngọc Huy</a:t>
                      </a:r>
                      <a:endParaRPr sz="1200"/>
                    </a:p>
                  </a:txBody>
                  <a:tcPr marL="91425" marR="91425" marT="91425" marB="91425"/>
                </a:tc>
                <a:extLst>
                  <a:ext uri="{0D108BD9-81ED-4DB2-BD59-A6C34878D82A}">
                    <a16:rowId xmlns:a16="http://schemas.microsoft.com/office/drawing/2014/main" val="3728444430"/>
                  </a:ext>
                </a:extLst>
              </a:tr>
              <a:tr h="267391">
                <a:tc>
                  <a:txBody>
                    <a:bodyPr/>
                    <a:lstStyle/>
                    <a:p>
                      <a:pPr marL="0" lvl="0" indent="0" algn="l" rtl="0">
                        <a:spcBef>
                          <a:spcPts val="0"/>
                        </a:spcBef>
                        <a:spcAft>
                          <a:spcPts val="0"/>
                        </a:spcAft>
                        <a:buNone/>
                      </a:pPr>
                      <a:r>
                        <a:rPr lang="en-US" sz="1400" b="0" i="0" u="none" strike="noStrike" cap="none">
                          <a:solidFill>
                            <a:srgbClr val="000000"/>
                          </a:solidFill>
                          <a:effectLst/>
                          <a:latin typeface="Arial"/>
                          <a:ea typeface="Arial"/>
                          <a:cs typeface="Arial"/>
                          <a:sym typeface="Arial"/>
                        </a:rPr>
                        <a:t>20120125</a:t>
                      </a:r>
                      <a:endParaRPr sz="1200" b="0" i="0" u="none" strike="noStrike" cap="none">
                        <a:solidFill>
                          <a:srgbClr val="000000"/>
                        </a:solidFill>
                        <a:latin typeface="Arial"/>
                        <a:cs typeface="Arial"/>
                        <a:sym typeface="Arial"/>
                      </a:endParaRPr>
                    </a:p>
                  </a:txBody>
                  <a:tcPr marL="91425" marR="91425" marT="91425" marB="91425"/>
                </a:tc>
                <a:tc>
                  <a:txBody>
                    <a:bodyPr/>
                    <a:lstStyle/>
                    <a:p>
                      <a:pPr marL="0" lvl="0" indent="0" algn="l" rtl="0">
                        <a:spcBef>
                          <a:spcPts val="0"/>
                        </a:spcBef>
                        <a:spcAft>
                          <a:spcPts val="0"/>
                        </a:spcAft>
                        <a:buNone/>
                      </a:pPr>
                      <a:r>
                        <a:rPr lang="en-US" sz="1400" b="0" i="0" u="none" strike="noStrike" cap="none">
                          <a:solidFill>
                            <a:srgbClr val="000000"/>
                          </a:solidFill>
                          <a:effectLst/>
                          <a:latin typeface="Arial"/>
                          <a:ea typeface="Arial"/>
                          <a:cs typeface="Arial"/>
                          <a:sym typeface="Arial"/>
                        </a:rPr>
                        <a:t>Bùi Anh Kiệt</a:t>
                      </a:r>
                      <a:endParaRPr sz="1200" b="0" i="0" u="none" strike="noStrike" cap="none">
                        <a:solidFill>
                          <a:srgbClr val="000000"/>
                        </a:solidFill>
                        <a:latin typeface="Arial"/>
                        <a:cs typeface="Arial"/>
                        <a:sym typeface="Arial"/>
                      </a:endParaRPr>
                    </a:p>
                  </a:txBody>
                  <a:tcPr marL="91425" marR="91425" marT="91425" marB="91425"/>
                </a:tc>
                <a:extLst>
                  <a:ext uri="{0D108BD9-81ED-4DB2-BD59-A6C34878D82A}">
                    <a16:rowId xmlns:a16="http://schemas.microsoft.com/office/drawing/2014/main" val="2938405104"/>
                  </a:ext>
                </a:extLst>
              </a:tr>
              <a:tr h="217963">
                <a:tc>
                  <a:txBody>
                    <a:bodyPr/>
                    <a:lstStyle/>
                    <a:p>
                      <a:pPr marL="0" marR="0" lvl="0" indent="0" algn="l" rtl="0">
                        <a:lnSpc>
                          <a:spcPct val="100000"/>
                        </a:lnSpc>
                        <a:spcBef>
                          <a:spcPts val="0"/>
                        </a:spcBef>
                        <a:spcAft>
                          <a:spcPts val="0"/>
                        </a:spcAft>
                        <a:buClr>
                          <a:srgbClr val="000000"/>
                        </a:buClr>
                        <a:buFont typeface="Arial"/>
                        <a:buNone/>
                      </a:pPr>
                      <a:r>
                        <a:rPr lang="en-US" sz="1400" b="0" i="0" u="none" strike="noStrike" cap="none">
                          <a:solidFill>
                            <a:srgbClr val="000000"/>
                          </a:solidFill>
                          <a:effectLst/>
                          <a:latin typeface="Arial"/>
                          <a:ea typeface="Arial"/>
                          <a:cs typeface="Arial"/>
                          <a:sym typeface="Arial"/>
                        </a:rPr>
                        <a:t>20120598</a:t>
                      </a:r>
                      <a:endParaRPr sz="1200" b="0" i="0" u="none" strike="noStrike" cap="none">
                        <a:solidFill>
                          <a:srgbClr val="000000"/>
                        </a:solidFill>
                        <a:latin typeface="Arial"/>
                        <a:cs typeface="Arial"/>
                        <a:sym typeface="Arial"/>
                      </a:endParaRPr>
                    </a:p>
                  </a:txBody>
                  <a:tcPr marL="91425" marR="91425" marT="91425" marB="91425"/>
                </a:tc>
                <a:tc>
                  <a:txBody>
                    <a:bodyPr/>
                    <a:lstStyle/>
                    <a:p>
                      <a:pPr marL="0" marR="0" lvl="0" indent="0" algn="l" rtl="0">
                        <a:lnSpc>
                          <a:spcPct val="100000"/>
                        </a:lnSpc>
                        <a:spcBef>
                          <a:spcPts val="0"/>
                        </a:spcBef>
                        <a:spcAft>
                          <a:spcPts val="0"/>
                        </a:spcAft>
                        <a:buClr>
                          <a:srgbClr val="000000"/>
                        </a:buClr>
                        <a:buFont typeface="Arial"/>
                        <a:buNone/>
                      </a:pPr>
                      <a:r>
                        <a:rPr lang="vi-VN" sz="1400" b="0" i="0" u="none" strike="noStrike" cap="none">
                          <a:solidFill>
                            <a:srgbClr val="000000"/>
                          </a:solidFill>
                          <a:effectLst/>
                          <a:latin typeface="Arial"/>
                          <a:ea typeface="Arial"/>
                          <a:cs typeface="Arial"/>
                          <a:sym typeface="Arial"/>
                        </a:rPr>
                        <a:t>Dương Tấn Tồn</a:t>
                      </a:r>
                      <a:endParaRPr sz="1200" b="0" i="0" u="none" strike="noStrike" cap="none">
                        <a:solidFill>
                          <a:srgbClr val="000000"/>
                        </a:solidFill>
                        <a:latin typeface="Arial"/>
                        <a:cs typeface="Arial"/>
                        <a:sym typeface="Arial"/>
                      </a:endParaRPr>
                    </a:p>
                  </a:txBody>
                  <a:tcPr marL="91425" marR="91425" marT="91425" marB="91425"/>
                </a:tc>
                <a:extLst>
                  <a:ext uri="{0D108BD9-81ED-4DB2-BD59-A6C34878D82A}">
                    <a16:rowId xmlns:a16="http://schemas.microsoft.com/office/drawing/2014/main" val="3132182808"/>
                  </a:ext>
                </a:extLst>
              </a:tr>
              <a:tr h="217963">
                <a:tc>
                  <a:txBody>
                    <a:bodyPr/>
                    <a:lstStyle/>
                    <a:p>
                      <a:pPr marL="0" lvl="0" indent="0" algn="l" rtl="0">
                        <a:spcBef>
                          <a:spcPts val="0"/>
                        </a:spcBef>
                        <a:spcAft>
                          <a:spcPts val="0"/>
                        </a:spcAft>
                        <a:buNone/>
                      </a:pPr>
                      <a:r>
                        <a:rPr lang="en-US" sz="1400" b="0" i="0" u="none" strike="noStrike" cap="none">
                          <a:solidFill>
                            <a:srgbClr val="000000"/>
                          </a:solidFill>
                          <a:effectLst/>
                          <a:latin typeface="Arial"/>
                          <a:ea typeface="Arial"/>
                          <a:cs typeface="Arial"/>
                          <a:sym typeface="Arial"/>
                        </a:rPr>
                        <a:t>20120614</a:t>
                      </a:r>
                      <a:endParaRPr sz="1200"/>
                    </a:p>
                  </a:txBody>
                  <a:tcPr marL="91425" marR="91425" marT="91425" marB="91425"/>
                </a:tc>
                <a:tc>
                  <a:txBody>
                    <a:bodyPr/>
                    <a:lstStyle/>
                    <a:p>
                      <a:pPr marL="0" lvl="0" indent="0" algn="l" rtl="0">
                        <a:spcBef>
                          <a:spcPts val="0"/>
                        </a:spcBef>
                        <a:spcAft>
                          <a:spcPts val="0"/>
                        </a:spcAft>
                        <a:buNone/>
                      </a:pPr>
                      <a:r>
                        <a:rPr lang="en-US" sz="1400" b="0" i="0" u="none" strike="noStrike" cap="none">
                          <a:solidFill>
                            <a:srgbClr val="000000"/>
                          </a:solidFill>
                          <a:effectLst/>
                          <a:latin typeface="Arial"/>
                          <a:ea typeface="Arial"/>
                          <a:cs typeface="Arial"/>
                          <a:sym typeface="Arial"/>
                        </a:rPr>
                        <a:t>Nguyễn Anh Tuấn</a:t>
                      </a:r>
                      <a:endParaRPr sz="1200"/>
                    </a:p>
                  </a:txBody>
                  <a:tcPr marL="91425" marR="91425" marT="91425" marB="91425"/>
                </a:tc>
                <a:extLst>
                  <a:ext uri="{0D108BD9-81ED-4DB2-BD59-A6C34878D82A}">
                    <a16:rowId xmlns:a16="http://schemas.microsoft.com/office/drawing/2014/main" val="4142923855"/>
                  </a:ext>
                </a:extLst>
              </a:tr>
            </a:tbl>
          </a:graphicData>
        </a:graphic>
      </p:graphicFrame>
      <p:pic>
        <p:nvPicPr>
          <p:cNvPr id="3074" name="Picture 2" descr="Our team &amp; board - EU DisinfoLab">
            <a:extLst>
              <a:ext uri="{FF2B5EF4-FFF2-40B4-BE49-F238E27FC236}">
                <a16:creationId xmlns:a16="http://schemas.microsoft.com/office/drawing/2014/main" id="{2329B72D-0EAB-2306-FC12-EDE8D85CD54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5600" y="1675653"/>
            <a:ext cx="3905980" cy="1316912"/>
          </a:xfrm>
          <a:prstGeom prst="rect">
            <a:avLst/>
          </a:prstGeom>
          <a:noFill/>
          <a:extLst>
            <a:ext uri="{909E8E84-426E-40DD-AFC4-6F175D3DCCD1}">
              <a14:hiddenFill xmlns:a14="http://schemas.microsoft.com/office/drawing/2010/main">
                <a:solidFill>
                  <a:srgbClr val="FFFFFF"/>
                </a:solidFill>
              </a14:hiddenFill>
            </a:ext>
          </a:extLst>
        </p:spPr>
      </p:pic>
      <p:grpSp>
        <p:nvGrpSpPr>
          <p:cNvPr id="5" name="Google Shape;300;p39">
            <a:extLst>
              <a:ext uri="{FF2B5EF4-FFF2-40B4-BE49-F238E27FC236}">
                <a16:creationId xmlns:a16="http://schemas.microsoft.com/office/drawing/2014/main" id="{E9E6E054-401E-2491-7D99-B07AC6DAA5C2}"/>
              </a:ext>
            </a:extLst>
          </p:cNvPr>
          <p:cNvGrpSpPr/>
          <p:nvPr/>
        </p:nvGrpSpPr>
        <p:grpSpPr>
          <a:xfrm>
            <a:off x="713219" y="539489"/>
            <a:ext cx="564211" cy="183878"/>
            <a:chOff x="322625" y="4867200"/>
            <a:chExt cx="847800" cy="276300"/>
          </a:xfrm>
        </p:grpSpPr>
        <p:cxnSp>
          <p:nvCxnSpPr>
            <p:cNvPr id="6" name="Google Shape;301;p39">
              <a:extLst>
                <a:ext uri="{FF2B5EF4-FFF2-40B4-BE49-F238E27FC236}">
                  <a16:creationId xmlns:a16="http://schemas.microsoft.com/office/drawing/2014/main" id="{AF348D79-C0E9-66D4-9B6A-3A797DDBA946}"/>
                </a:ext>
              </a:extLst>
            </p:cNvPr>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7" name="Google Shape;302;p39">
              <a:extLst>
                <a:ext uri="{FF2B5EF4-FFF2-40B4-BE49-F238E27FC236}">
                  <a16:creationId xmlns:a16="http://schemas.microsoft.com/office/drawing/2014/main" id="{961382A8-B2C2-FA8A-A58D-CBE335AFFD4D}"/>
                </a:ext>
              </a:extLst>
            </p:cNvPr>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8" name="Google Shape;303;p39">
              <a:extLst>
                <a:ext uri="{FF2B5EF4-FFF2-40B4-BE49-F238E27FC236}">
                  <a16:creationId xmlns:a16="http://schemas.microsoft.com/office/drawing/2014/main" id="{F226CC78-7D13-5896-161F-DD0233B83B04}"/>
                </a:ext>
              </a:extLst>
            </p:cNvPr>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9" name="Google Shape;304;p39">
              <a:extLst>
                <a:ext uri="{FF2B5EF4-FFF2-40B4-BE49-F238E27FC236}">
                  <a16:creationId xmlns:a16="http://schemas.microsoft.com/office/drawing/2014/main" id="{A385BC5B-D740-998D-B1E5-341FDB071114}"/>
                </a:ext>
              </a:extLst>
            </p:cNvPr>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10" name="Google Shape;305;p39">
              <a:extLst>
                <a:ext uri="{FF2B5EF4-FFF2-40B4-BE49-F238E27FC236}">
                  <a16:creationId xmlns:a16="http://schemas.microsoft.com/office/drawing/2014/main" id="{1F3802DE-8D28-A86F-55EF-72573A91FEDA}"/>
                </a:ext>
              </a:extLst>
            </p:cNvPr>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11" name="Google Shape;306;p39">
              <a:extLst>
                <a:ext uri="{FF2B5EF4-FFF2-40B4-BE49-F238E27FC236}">
                  <a16:creationId xmlns:a16="http://schemas.microsoft.com/office/drawing/2014/main" id="{0E3C130E-1E33-03F3-31D4-59B51BC91E63}"/>
                </a:ext>
              </a:extLst>
            </p:cNvPr>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42"/>
          <p:cNvSpPr txBox="1">
            <a:spLocks noGrp="1"/>
          </p:cNvSpPr>
          <p:nvPr>
            <p:ph type="title"/>
          </p:nvPr>
        </p:nvSpPr>
        <p:spPr>
          <a:xfrm>
            <a:off x="713225" y="1345225"/>
            <a:ext cx="3454800" cy="1071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latin typeface="Assistant Medium"/>
                <a:ea typeface="Assistant Medium"/>
                <a:cs typeface="Assistant Medium"/>
                <a:sym typeface="Assistant Medium"/>
              </a:rPr>
              <a:t>GIỚI THIỆU VỀ ĐỒ ÁN</a:t>
            </a:r>
            <a:r>
              <a:rPr lang="en-US" b="0">
                <a:latin typeface="Assistant Medium"/>
                <a:ea typeface="Assistant Medium"/>
                <a:cs typeface="Assistant Medium"/>
                <a:sym typeface="Assistant Medium"/>
              </a:rPr>
              <a:t>/</a:t>
            </a:r>
          </a:p>
        </p:txBody>
      </p:sp>
      <p:sp>
        <p:nvSpPr>
          <p:cNvPr id="360" name="Google Shape;360;p42"/>
          <p:cNvSpPr txBox="1">
            <a:spLocks noGrp="1"/>
          </p:cNvSpPr>
          <p:nvPr>
            <p:ph type="subTitle" idx="1"/>
          </p:nvPr>
        </p:nvSpPr>
        <p:spPr>
          <a:xfrm>
            <a:off x="713225" y="2358861"/>
            <a:ext cx="3454800" cy="1439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Đồ án phân tich và dự đoán thời tiết.</a:t>
            </a:r>
            <a:endParaRPr/>
          </a:p>
        </p:txBody>
      </p:sp>
      <p:grpSp>
        <p:nvGrpSpPr>
          <p:cNvPr id="361" name="Google Shape;361;p42"/>
          <p:cNvGrpSpPr/>
          <p:nvPr/>
        </p:nvGrpSpPr>
        <p:grpSpPr>
          <a:xfrm>
            <a:off x="7863863" y="4421107"/>
            <a:ext cx="566924" cy="182883"/>
            <a:chOff x="322625" y="4867200"/>
            <a:chExt cx="847800" cy="276300"/>
          </a:xfrm>
        </p:grpSpPr>
        <p:cxnSp>
          <p:nvCxnSpPr>
            <p:cNvPr id="362" name="Google Shape;362;p42"/>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363" name="Google Shape;363;p42"/>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364" name="Google Shape;364;p42"/>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365" name="Google Shape;365;p42"/>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366" name="Google Shape;366;p42"/>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367" name="Google Shape;367;p42"/>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grpSp>
        <p:nvGrpSpPr>
          <p:cNvPr id="368" name="Google Shape;368;p42"/>
          <p:cNvGrpSpPr/>
          <p:nvPr/>
        </p:nvGrpSpPr>
        <p:grpSpPr>
          <a:xfrm>
            <a:off x="685700" y="4421107"/>
            <a:ext cx="564211" cy="183878"/>
            <a:chOff x="322625" y="4867200"/>
            <a:chExt cx="847800" cy="276300"/>
          </a:xfrm>
        </p:grpSpPr>
        <p:cxnSp>
          <p:nvCxnSpPr>
            <p:cNvPr id="369" name="Google Shape;369;p42"/>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370" name="Google Shape;370;p42"/>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371" name="Google Shape;371;p42"/>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372" name="Google Shape;372;p42"/>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373" name="Google Shape;373;p42"/>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374" name="Google Shape;374;p42"/>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grpSp>
        <p:nvGrpSpPr>
          <p:cNvPr id="16" name="Google Shape;297;p39">
            <a:extLst>
              <a:ext uri="{FF2B5EF4-FFF2-40B4-BE49-F238E27FC236}">
                <a16:creationId xmlns:a16="http://schemas.microsoft.com/office/drawing/2014/main" id="{E6FCCE1F-8E2A-CF5E-92DD-A229E6343722}"/>
              </a:ext>
            </a:extLst>
          </p:cNvPr>
          <p:cNvGrpSpPr/>
          <p:nvPr/>
        </p:nvGrpSpPr>
        <p:grpSpPr>
          <a:xfrm>
            <a:off x="815672" y="819135"/>
            <a:ext cx="857504" cy="429334"/>
            <a:chOff x="753533" y="1498298"/>
            <a:chExt cx="586800" cy="696625"/>
          </a:xfrm>
        </p:grpSpPr>
        <p:cxnSp>
          <p:nvCxnSpPr>
            <p:cNvPr id="17" name="Google Shape;298;p39">
              <a:extLst>
                <a:ext uri="{FF2B5EF4-FFF2-40B4-BE49-F238E27FC236}">
                  <a16:creationId xmlns:a16="http://schemas.microsoft.com/office/drawing/2014/main" id="{CA2AF7A4-B9BD-CE62-46E3-980C90B3772D}"/>
                </a:ext>
              </a:extLst>
            </p:cNvPr>
            <p:cNvCxnSpPr/>
            <p:nvPr/>
          </p:nvCxnSpPr>
          <p:spPr>
            <a:xfrm>
              <a:off x="753533" y="2194923"/>
              <a:ext cx="586800" cy="0"/>
            </a:xfrm>
            <a:prstGeom prst="straightConnector1">
              <a:avLst/>
            </a:prstGeom>
            <a:noFill/>
            <a:ln w="28575" cap="flat" cmpd="sng">
              <a:solidFill>
                <a:schemeClr val="dk1"/>
              </a:solidFill>
              <a:prstDash val="solid"/>
              <a:round/>
              <a:headEnd type="none" w="med" len="med"/>
              <a:tailEnd type="none" w="med" len="med"/>
            </a:ln>
          </p:spPr>
        </p:cxnSp>
        <p:cxnSp>
          <p:nvCxnSpPr>
            <p:cNvPr id="18" name="Google Shape;299;p39">
              <a:extLst>
                <a:ext uri="{FF2B5EF4-FFF2-40B4-BE49-F238E27FC236}">
                  <a16:creationId xmlns:a16="http://schemas.microsoft.com/office/drawing/2014/main" id="{53B421EB-BC96-72AF-1E6F-FC420A6D8C89}"/>
                </a:ext>
              </a:extLst>
            </p:cNvPr>
            <p:cNvCxnSpPr/>
            <p:nvPr/>
          </p:nvCxnSpPr>
          <p:spPr>
            <a:xfrm>
              <a:off x="753533" y="1498298"/>
              <a:ext cx="586800" cy="0"/>
            </a:xfrm>
            <a:prstGeom prst="straightConnector1">
              <a:avLst/>
            </a:prstGeom>
            <a:noFill/>
            <a:ln w="28575" cap="flat" cmpd="sng">
              <a:solidFill>
                <a:schemeClr val="dk1"/>
              </a:solidFill>
              <a:prstDash val="solid"/>
              <a:round/>
              <a:headEnd type="none" w="med" len="med"/>
              <a:tailEnd type="none" w="med" len="med"/>
            </a:ln>
          </p:spPr>
        </p:cxnSp>
      </p:grpSp>
      <p:sp>
        <p:nvSpPr>
          <p:cNvPr id="22" name="TextBox 21">
            <a:extLst>
              <a:ext uri="{FF2B5EF4-FFF2-40B4-BE49-F238E27FC236}">
                <a16:creationId xmlns:a16="http://schemas.microsoft.com/office/drawing/2014/main" id="{B24C4518-19E1-17FB-689D-D8242F7F4FE5}"/>
              </a:ext>
            </a:extLst>
          </p:cNvPr>
          <p:cNvSpPr txBox="1"/>
          <p:nvPr/>
        </p:nvSpPr>
        <p:spPr>
          <a:xfrm>
            <a:off x="917094" y="722379"/>
            <a:ext cx="674176" cy="584775"/>
          </a:xfrm>
          <a:prstGeom prst="rect">
            <a:avLst/>
          </a:prstGeom>
          <a:noFill/>
        </p:spPr>
        <p:txBody>
          <a:bodyPr wrap="square">
            <a:spAutoFit/>
          </a:bodyPr>
          <a:lstStyle/>
          <a:p>
            <a:r>
              <a:rPr lang="en" sz="3200" b="1"/>
              <a:t>02</a:t>
            </a:r>
            <a:endParaRPr lang="en-US" sz="3200" b="1"/>
          </a:p>
        </p:txBody>
      </p:sp>
      <p:pic>
        <p:nvPicPr>
          <p:cNvPr id="1026" name="Picture 2">
            <a:extLst>
              <a:ext uri="{FF2B5EF4-FFF2-40B4-BE49-F238E27FC236}">
                <a16:creationId xmlns:a16="http://schemas.microsoft.com/office/drawing/2014/main" id="{9132FEE7-E9F2-1433-898B-C6CA25F14B7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18059" y="1415886"/>
            <a:ext cx="3214688" cy="18859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Google Shape;332;p41"/>
          <p:cNvSpPr txBox="1">
            <a:spLocks noGrp="1"/>
          </p:cNvSpPr>
          <p:nvPr>
            <p:ph type="subTitle" idx="1"/>
          </p:nvPr>
        </p:nvSpPr>
        <p:spPr>
          <a:xfrm>
            <a:off x="1199975" y="1307875"/>
            <a:ext cx="2886300" cy="484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Tính cần thiết</a:t>
            </a:r>
            <a:endParaRPr/>
          </a:p>
        </p:txBody>
      </p:sp>
      <p:sp>
        <p:nvSpPr>
          <p:cNvPr id="333" name="Google Shape;333;p41"/>
          <p:cNvSpPr txBox="1">
            <a:spLocks noGrp="1"/>
          </p:cNvSpPr>
          <p:nvPr>
            <p:ph type="subTitle" idx="2"/>
          </p:nvPr>
        </p:nvSpPr>
        <p:spPr>
          <a:xfrm>
            <a:off x="1199975" y="1672350"/>
            <a:ext cx="3857752" cy="72872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pPr>
            <a:r>
              <a:rPr lang="en-US"/>
              <a:t>- Là chủ để cần thiết, được mọi người đặt biệt quan tâm, được xem hàng ngày hàng giờ.</a:t>
            </a:r>
            <a:endParaRPr/>
          </a:p>
        </p:txBody>
      </p:sp>
      <p:sp>
        <p:nvSpPr>
          <p:cNvPr id="334" name="Google Shape;334;p41"/>
          <p:cNvSpPr txBox="1">
            <a:spLocks noGrp="1"/>
          </p:cNvSpPr>
          <p:nvPr>
            <p:ph type="subTitle" idx="3"/>
          </p:nvPr>
        </p:nvSpPr>
        <p:spPr>
          <a:xfrm>
            <a:off x="1199974" y="2851825"/>
            <a:ext cx="4052745"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 Dự đáo được thời tiết phụ phụ cho các công việc khác như  trồng trọ, xây dựng , cảnh báo thiên ta.i	</a:t>
            </a:r>
            <a:endParaRPr/>
          </a:p>
        </p:txBody>
      </p:sp>
      <p:sp>
        <p:nvSpPr>
          <p:cNvPr id="335" name="Google Shape;335;p41"/>
          <p:cNvSpPr txBox="1">
            <a:spLocks noGrp="1"/>
          </p:cNvSpPr>
          <p:nvPr>
            <p:ph type="subTitle" idx="4"/>
          </p:nvPr>
        </p:nvSpPr>
        <p:spPr>
          <a:xfrm>
            <a:off x="1199974" y="4031301"/>
            <a:ext cx="4702985"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 Là chủ để được quan tâm nhiều do đó tiềm năng phát triễn của đồ án này trong tương lai có khả  năng là khá cao.</a:t>
            </a:r>
            <a:endParaRPr/>
          </a:p>
        </p:txBody>
      </p:sp>
      <p:sp>
        <p:nvSpPr>
          <p:cNvPr id="336" name="Google Shape;336;p41"/>
          <p:cNvSpPr txBox="1">
            <a:spLocks noGrp="1"/>
          </p:cNvSpPr>
          <p:nvPr>
            <p:ph type="title"/>
          </p:nvPr>
        </p:nvSpPr>
        <p:spPr>
          <a:xfrm>
            <a:off x="529500" y="49287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0">
                <a:latin typeface="Assistant Medium"/>
                <a:ea typeface="Assistant Medium"/>
                <a:cs typeface="Assistant Medium"/>
                <a:sym typeface="Assistant Medium"/>
              </a:rPr>
              <a:t>Lý do chọn đồ án</a:t>
            </a:r>
            <a:endParaRPr b="0">
              <a:latin typeface="Assistant Medium"/>
              <a:ea typeface="Assistant Medium"/>
              <a:cs typeface="Assistant Medium"/>
              <a:sym typeface="Assistant Medium"/>
            </a:endParaRPr>
          </a:p>
        </p:txBody>
      </p:sp>
      <p:sp>
        <p:nvSpPr>
          <p:cNvPr id="337" name="Google Shape;337;p41"/>
          <p:cNvSpPr txBox="1">
            <a:spLocks noGrp="1"/>
          </p:cNvSpPr>
          <p:nvPr>
            <p:ph type="subTitle" idx="5"/>
          </p:nvPr>
        </p:nvSpPr>
        <p:spPr>
          <a:xfrm>
            <a:off x="1199975" y="2488163"/>
            <a:ext cx="2886300" cy="484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t>Tính cấp bách</a:t>
            </a:r>
            <a:endParaRPr/>
          </a:p>
        </p:txBody>
      </p:sp>
      <p:sp>
        <p:nvSpPr>
          <p:cNvPr id="338" name="Google Shape;338;p41"/>
          <p:cNvSpPr txBox="1">
            <a:spLocks noGrp="1"/>
          </p:cNvSpPr>
          <p:nvPr>
            <p:ph type="subTitle" idx="6"/>
          </p:nvPr>
        </p:nvSpPr>
        <p:spPr>
          <a:xfrm>
            <a:off x="1199975" y="3668450"/>
            <a:ext cx="2886300" cy="484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t>Khả năng mở rộng</a:t>
            </a:r>
          </a:p>
        </p:txBody>
      </p:sp>
      <p:grpSp>
        <p:nvGrpSpPr>
          <p:cNvPr id="339" name="Google Shape;339;p41"/>
          <p:cNvGrpSpPr/>
          <p:nvPr/>
        </p:nvGrpSpPr>
        <p:grpSpPr>
          <a:xfrm>
            <a:off x="7866556" y="519352"/>
            <a:ext cx="564211" cy="183878"/>
            <a:chOff x="322625" y="4867200"/>
            <a:chExt cx="847800" cy="276300"/>
          </a:xfrm>
        </p:grpSpPr>
        <p:cxnSp>
          <p:nvCxnSpPr>
            <p:cNvPr id="340" name="Google Shape;340;p41"/>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341" name="Google Shape;341;p41"/>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342" name="Google Shape;342;p41"/>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343" name="Google Shape;343;p41"/>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344" name="Google Shape;344;p41"/>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345" name="Google Shape;345;p41"/>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grpSp>
        <p:nvGrpSpPr>
          <p:cNvPr id="348" name="Google Shape;348;p41"/>
          <p:cNvGrpSpPr/>
          <p:nvPr/>
        </p:nvGrpSpPr>
        <p:grpSpPr>
          <a:xfrm rot="-5400000">
            <a:off x="521214" y="4226207"/>
            <a:ext cx="566924" cy="182883"/>
            <a:chOff x="322625" y="4867200"/>
            <a:chExt cx="847800" cy="276300"/>
          </a:xfrm>
        </p:grpSpPr>
        <p:cxnSp>
          <p:nvCxnSpPr>
            <p:cNvPr id="349" name="Google Shape;349;p41"/>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350" name="Google Shape;350;p41"/>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351" name="Google Shape;351;p41"/>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352" name="Google Shape;352;p41"/>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353" name="Google Shape;353;p41"/>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354" name="Google Shape;354;p41"/>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pic>
        <p:nvPicPr>
          <p:cNvPr id="1026" name="Picture 2" descr="Những dấu chấm hỏi (?) | Giác Ngộ Online">
            <a:extLst>
              <a:ext uri="{FF2B5EF4-FFF2-40B4-BE49-F238E27FC236}">
                <a16:creationId xmlns:a16="http://schemas.microsoft.com/office/drawing/2014/main" id="{FAE6B581-3B76-6D8F-A60C-A8589FD3974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96205" y="1098482"/>
            <a:ext cx="1959958" cy="253706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Google Shape;380;p43"/>
          <p:cNvSpPr txBox="1">
            <a:spLocks noGrp="1"/>
          </p:cNvSpPr>
          <p:nvPr>
            <p:ph type="title"/>
          </p:nvPr>
        </p:nvSpPr>
        <p:spPr>
          <a:xfrm>
            <a:off x="1253759" y="801429"/>
            <a:ext cx="2995200" cy="5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Công nghệ sử dụng</a:t>
            </a:r>
            <a:endParaRPr/>
          </a:p>
        </p:txBody>
      </p:sp>
      <p:sp>
        <p:nvSpPr>
          <p:cNvPr id="381" name="Google Shape;381;p43"/>
          <p:cNvSpPr txBox="1">
            <a:spLocks noGrp="1"/>
          </p:cNvSpPr>
          <p:nvPr>
            <p:ph type="subTitle" idx="1"/>
          </p:nvPr>
        </p:nvSpPr>
        <p:spPr>
          <a:xfrm>
            <a:off x="2958157" y="1749601"/>
            <a:ext cx="5166900" cy="1660026"/>
          </a:xfrm>
          <a:prstGeom prst="rect">
            <a:avLst/>
          </a:prstGeom>
        </p:spPr>
        <p:txBody>
          <a:bodyPr spcFirstLastPara="1" wrap="square" lIns="91425" tIns="91425" rIns="91425" bIns="91425" anchor="b" anchorCtr="0">
            <a:noAutofit/>
          </a:bodyPr>
          <a:lstStyle/>
          <a:p>
            <a:pPr marL="342900" lvl="0" algn="l" rtl="0">
              <a:spcBef>
                <a:spcPts val="0"/>
              </a:spcBef>
              <a:spcAft>
                <a:spcPts val="0"/>
              </a:spcAft>
              <a:buFontTx/>
              <a:buChar char="-"/>
            </a:pPr>
            <a:r>
              <a:rPr lang="en-US"/>
              <a:t>Ngôn ngữ: Python</a:t>
            </a:r>
          </a:p>
          <a:p>
            <a:pPr marL="342900" lvl="0" algn="l" rtl="0">
              <a:spcBef>
                <a:spcPts val="0"/>
              </a:spcBef>
              <a:spcAft>
                <a:spcPts val="0"/>
              </a:spcAft>
              <a:buFontTx/>
              <a:buChar char="-"/>
            </a:pPr>
            <a:r>
              <a:rPr lang="en-US"/>
              <a:t>Công cụ: Jupyter notebook</a:t>
            </a:r>
          </a:p>
          <a:p>
            <a:pPr marL="342900" lvl="0" algn="l" rtl="0">
              <a:spcBef>
                <a:spcPts val="0"/>
              </a:spcBef>
              <a:spcAft>
                <a:spcPts val="0"/>
              </a:spcAft>
              <a:buFontTx/>
              <a:buChar char="-"/>
            </a:pPr>
            <a:r>
              <a:rPr lang="en-US"/>
              <a:t>Mô hình: …</a:t>
            </a:r>
            <a:endParaRPr/>
          </a:p>
        </p:txBody>
      </p:sp>
      <p:grpSp>
        <p:nvGrpSpPr>
          <p:cNvPr id="383" name="Google Shape;383;p43"/>
          <p:cNvGrpSpPr/>
          <p:nvPr/>
        </p:nvGrpSpPr>
        <p:grpSpPr>
          <a:xfrm>
            <a:off x="7863863" y="539507"/>
            <a:ext cx="566924" cy="182883"/>
            <a:chOff x="322625" y="4867200"/>
            <a:chExt cx="847800" cy="276300"/>
          </a:xfrm>
        </p:grpSpPr>
        <p:cxnSp>
          <p:nvCxnSpPr>
            <p:cNvPr id="384" name="Google Shape;384;p43"/>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385" name="Google Shape;385;p43"/>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386" name="Google Shape;386;p43"/>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387" name="Google Shape;387;p43"/>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388" name="Google Shape;388;p43"/>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389" name="Google Shape;389;p43"/>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grpSp>
        <p:nvGrpSpPr>
          <p:cNvPr id="390" name="Google Shape;390;p43"/>
          <p:cNvGrpSpPr/>
          <p:nvPr/>
        </p:nvGrpSpPr>
        <p:grpSpPr>
          <a:xfrm rot="-5400000">
            <a:off x="521213" y="4229107"/>
            <a:ext cx="566924" cy="182883"/>
            <a:chOff x="322625" y="4867200"/>
            <a:chExt cx="847800" cy="276300"/>
          </a:xfrm>
        </p:grpSpPr>
        <p:cxnSp>
          <p:nvCxnSpPr>
            <p:cNvPr id="391" name="Google Shape;391;p43"/>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392" name="Google Shape;392;p43"/>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393" name="Google Shape;393;p43"/>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394" name="Google Shape;394;p43"/>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395" name="Google Shape;395;p43"/>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396" name="Google Shape;396;p43"/>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pic>
        <p:nvPicPr>
          <p:cNvPr id="2050" name="Picture 2" descr="Technical SEO là gì? Hướng dẫn tối ưu technical SEO toàn tập">
            <a:extLst>
              <a:ext uri="{FF2B5EF4-FFF2-40B4-BE49-F238E27FC236}">
                <a16:creationId xmlns:a16="http://schemas.microsoft.com/office/drawing/2014/main" id="{A10F83BD-B146-1BEA-3B6A-A2B42443D08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3002" y="2190059"/>
            <a:ext cx="2471040" cy="259015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14"/>
        <p:cNvGrpSpPr/>
        <p:nvPr/>
      </p:nvGrpSpPr>
      <p:grpSpPr>
        <a:xfrm>
          <a:off x="0" y="0"/>
          <a:ext cx="0" cy="0"/>
          <a:chOff x="0" y="0"/>
          <a:chExt cx="0" cy="0"/>
        </a:xfrm>
      </p:grpSpPr>
      <p:sp>
        <p:nvSpPr>
          <p:cNvPr id="415" name="Google Shape;415;p45"/>
          <p:cNvSpPr txBox="1">
            <a:spLocks noGrp="1"/>
          </p:cNvSpPr>
          <p:nvPr>
            <p:ph type="title"/>
          </p:nvPr>
        </p:nvSpPr>
        <p:spPr>
          <a:xfrm>
            <a:off x="698216" y="727612"/>
            <a:ext cx="4178583" cy="65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03 DATA COLLECTION/</a:t>
            </a:r>
            <a:endParaRPr/>
          </a:p>
        </p:txBody>
      </p:sp>
      <p:sp>
        <p:nvSpPr>
          <p:cNvPr id="416" name="Google Shape;416;p45"/>
          <p:cNvSpPr txBox="1">
            <a:spLocks noGrp="1"/>
          </p:cNvSpPr>
          <p:nvPr>
            <p:ph type="subTitle" idx="1"/>
          </p:nvPr>
        </p:nvSpPr>
        <p:spPr>
          <a:xfrm>
            <a:off x="698216" y="1387312"/>
            <a:ext cx="3971320" cy="2762413"/>
          </a:xfrm>
          <a:prstGeom prst="rect">
            <a:avLst/>
          </a:prstGeom>
        </p:spPr>
        <p:txBody>
          <a:bodyPr spcFirstLastPara="1" wrap="square" lIns="91425" tIns="91425" rIns="91425" bIns="91425" anchor="t" anchorCtr="0">
            <a:noAutofit/>
          </a:bodyPr>
          <a:lstStyle/>
          <a:p>
            <a:pPr marL="285750" lvl="0" indent="-285750" algn="l" rtl="0">
              <a:lnSpc>
                <a:spcPct val="150000"/>
              </a:lnSpc>
              <a:spcBef>
                <a:spcPts val="0"/>
              </a:spcBef>
              <a:spcAft>
                <a:spcPts val="0"/>
              </a:spcAft>
              <a:buFontTx/>
              <a:buChar char="-"/>
            </a:pPr>
            <a:r>
              <a:rPr lang="en" sz="1600">
                <a:latin typeface="Assistant Medium" panose="020B0604020202020204" charset="-79"/>
                <a:cs typeface="Assistant Medium" panose="020B0604020202020204" charset="-79"/>
              </a:rPr>
              <a:t>Trang web crawl data( </a:t>
            </a:r>
            <a:r>
              <a:rPr lang="en" sz="1600">
                <a:solidFill>
                  <a:srgbClr val="00B0F0"/>
                </a:solidFill>
                <a:latin typeface="Assistant Medium" panose="020B0604020202020204" charset="-79"/>
                <a:cs typeface="Assistant Medium" panose="020B0604020202020204" charset="-79"/>
                <a:hlinkClick r:id="rId3">
                  <a:extLst>
                    <a:ext uri="{A12FA001-AC4F-418D-AE19-62706E023703}">
                      <ahyp:hlinkClr xmlns:ahyp="http://schemas.microsoft.com/office/drawing/2018/hyperlinkcolor" val="tx"/>
                    </a:ext>
                  </a:extLst>
                </a:hlinkClick>
              </a:rPr>
              <a:t>tại đây</a:t>
            </a:r>
            <a:r>
              <a:rPr lang="en" sz="1600">
                <a:solidFill>
                  <a:srgbClr val="00B0F0"/>
                </a:solidFill>
                <a:latin typeface="Assistant Medium" panose="020B0604020202020204" charset="-79"/>
                <a:cs typeface="Assistant Medium" panose="020B0604020202020204" charset="-79"/>
              </a:rPr>
              <a:t> </a:t>
            </a:r>
            <a:r>
              <a:rPr lang="en" sz="1600">
                <a:latin typeface="Assistant Medium" panose="020B0604020202020204" charset="-79"/>
                <a:cs typeface="Assistant Medium" panose="020B0604020202020204" charset="-79"/>
              </a:rPr>
              <a:t>) </a:t>
            </a:r>
          </a:p>
          <a:p>
            <a:pPr marL="285750" lvl="0" indent="-285750" algn="l" rtl="0">
              <a:lnSpc>
                <a:spcPct val="150000"/>
              </a:lnSpc>
              <a:spcBef>
                <a:spcPts val="0"/>
              </a:spcBef>
              <a:spcAft>
                <a:spcPts val="0"/>
              </a:spcAft>
              <a:buFontTx/>
              <a:buChar char="-"/>
            </a:pPr>
            <a:r>
              <a:rPr lang="en" sz="1600">
                <a:latin typeface="Assistant Medium" panose="020B0604020202020204" charset="-79"/>
                <a:cs typeface="Assistant Medium" panose="020B0604020202020204" charset="-79"/>
              </a:rPr>
              <a:t>Dự định ban đầu crawl </a:t>
            </a:r>
            <a:r>
              <a:rPr lang="vi-VN" sz="1600">
                <a:latin typeface="Assistant Medium" panose="020B0604020202020204" charset="-79"/>
                <a:cs typeface="Assistant Medium" panose="020B0604020202020204" charset="-79"/>
              </a:rPr>
              <a:t>d</a:t>
            </a:r>
            <a:r>
              <a:rPr lang="en" sz="1600">
                <a:latin typeface="Assistant Medium" panose="020B0604020202020204" charset="-79"/>
                <a:cs typeface="Assistant Medium" panose="020B0604020202020204" charset="-79"/>
              </a:rPr>
              <a:t>ựa vào html</a:t>
            </a:r>
          </a:p>
          <a:p>
            <a:pPr marL="285750" lvl="0" indent="-285750" algn="l" rtl="0">
              <a:lnSpc>
                <a:spcPct val="150000"/>
              </a:lnSpc>
              <a:spcBef>
                <a:spcPts val="0"/>
              </a:spcBef>
              <a:spcAft>
                <a:spcPts val="0"/>
              </a:spcAft>
              <a:buFontTx/>
              <a:buChar char="-"/>
            </a:pPr>
            <a:r>
              <a:rPr lang="en" sz="1600">
                <a:latin typeface="Assistant Medium" panose="020B0604020202020204" charset="-79"/>
                <a:cs typeface="Assistant Medium" panose="020B0604020202020204" charset="-79"/>
              </a:rPr>
              <a:t>Phát hiện web có sử dụng api để lấy dữ liệu</a:t>
            </a:r>
          </a:p>
          <a:p>
            <a:pPr marL="285750" lvl="0" indent="-285750" algn="l" rtl="0">
              <a:lnSpc>
                <a:spcPct val="150000"/>
              </a:lnSpc>
              <a:spcBef>
                <a:spcPts val="0"/>
              </a:spcBef>
              <a:spcAft>
                <a:spcPts val="0"/>
              </a:spcAft>
              <a:buFontTx/>
              <a:buChar char="-"/>
            </a:pPr>
            <a:r>
              <a:rPr lang="en" sz="1600">
                <a:latin typeface="Assistant Medium" panose="020B0604020202020204" charset="-79"/>
                <a:cs typeface="Assistant Medium" panose="020B0604020202020204" charset="-79"/>
              </a:rPr>
              <a:t>Cuối dùng crawl bằng api</a:t>
            </a:r>
          </a:p>
          <a:p>
            <a:pPr marL="285750" lvl="0" indent="-285750" algn="l" rtl="0">
              <a:lnSpc>
                <a:spcPct val="150000"/>
              </a:lnSpc>
              <a:spcBef>
                <a:spcPts val="0"/>
              </a:spcBef>
              <a:spcAft>
                <a:spcPts val="0"/>
              </a:spcAft>
              <a:buFontTx/>
              <a:buChar char="-"/>
            </a:pPr>
            <a:r>
              <a:rPr lang="en-US" sz="1600">
                <a:latin typeface="Assistant Medium" panose="020B0604020202020204" charset="-79"/>
                <a:cs typeface="Assistant Medium" panose="020B0604020202020204" charset="-79"/>
              </a:rPr>
              <a:t>C</a:t>
            </a:r>
            <a:r>
              <a:rPr lang="en" sz="1600">
                <a:latin typeface="Assistant Medium" panose="020B0604020202020204" charset="-79"/>
                <a:cs typeface="Assistant Medium" panose="020B0604020202020204" charset="-79"/>
              </a:rPr>
              <a:t>ó sử dụng key để lấy</a:t>
            </a:r>
          </a:p>
        </p:txBody>
      </p:sp>
      <p:grpSp>
        <p:nvGrpSpPr>
          <p:cNvPr id="417" name="Google Shape;417;p45"/>
          <p:cNvGrpSpPr/>
          <p:nvPr/>
        </p:nvGrpSpPr>
        <p:grpSpPr>
          <a:xfrm>
            <a:off x="4005088" y="4421107"/>
            <a:ext cx="566924" cy="182883"/>
            <a:chOff x="322625" y="4867200"/>
            <a:chExt cx="847800" cy="276300"/>
          </a:xfrm>
        </p:grpSpPr>
        <p:cxnSp>
          <p:nvCxnSpPr>
            <p:cNvPr id="418" name="Google Shape;418;p45"/>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19" name="Google Shape;419;p45"/>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20" name="Google Shape;420;p45"/>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21" name="Google Shape;421;p45"/>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22" name="Google Shape;422;p45"/>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23" name="Google Shape;423;p45"/>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grpSp>
        <p:nvGrpSpPr>
          <p:cNvPr id="424" name="Google Shape;424;p45"/>
          <p:cNvGrpSpPr/>
          <p:nvPr/>
        </p:nvGrpSpPr>
        <p:grpSpPr>
          <a:xfrm>
            <a:off x="719988" y="539507"/>
            <a:ext cx="566924" cy="182883"/>
            <a:chOff x="322625" y="4867200"/>
            <a:chExt cx="847800" cy="276300"/>
          </a:xfrm>
        </p:grpSpPr>
        <p:cxnSp>
          <p:nvCxnSpPr>
            <p:cNvPr id="425" name="Google Shape;425;p45"/>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26" name="Google Shape;426;p45"/>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27" name="Google Shape;427;p45"/>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28" name="Google Shape;428;p45"/>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29" name="Google Shape;429;p45"/>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30" name="Google Shape;430;p45"/>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pic>
        <p:nvPicPr>
          <p:cNvPr id="3074" name="Picture 2" descr="Essential Guide to Feature Flags - Split">
            <a:extLst>
              <a:ext uri="{FF2B5EF4-FFF2-40B4-BE49-F238E27FC236}">
                <a16:creationId xmlns:a16="http://schemas.microsoft.com/office/drawing/2014/main" id="{C14D6889-4166-1C1A-A9D4-390941BF928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30503" y="1872391"/>
            <a:ext cx="3348278" cy="119689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sp>
        <p:nvSpPr>
          <p:cNvPr id="436" name="Google Shape;436;p46"/>
          <p:cNvSpPr txBox="1">
            <a:spLocks noGrp="1"/>
          </p:cNvSpPr>
          <p:nvPr>
            <p:ph type="title"/>
          </p:nvPr>
        </p:nvSpPr>
        <p:spPr>
          <a:xfrm>
            <a:off x="262334" y="598092"/>
            <a:ext cx="3559858" cy="105154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800"/>
              <a:t>Mô tả về api</a:t>
            </a:r>
          </a:p>
        </p:txBody>
      </p:sp>
      <p:sp>
        <p:nvSpPr>
          <p:cNvPr id="437" name="Google Shape;437;p46"/>
          <p:cNvSpPr txBox="1">
            <a:spLocks noGrp="1"/>
          </p:cNvSpPr>
          <p:nvPr>
            <p:ph type="subTitle" idx="1"/>
          </p:nvPr>
        </p:nvSpPr>
        <p:spPr>
          <a:xfrm>
            <a:off x="573024" y="1050643"/>
            <a:ext cx="3249168" cy="2203671"/>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pPr>
            <a:r>
              <a:rPr lang="en-US" sz="1600" b="1">
                <a:solidFill>
                  <a:schemeClr val="tx1"/>
                </a:solidFill>
                <a:latin typeface="Assistant" pitchFamily="2" charset="-79"/>
                <a:cs typeface="Assistant" pitchFamily="2" charset="-79"/>
              </a:rPr>
              <a:t>Request</a:t>
            </a:r>
            <a:endParaRPr lang="en-US" b="1">
              <a:solidFill>
                <a:schemeClr val="tx1"/>
              </a:solidFill>
              <a:latin typeface="Assistant" pitchFamily="2" charset="-79"/>
              <a:cs typeface="Assistant" pitchFamily="2" charset="-79"/>
            </a:endParaRPr>
          </a:p>
          <a:p>
            <a:pPr marL="285750" lvl="0" indent="-285750" algn="l" rtl="0">
              <a:lnSpc>
                <a:spcPct val="150000"/>
              </a:lnSpc>
              <a:spcBef>
                <a:spcPts val="0"/>
              </a:spcBef>
              <a:spcAft>
                <a:spcPts val="0"/>
              </a:spcAft>
              <a:buFont typeface="Arial" panose="020B0604020202020204" pitchFamily="34" charset="0"/>
              <a:buChar char="•"/>
            </a:pPr>
            <a:r>
              <a:rPr lang="en-US">
                <a:solidFill>
                  <a:schemeClr val="tx1"/>
                </a:solidFill>
                <a:latin typeface="Assistant" pitchFamily="2" charset="-79"/>
                <a:cs typeface="Assistant" pitchFamily="2" charset="-79"/>
              </a:rPr>
              <a:t>Phương thức GET</a:t>
            </a:r>
          </a:p>
          <a:p>
            <a:pPr marL="285750" lvl="0" indent="-285750" algn="l" rtl="0">
              <a:lnSpc>
                <a:spcPct val="150000"/>
              </a:lnSpc>
              <a:spcBef>
                <a:spcPts val="0"/>
              </a:spcBef>
              <a:spcAft>
                <a:spcPts val="0"/>
              </a:spcAft>
              <a:buFont typeface="Arial" panose="020B0604020202020204" pitchFamily="34" charset="0"/>
              <a:buChar char="•"/>
            </a:pPr>
            <a:r>
              <a:rPr lang="en-US">
                <a:solidFill>
                  <a:schemeClr val="tx1"/>
                </a:solidFill>
                <a:latin typeface="Assistant" pitchFamily="2" charset="-79"/>
                <a:cs typeface="Assistant" pitchFamily="2" charset="-79"/>
              </a:rPr>
              <a:t>Key: lấy ở trang web</a:t>
            </a:r>
          </a:p>
          <a:p>
            <a:pPr marL="285750" lvl="0" indent="-285750" algn="l" rtl="0">
              <a:lnSpc>
                <a:spcPct val="150000"/>
              </a:lnSpc>
              <a:spcBef>
                <a:spcPts val="0"/>
              </a:spcBef>
              <a:spcAft>
                <a:spcPts val="0"/>
              </a:spcAft>
              <a:buFont typeface="Arial" panose="020B0604020202020204" pitchFamily="34" charset="0"/>
              <a:buChar char="•"/>
            </a:pPr>
            <a:r>
              <a:rPr lang="en-US">
                <a:solidFill>
                  <a:schemeClr val="tx1"/>
                </a:solidFill>
                <a:latin typeface="Assistant" pitchFamily="2" charset="-79"/>
                <a:cs typeface="Assistant" pitchFamily="2" charset="-79"/>
              </a:rPr>
              <a:t>Ngôn ngữ: English</a:t>
            </a:r>
          </a:p>
          <a:p>
            <a:pPr marL="285750" lvl="0" indent="-285750" algn="l" rtl="0">
              <a:lnSpc>
                <a:spcPct val="150000"/>
              </a:lnSpc>
              <a:spcBef>
                <a:spcPts val="0"/>
              </a:spcBef>
              <a:spcAft>
                <a:spcPts val="0"/>
              </a:spcAft>
              <a:buFont typeface="Arial" panose="020B0604020202020204" pitchFamily="34" charset="0"/>
              <a:buChar char="•"/>
            </a:pPr>
            <a:r>
              <a:rPr lang="en-US">
                <a:solidFill>
                  <a:schemeClr val="tx1"/>
                </a:solidFill>
                <a:latin typeface="Assistant" pitchFamily="2" charset="-79"/>
                <a:cs typeface="Assistant" pitchFamily="2" charset="-79"/>
              </a:rPr>
              <a:t>Location: HCM city</a:t>
            </a:r>
          </a:p>
          <a:p>
            <a:pPr marL="285750" lvl="0" indent="-285750" algn="l" rtl="0">
              <a:lnSpc>
                <a:spcPct val="150000"/>
              </a:lnSpc>
              <a:spcBef>
                <a:spcPts val="0"/>
              </a:spcBef>
              <a:spcAft>
                <a:spcPts val="0"/>
              </a:spcAft>
              <a:buFont typeface="Arial" panose="020B0604020202020204" pitchFamily="34" charset="0"/>
              <a:buChar char="•"/>
            </a:pPr>
            <a:r>
              <a:rPr lang="en-US">
                <a:solidFill>
                  <a:schemeClr val="tx1"/>
                </a:solidFill>
                <a:latin typeface="Assistant" pitchFamily="2" charset="-79"/>
                <a:cs typeface="Assistant" pitchFamily="2" charset="-79"/>
              </a:rPr>
              <a:t>Ngày lấy</a:t>
            </a:r>
          </a:p>
          <a:p>
            <a:pPr marL="285750" lvl="0" indent="-285750" algn="l" rtl="0">
              <a:lnSpc>
                <a:spcPct val="150000"/>
              </a:lnSpc>
              <a:spcBef>
                <a:spcPts val="0"/>
              </a:spcBef>
              <a:spcAft>
                <a:spcPts val="0"/>
              </a:spcAft>
              <a:buFont typeface="Arial" panose="020B0604020202020204" pitchFamily="34" charset="0"/>
              <a:buChar char="•"/>
            </a:pPr>
            <a:endParaRPr lang="en-US">
              <a:solidFill>
                <a:schemeClr val="tx1"/>
              </a:solidFill>
              <a:latin typeface="Assistant" pitchFamily="2" charset="-79"/>
              <a:cs typeface="Assistant" pitchFamily="2" charset="-79"/>
            </a:endParaRPr>
          </a:p>
          <a:p>
            <a:pPr marL="285750" lvl="0" indent="-285750" algn="l" rtl="0">
              <a:lnSpc>
                <a:spcPct val="150000"/>
              </a:lnSpc>
              <a:spcBef>
                <a:spcPts val="0"/>
              </a:spcBef>
              <a:spcAft>
                <a:spcPts val="0"/>
              </a:spcAft>
              <a:buFont typeface="Arial" panose="020B0604020202020204" pitchFamily="34" charset="0"/>
              <a:buChar char="•"/>
            </a:pPr>
            <a:endParaRPr lang="en-US">
              <a:solidFill>
                <a:schemeClr val="tx1"/>
              </a:solidFill>
              <a:latin typeface="Assistant" pitchFamily="2" charset="-79"/>
              <a:cs typeface="Assistant" pitchFamily="2" charset="-79"/>
            </a:endParaRPr>
          </a:p>
        </p:txBody>
      </p:sp>
      <p:grpSp>
        <p:nvGrpSpPr>
          <p:cNvPr id="438" name="Google Shape;438;p46"/>
          <p:cNvGrpSpPr/>
          <p:nvPr/>
        </p:nvGrpSpPr>
        <p:grpSpPr>
          <a:xfrm rot="5400000">
            <a:off x="8075255" y="981469"/>
            <a:ext cx="566924" cy="182883"/>
            <a:chOff x="322625" y="4867200"/>
            <a:chExt cx="847800" cy="276300"/>
          </a:xfrm>
        </p:grpSpPr>
        <p:cxnSp>
          <p:nvCxnSpPr>
            <p:cNvPr id="439" name="Google Shape;439;p46"/>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0" name="Google Shape;440;p46"/>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1" name="Google Shape;441;p46"/>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2" name="Google Shape;442;p46"/>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3" name="Google Shape;443;p46"/>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4" name="Google Shape;444;p46"/>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grpSp>
        <p:nvGrpSpPr>
          <p:cNvPr id="446" name="Google Shape;446;p46"/>
          <p:cNvGrpSpPr/>
          <p:nvPr/>
        </p:nvGrpSpPr>
        <p:grpSpPr>
          <a:xfrm>
            <a:off x="4005088" y="4421107"/>
            <a:ext cx="566924" cy="182883"/>
            <a:chOff x="322625" y="4867200"/>
            <a:chExt cx="847800" cy="276300"/>
          </a:xfrm>
        </p:grpSpPr>
        <p:cxnSp>
          <p:nvCxnSpPr>
            <p:cNvPr id="447" name="Google Shape;447;p46"/>
            <p:cNvCxnSpPr/>
            <p:nvPr/>
          </p:nvCxnSpPr>
          <p:spPr>
            <a:xfrm flipH="1">
              <a:off x="3226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8" name="Google Shape;448;p46"/>
            <p:cNvCxnSpPr/>
            <p:nvPr/>
          </p:nvCxnSpPr>
          <p:spPr>
            <a:xfrm flipH="1">
              <a:off x="4750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49" name="Google Shape;449;p46"/>
            <p:cNvCxnSpPr/>
            <p:nvPr/>
          </p:nvCxnSpPr>
          <p:spPr>
            <a:xfrm flipH="1">
              <a:off x="6274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0" name="Google Shape;450;p46"/>
            <p:cNvCxnSpPr/>
            <p:nvPr/>
          </p:nvCxnSpPr>
          <p:spPr>
            <a:xfrm flipH="1">
              <a:off x="7798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1" name="Google Shape;451;p46"/>
            <p:cNvCxnSpPr/>
            <p:nvPr/>
          </p:nvCxnSpPr>
          <p:spPr>
            <a:xfrm flipH="1">
              <a:off x="932225" y="4867200"/>
              <a:ext cx="85800" cy="276300"/>
            </a:xfrm>
            <a:prstGeom prst="straightConnector1">
              <a:avLst/>
            </a:prstGeom>
            <a:noFill/>
            <a:ln w="28575" cap="flat" cmpd="sng">
              <a:solidFill>
                <a:schemeClr val="dk1"/>
              </a:solidFill>
              <a:prstDash val="solid"/>
              <a:round/>
              <a:headEnd type="none" w="med" len="med"/>
              <a:tailEnd type="none" w="med" len="med"/>
            </a:ln>
          </p:spPr>
        </p:cxnSp>
        <p:cxnSp>
          <p:nvCxnSpPr>
            <p:cNvPr id="452" name="Google Shape;452;p46"/>
            <p:cNvCxnSpPr/>
            <p:nvPr/>
          </p:nvCxnSpPr>
          <p:spPr>
            <a:xfrm flipH="1">
              <a:off x="1084625" y="4867200"/>
              <a:ext cx="85800" cy="276300"/>
            </a:xfrm>
            <a:prstGeom prst="straightConnector1">
              <a:avLst/>
            </a:prstGeom>
            <a:noFill/>
            <a:ln w="28575" cap="flat" cmpd="sng">
              <a:solidFill>
                <a:schemeClr val="dk1"/>
              </a:solidFill>
              <a:prstDash val="solid"/>
              <a:round/>
              <a:headEnd type="none" w="med" len="med"/>
              <a:tailEnd type="none" w="med" len="med"/>
            </a:ln>
          </p:spPr>
        </p:cxnSp>
      </p:grpSp>
      <p:pic>
        <p:nvPicPr>
          <p:cNvPr id="4" name="Picture 3">
            <a:extLst>
              <a:ext uri="{FF2B5EF4-FFF2-40B4-BE49-F238E27FC236}">
                <a16:creationId xmlns:a16="http://schemas.microsoft.com/office/drawing/2014/main" id="{8882503C-0880-33E7-CCB4-29D7552A5A85}"/>
              </a:ext>
            </a:extLst>
          </p:cNvPr>
          <p:cNvPicPr>
            <a:picLocks noChangeAspect="1"/>
          </p:cNvPicPr>
          <p:nvPr/>
        </p:nvPicPr>
        <p:blipFill>
          <a:blip r:embed="rId3"/>
          <a:stretch>
            <a:fillRect/>
          </a:stretch>
        </p:blipFill>
        <p:spPr>
          <a:xfrm>
            <a:off x="581534" y="3193602"/>
            <a:ext cx="8095584" cy="1187133"/>
          </a:xfrm>
          <a:prstGeom prst="rect">
            <a:avLst/>
          </a:prstGeom>
        </p:spPr>
      </p:pic>
      <p:sp>
        <p:nvSpPr>
          <p:cNvPr id="6" name="TextBox 5">
            <a:extLst>
              <a:ext uri="{FF2B5EF4-FFF2-40B4-BE49-F238E27FC236}">
                <a16:creationId xmlns:a16="http://schemas.microsoft.com/office/drawing/2014/main" id="{03C9FDBE-8D9E-5460-8A0B-659FB9CF4597}"/>
              </a:ext>
            </a:extLst>
          </p:cNvPr>
          <p:cNvSpPr txBox="1"/>
          <p:nvPr/>
        </p:nvSpPr>
        <p:spPr>
          <a:xfrm>
            <a:off x="4164372" y="1123865"/>
            <a:ext cx="4102903" cy="1997791"/>
          </a:xfrm>
          <a:prstGeom prst="rect">
            <a:avLst/>
          </a:prstGeom>
          <a:noFill/>
        </p:spPr>
        <p:txBody>
          <a:bodyPr wrap="square">
            <a:spAutoFit/>
          </a:bodyPr>
          <a:lstStyle/>
          <a:p>
            <a:pPr marL="0" lvl="0" indent="0" algn="l" rtl="0">
              <a:lnSpc>
                <a:spcPct val="150000"/>
              </a:lnSpc>
              <a:spcBef>
                <a:spcPts val="0"/>
              </a:spcBef>
              <a:spcAft>
                <a:spcPts val="0"/>
              </a:spcAft>
            </a:pPr>
            <a:r>
              <a:rPr lang="en-US" b="1">
                <a:solidFill>
                  <a:schemeClr val="tx1"/>
                </a:solidFill>
                <a:latin typeface="Assistant" pitchFamily="2" charset="-79"/>
                <a:cs typeface="Assistant" pitchFamily="2" charset="-79"/>
              </a:rPr>
              <a:t>Response</a:t>
            </a:r>
          </a:p>
          <a:p>
            <a:pPr marL="285750" lvl="0" indent="-285750" algn="l" rtl="0">
              <a:lnSpc>
                <a:spcPct val="150000"/>
              </a:lnSpc>
              <a:spcBef>
                <a:spcPts val="0"/>
              </a:spcBef>
              <a:spcAft>
                <a:spcPts val="0"/>
              </a:spcAft>
              <a:buFont typeface="Arial" panose="020B0604020202020204" pitchFamily="34" charset="0"/>
              <a:buChar char="•"/>
            </a:pPr>
            <a:r>
              <a:rPr lang="en-US">
                <a:solidFill>
                  <a:schemeClr val="tx1"/>
                </a:solidFill>
                <a:latin typeface="Assistant" pitchFamily="2" charset="-79"/>
                <a:cs typeface="Assistant" pitchFamily="2" charset="-79"/>
              </a:rPr>
              <a:t>Dự liệu nằm trong object </a:t>
            </a:r>
            <a:r>
              <a:rPr lang="en-US" i="0">
                <a:solidFill>
                  <a:srgbClr val="000000"/>
                </a:solidFill>
                <a:effectLst/>
                <a:latin typeface="Assistant" pitchFamily="2" charset="-79"/>
                <a:cs typeface="Assistant" pitchFamily="2" charset="-79"/>
              </a:rPr>
              <a:t>observations:</a:t>
            </a:r>
          </a:p>
          <a:p>
            <a:pPr marL="285750" lvl="0" indent="-285750" algn="l" rtl="0">
              <a:lnSpc>
                <a:spcPct val="150000"/>
              </a:lnSpc>
              <a:spcBef>
                <a:spcPts val="0"/>
              </a:spcBef>
              <a:spcAft>
                <a:spcPts val="0"/>
              </a:spcAft>
              <a:buFont typeface="Arial" panose="020B0604020202020204" pitchFamily="34" charset="0"/>
              <a:buChar char="•"/>
            </a:pPr>
            <a:r>
              <a:rPr lang="en-US">
                <a:latin typeface="Assistant" pitchFamily="2" charset="-79"/>
                <a:cs typeface="Assistant" pitchFamily="2" charset="-79"/>
              </a:rPr>
              <a:t>Trả về một ngày: gồm 48 object con nằm trong object </a:t>
            </a:r>
            <a:r>
              <a:rPr lang="en-US" i="0">
                <a:solidFill>
                  <a:srgbClr val="000000"/>
                </a:solidFill>
                <a:effectLst/>
                <a:latin typeface="Assistant" pitchFamily="2" charset="-79"/>
                <a:cs typeface="Assistant" pitchFamily="2" charset="-79"/>
              </a:rPr>
              <a:t>observations. Nữa tiếng lấy một lần.</a:t>
            </a:r>
          </a:p>
          <a:p>
            <a:pPr marL="285750" lvl="0" indent="-285750" algn="l" rtl="0">
              <a:lnSpc>
                <a:spcPct val="150000"/>
              </a:lnSpc>
              <a:spcBef>
                <a:spcPts val="0"/>
              </a:spcBef>
              <a:spcAft>
                <a:spcPts val="0"/>
              </a:spcAft>
              <a:buFont typeface="Arial" panose="020B0604020202020204" pitchFamily="34" charset="0"/>
              <a:buChar char="•"/>
            </a:pPr>
            <a:r>
              <a:rPr lang="en-US">
                <a:latin typeface="Assistant" pitchFamily="2" charset="-79"/>
                <a:cs typeface="Assistant" pitchFamily="2" charset="-79"/>
              </a:rPr>
              <a:t>Trả về tất cả các dự liệu bao gồm những trường không dùng đến =&gt; tiền xử lý dữ liệu.</a:t>
            </a:r>
            <a:endParaRPr lang="en-US">
              <a:solidFill>
                <a:schemeClr val="tx1"/>
              </a:solidFill>
              <a:latin typeface="Assistant" pitchFamily="2" charset="-79"/>
              <a:cs typeface="Assistant" pitchFamily="2" charset="-79"/>
            </a:endParaRPr>
          </a:p>
        </p:txBody>
      </p:sp>
    </p:spTree>
    <p:extLst>
      <p:ext uri="{BB962C8B-B14F-4D97-AF65-F5344CB8AC3E}">
        <p14:creationId xmlns:p14="http://schemas.microsoft.com/office/powerpoint/2010/main" val="3772230411"/>
      </p:ext>
    </p:extLst>
  </p:cSld>
  <p:clrMapOvr>
    <a:masterClrMapping/>
  </p:clrMapOvr>
</p:sld>
</file>

<file path=ppt/theme/theme1.xml><?xml version="1.0" encoding="utf-8"?>
<a:theme xmlns:a="http://schemas.openxmlformats.org/drawingml/2006/main" name="New Product Launch Project Proposal by Slidesgo">
  <a:themeElements>
    <a:clrScheme name="Simple Light">
      <a:dk1>
        <a:srgbClr val="000000"/>
      </a:dk1>
      <a:lt1>
        <a:srgbClr val="FFFFFF"/>
      </a:lt1>
      <a:dk2>
        <a:srgbClr val="595959"/>
      </a:dk2>
      <a:lt2>
        <a:srgbClr val="EEEEEE"/>
      </a:lt2>
      <a:accent1>
        <a:srgbClr val="DCE0D8"/>
      </a:accent1>
      <a:accent2>
        <a:srgbClr val="FFFFFF"/>
      </a:accent2>
      <a:accent3>
        <a:srgbClr val="FFFFFF"/>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268</TotalTime>
  <Words>1828</Words>
  <Application>Microsoft Office PowerPoint</Application>
  <PresentationFormat>On-screen Show (16:9)</PresentationFormat>
  <Paragraphs>160</Paragraphs>
  <Slides>23</Slides>
  <Notes>23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23</vt:i4>
      </vt:variant>
    </vt:vector>
  </HeadingPairs>
  <TitlesOfParts>
    <vt:vector size="33" baseType="lpstr">
      <vt:lpstr>Changa One</vt:lpstr>
      <vt:lpstr>Bebas Neue</vt:lpstr>
      <vt:lpstr>Kanit</vt:lpstr>
      <vt:lpstr>Assistant Light</vt:lpstr>
      <vt:lpstr>Assistant Medium</vt:lpstr>
      <vt:lpstr>Kanit SemiBold</vt:lpstr>
      <vt:lpstr>Nunito</vt:lpstr>
      <vt:lpstr>Assistant</vt:lpstr>
      <vt:lpstr>Arial</vt:lpstr>
      <vt:lpstr>New Product Launch Project Proposal by Slidesgo</vt:lpstr>
      <vt:lpstr>PHÂN TICH VÀ DỰ ĐOÁN THỜI TIẾT / BÁO CÁO ĐỒ ÁN</vt:lpstr>
      <vt:lpstr>02</vt:lpstr>
      <vt:lpstr>01</vt:lpstr>
      <vt:lpstr>MY TEAM</vt:lpstr>
      <vt:lpstr>GIỚI THIỆU VỀ ĐỒ ÁN/</vt:lpstr>
      <vt:lpstr>Lý do chọn đồ án</vt:lpstr>
      <vt:lpstr>Công nghệ sử dụng</vt:lpstr>
      <vt:lpstr>03 DATA COLLECTION/</vt:lpstr>
      <vt:lpstr>Mô tả về api</vt:lpstr>
      <vt:lpstr>Một số trường dữ liệu quan trọng</vt:lpstr>
      <vt:lpstr>Dữ liệu sau khi được thu thập</vt:lpstr>
      <vt:lpstr>04 DATA EXPLORATION/</vt:lpstr>
      <vt:lpstr>Các câu hỏi đặt ra</vt:lpstr>
      <vt:lpstr>Các câu hỏi đặt ra</vt:lpstr>
      <vt:lpstr>Các câu hỏi đặt ra</vt:lpstr>
      <vt:lpstr>Các câu hỏi đặt ra</vt:lpstr>
      <vt:lpstr>Các câu hỏi đặt ra</vt:lpstr>
      <vt:lpstr>Các câu hỏi đặt ra</vt:lpstr>
      <vt:lpstr>Các câu hỏi đặt ra</vt:lpstr>
      <vt:lpstr>Các câu hỏi đặt ra</vt:lpstr>
      <vt:lpstr>Các câu hỏi đặt ra</vt:lpstr>
      <vt:lpstr>Các câu hỏi đặt ra</vt:lpstr>
      <vt:lpstr>06 THE 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NEW PRODUCT LAUNCH / PROJECT PROPOSAL</dc:title>
  <cp:lastModifiedBy>Duong Tan Ton</cp:lastModifiedBy>
  <cp:revision>87</cp:revision>
  <dcterms:modified xsi:type="dcterms:W3CDTF">2022-12-11T15:49:57Z</dcterms:modified>
</cp:coreProperties>
</file>