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60" r:id="rId4"/>
    <p:sldId id="312" r:id="rId5"/>
    <p:sldId id="264" r:id="rId6"/>
    <p:sldId id="313" r:id="rId7"/>
    <p:sldId id="319" r:id="rId8"/>
    <p:sldId id="314" r:id="rId9"/>
    <p:sldId id="315" r:id="rId10"/>
    <p:sldId id="265" r:id="rId11"/>
    <p:sldId id="316" r:id="rId12"/>
    <p:sldId id="317" r:id="rId13"/>
    <p:sldId id="318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9CAA99-79C7-4657-8AA7-6E0462E75B5A}">
  <a:tblStyle styleId="{EF9CAA99-79C7-4657-8AA7-6E0462E75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E08865-5EF7-4F9D-BD67-169669B790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2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993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1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6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9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35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1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01177" y="366922"/>
            <a:ext cx="8734643" cy="4630271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6"/>
          <p:cNvGrpSpPr/>
          <p:nvPr/>
        </p:nvGrpSpPr>
        <p:grpSpPr>
          <a:xfrm>
            <a:off x="-209010" y="539498"/>
            <a:ext cx="9154058" cy="4421204"/>
            <a:chOff x="-209010" y="539498"/>
            <a:chExt cx="9154058" cy="4421204"/>
          </a:xfrm>
        </p:grpSpPr>
        <p:sp>
          <p:nvSpPr>
            <p:cNvPr id="364" name="Google Shape;364;p26"/>
            <p:cNvSpPr/>
            <p:nvPr/>
          </p:nvSpPr>
          <p:spPr>
            <a:xfrm>
              <a:off x="137152" y="978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442090" y="539498"/>
              <a:ext cx="114150" cy="114196"/>
              <a:chOff x="-685100" y="4136737"/>
              <a:chExt cx="38359" cy="38359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26"/>
            <p:cNvSpPr/>
            <p:nvPr/>
          </p:nvSpPr>
          <p:spPr>
            <a:xfrm>
              <a:off x="-209010" y="6537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8111350" y="4861351"/>
              <a:ext cx="105074" cy="99351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8525915" y="4934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8548850" y="45046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26"/>
            <p:cNvGrpSpPr/>
            <p:nvPr/>
          </p:nvGrpSpPr>
          <p:grpSpPr>
            <a:xfrm>
              <a:off x="8807965" y="4028023"/>
              <a:ext cx="114162" cy="114196"/>
              <a:chOff x="-731163" y="4510964"/>
              <a:chExt cx="38363" cy="38359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-731163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731159" y="4510964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719988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2"/>
          </p:nvPr>
        </p:nvSpPr>
        <p:spPr>
          <a:xfrm>
            <a:off x="3309720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3"/>
          </p:nvPr>
        </p:nvSpPr>
        <p:spPr>
          <a:xfrm>
            <a:off x="5899452" y="2767583"/>
            <a:ext cx="221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4"/>
          </p:nvPr>
        </p:nvSpPr>
        <p:spPr>
          <a:xfrm>
            <a:off x="719988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5"/>
          </p:nvPr>
        </p:nvSpPr>
        <p:spPr>
          <a:xfrm>
            <a:off x="3309720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6"/>
          </p:nvPr>
        </p:nvSpPr>
        <p:spPr>
          <a:xfrm>
            <a:off x="5899452" y="2365250"/>
            <a:ext cx="2211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0" r:id="rId6"/>
    <p:sldLayoutId id="2147483672" r:id="rId7"/>
    <p:sldLayoutId id="2147483677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684127" y="658426"/>
            <a:ext cx="4945200" cy="1613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Nhóm 18: Xây dựng web nhạc</a:t>
            </a:r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24060" y="2726163"/>
            <a:ext cx="4945200" cy="1210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Trần Hoàng Dương – 2055010053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Đỗ Duy Hưng – 2055010131</a:t>
            </a: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46;p38">
            <a:extLst>
              <a:ext uri="{FF2B5EF4-FFF2-40B4-BE49-F238E27FC236}">
                <a16:creationId xmlns:a16="http://schemas.microsoft.com/office/drawing/2014/main" id="{02396809-23C5-9345-B98C-E831FDA668D6}"/>
              </a:ext>
            </a:extLst>
          </p:cNvPr>
          <p:cNvSpPr txBox="1">
            <a:spLocks/>
          </p:cNvSpPr>
          <p:nvPr/>
        </p:nvSpPr>
        <p:spPr>
          <a:xfrm>
            <a:off x="734551" y="2150930"/>
            <a:ext cx="4945200" cy="63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0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3000"/>
              <a:t>Nhiệm vụ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32808-0724-D062-EF86-B33089BB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826" y="392932"/>
            <a:ext cx="6200345" cy="667500"/>
          </a:xfrm>
        </p:spPr>
        <p:txBody>
          <a:bodyPr/>
          <a:lstStyle/>
          <a:p>
            <a:pPr algn="ctr"/>
            <a:r>
              <a:rPr lang="en-US"/>
              <a:t>Demo giao diện của web page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CE845-179C-9985-8F08-4A6732BE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89" y="1176955"/>
            <a:ext cx="5999018" cy="33578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638584" y="2263364"/>
            <a:ext cx="430326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Kết nối CSDL</a:t>
            </a:r>
            <a:endParaRPr sz="3500"/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678684" y="1542825"/>
            <a:ext cx="1262991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263;p51">
            <a:extLst>
              <a:ext uri="{FF2B5EF4-FFF2-40B4-BE49-F238E27FC236}">
                <a16:creationId xmlns:a16="http://schemas.microsoft.com/office/drawing/2014/main" id="{C0C140C7-AD24-EFB4-F28E-FE3091671DAF}"/>
              </a:ext>
            </a:extLst>
          </p:cNvPr>
          <p:cNvGrpSpPr/>
          <p:nvPr/>
        </p:nvGrpSpPr>
        <p:grpSpPr>
          <a:xfrm>
            <a:off x="4000500" y="27"/>
            <a:ext cx="5215536" cy="4947562"/>
            <a:chOff x="4000500" y="27"/>
            <a:chExt cx="5215536" cy="4947562"/>
          </a:xfrm>
        </p:grpSpPr>
        <p:sp>
          <p:nvSpPr>
            <p:cNvPr id="3" name="Google Shape;2264;p51">
              <a:extLst>
                <a:ext uri="{FF2B5EF4-FFF2-40B4-BE49-F238E27FC236}">
                  <a16:creationId xmlns:a16="http://schemas.microsoft.com/office/drawing/2014/main" id="{E890C725-11AB-A234-78AD-17E79EA88481}"/>
                </a:ext>
              </a:extLst>
            </p:cNvPr>
            <p:cNvSpPr/>
            <p:nvPr/>
          </p:nvSpPr>
          <p:spPr>
            <a:xfrm>
              <a:off x="5964785" y="10006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5;p51">
              <a:extLst>
                <a:ext uri="{FF2B5EF4-FFF2-40B4-BE49-F238E27FC236}">
                  <a16:creationId xmlns:a16="http://schemas.microsoft.com/office/drawing/2014/main" id="{401C4A25-0A00-D154-1D5D-7C3A5818C141}"/>
                </a:ext>
              </a:extLst>
            </p:cNvPr>
            <p:cNvSpPr/>
            <p:nvPr/>
          </p:nvSpPr>
          <p:spPr>
            <a:xfrm>
              <a:off x="789359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266;p51">
              <a:extLst>
                <a:ext uri="{FF2B5EF4-FFF2-40B4-BE49-F238E27FC236}">
                  <a16:creationId xmlns:a16="http://schemas.microsoft.com/office/drawing/2014/main" id="{9618FDB8-57BD-F3C7-A6FB-F866F74A123A}"/>
                </a:ext>
              </a:extLst>
            </p:cNvPr>
            <p:cNvGrpSpPr/>
            <p:nvPr/>
          </p:nvGrpSpPr>
          <p:grpSpPr>
            <a:xfrm>
              <a:off x="6456155" y="27"/>
              <a:ext cx="879147" cy="1882108"/>
              <a:chOff x="-761564" y="1307012"/>
              <a:chExt cx="677936" cy="1451348"/>
            </a:xfrm>
          </p:grpSpPr>
          <p:sp>
            <p:nvSpPr>
              <p:cNvPr id="1563" name="Google Shape;2267;p51">
                <a:extLst>
                  <a:ext uri="{FF2B5EF4-FFF2-40B4-BE49-F238E27FC236}">
                    <a16:creationId xmlns:a16="http://schemas.microsoft.com/office/drawing/2014/main" id="{DD73624F-3A4F-D0CC-52F4-8A92DF2E9275}"/>
                  </a:ext>
                </a:extLst>
              </p:cNvPr>
              <p:cNvSpPr/>
              <p:nvPr/>
            </p:nvSpPr>
            <p:spPr>
              <a:xfrm>
                <a:off x="-510513" y="2624450"/>
                <a:ext cx="175830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96" extrusionOk="0">
                    <a:moveTo>
                      <a:pt x="0" y="0"/>
                    </a:moveTo>
                    <a:cubicBezTo>
                      <a:pt x="43" y="173"/>
                      <a:pt x="193" y="295"/>
                      <a:pt x="382" y="295"/>
                    </a:cubicBezTo>
                    <a:cubicBezTo>
                      <a:pt x="561" y="295"/>
                      <a:pt x="711" y="173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2268;p51">
                <a:extLst>
                  <a:ext uri="{FF2B5EF4-FFF2-40B4-BE49-F238E27FC236}">
                    <a16:creationId xmlns:a16="http://schemas.microsoft.com/office/drawing/2014/main" id="{757E1DCD-3787-99A0-B16E-16F228D132B3}"/>
                  </a:ext>
                </a:extLst>
              </p:cNvPr>
              <p:cNvSpPr/>
              <p:nvPr/>
            </p:nvSpPr>
            <p:spPr>
              <a:xfrm>
                <a:off x="-421783" y="2724824"/>
                <a:ext cx="233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44" fill="none" extrusionOk="0">
                    <a:moveTo>
                      <a:pt x="1" y="0"/>
                    </a:moveTo>
                    <a:lnTo>
                      <a:pt x="1" y="14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2269;p51">
                <a:extLst>
                  <a:ext uri="{FF2B5EF4-FFF2-40B4-BE49-F238E27FC236}">
                    <a16:creationId xmlns:a16="http://schemas.microsoft.com/office/drawing/2014/main" id="{DF46089A-B97E-C7EB-7706-E33506C8E02B}"/>
                  </a:ext>
                </a:extLst>
              </p:cNvPr>
              <p:cNvSpPr/>
              <p:nvPr/>
            </p:nvSpPr>
            <p:spPr>
              <a:xfrm>
                <a:off x="-361466" y="2708056"/>
                <a:ext cx="16768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0" fill="none" extrusionOk="0">
                    <a:moveTo>
                      <a:pt x="0" y="0"/>
                    </a:moveTo>
                    <a:lnTo>
                      <a:pt x="71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2270;p51">
                <a:extLst>
                  <a:ext uri="{FF2B5EF4-FFF2-40B4-BE49-F238E27FC236}">
                    <a16:creationId xmlns:a16="http://schemas.microsoft.com/office/drawing/2014/main" id="{30303804-7DEC-9FAF-E8AB-1C6BCD6961D1}"/>
                  </a:ext>
                </a:extLst>
              </p:cNvPr>
              <p:cNvSpPr/>
              <p:nvPr/>
            </p:nvSpPr>
            <p:spPr>
              <a:xfrm>
                <a:off x="-316519" y="2664506"/>
                <a:ext cx="2864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2" fill="none" extrusionOk="0">
                    <a:moveTo>
                      <a:pt x="1" y="1"/>
                    </a:moveTo>
                    <a:lnTo>
                      <a:pt x="123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2271;p51">
                <a:extLst>
                  <a:ext uri="{FF2B5EF4-FFF2-40B4-BE49-F238E27FC236}">
                    <a16:creationId xmlns:a16="http://schemas.microsoft.com/office/drawing/2014/main" id="{B5460E19-8FD3-27FC-6A2C-6C37461C729A}"/>
                  </a:ext>
                </a:extLst>
              </p:cNvPr>
              <p:cNvSpPr/>
              <p:nvPr/>
            </p:nvSpPr>
            <p:spPr>
              <a:xfrm>
                <a:off x="-557556" y="2664506"/>
                <a:ext cx="3027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2" fill="none" extrusionOk="0">
                    <a:moveTo>
                      <a:pt x="130" y="1"/>
                    </a:moveTo>
                    <a:lnTo>
                      <a:pt x="0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2272;p51">
                <a:extLst>
                  <a:ext uri="{FF2B5EF4-FFF2-40B4-BE49-F238E27FC236}">
                    <a16:creationId xmlns:a16="http://schemas.microsoft.com/office/drawing/2014/main" id="{D46AC257-81F4-AC39-3186-3C000A5E1A4B}"/>
                  </a:ext>
                </a:extLst>
              </p:cNvPr>
              <p:cNvSpPr/>
              <p:nvPr/>
            </p:nvSpPr>
            <p:spPr>
              <a:xfrm>
                <a:off x="-500499" y="2708056"/>
                <a:ext cx="17001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30" fill="none" extrusionOk="0">
                    <a:moveTo>
                      <a:pt x="73" y="0"/>
                    </a:moveTo>
                    <a:lnTo>
                      <a:pt x="0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2273;p51">
                <a:extLst>
                  <a:ext uri="{FF2B5EF4-FFF2-40B4-BE49-F238E27FC236}">
                    <a16:creationId xmlns:a16="http://schemas.microsoft.com/office/drawing/2014/main" id="{F181C104-B167-FB2B-1497-09210E86E908}"/>
                  </a:ext>
                </a:extLst>
              </p:cNvPr>
              <p:cNvSpPr/>
              <p:nvPr/>
            </p:nvSpPr>
            <p:spPr>
              <a:xfrm>
                <a:off x="-421783" y="1307012"/>
                <a:ext cx="233" cy="1086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66" fill="none" extrusionOk="0">
                    <a:moveTo>
                      <a:pt x="1" y="1"/>
                    </a:moveTo>
                    <a:lnTo>
                      <a:pt x="1" y="466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2274;p51">
                <a:extLst>
                  <a:ext uri="{FF2B5EF4-FFF2-40B4-BE49-F238E27FC236}">
                    <a16:creationId xmlns:a16="http://schemas.microsoft.com/office/drawing/2014/main" id="{F4482842-31B5-C304-E772-248876D3797C}"/>
                  </a:ext>
                </a:extLst>
              </p:cNvPr>
              <p:cNvSpPr/>
              <p:nvPr/>
            </p:nvSpPr>
            <p:spPr>
              <a:xfrm>
                <a:off x="-761564" y="2393427"/>
                <a:ext cx="677936" cy="23125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93" extrusionOk="0">
                    <a:moveTo>
                      <a:pt x="1460" y="0"/>
                    </a:moveTo>
                    <a:cubicBezTo>
                      <a:pt x="1337" y="0"/>
                      <a:pt x="1215" y="36"/>
                      <a:pt x="1121" y="100"/>
                    </a:cubicBezTo>
                    <a:lnTo>
                      <a:pt x="179" y="754"/>
                    </a:lnTo>
                    <a:cubicBezTo>
                      <a:pt x="0" y="884"/>
                      <a:pt x="29" y="992"/>
                      <a:pt x="259" y="992"/>
                    </a:cubicBezTo>
                    <a:lnTo>
                      <a:pt x="2652" y="992"/>
                    </a:lnTo>
                    <a:cubicBezTo>
                      <a:pt x="2883" y="992"/>
                      <a:pt x="2910" y="884"/>
                      <a:pt x="2731" y="754"/>
                    </a:cubicBezTo>
                    <a:lnTo>
                      <a:pt x="1789" y="100"/>
                    </a:lnTo>
                    <a:cubicBezTo>
                      <a:pt x="1696" y="36"/>
                      <a:pt x="1582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275;p51">
              <a:extLst>
                <a:ext uri="{FF2B5EF4-FFF2-40B4-BE49-F238E27FC236}">
                  <a16:creationId xmlns:a16="http://schemas.microsoft.com/office/drawing/2014/main" id="{BC102195-421B-8923-E3EF-1F3A11E38139}"/>
                </a:ext>
              </a:extLst>
            </p:cNvPr>
            <p:cNvSpPr/>
            <p:nvPr/>
          </p:nvSpPr>
          <p:spPr>
            <a:xfrm>
              <a:off x="4000500" y="4872500"/>
              <a:ext cx="5215536" cy="33525"/>
            </a:xfrm>
            <a:custGeom>
              <a:avLst/>
              <a:gdLst/>
              <a:ahLst/>
              <a:cxnLst/>
              <a:rect l="l" t="t" r="r" b="b"/>
              <a:pathLst>
                <a:path w="26050" h="1" fill="none" extrusionOk="0">
                  <a:moveTo>
                    <a:pt x="26050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76;p51">
              <a:extLst>
                <a:ext uri="{FF2B5EF4-FFF2-40B4-BE49-F238E27FC236}">
                  <a16:creationId xmlns:a16="http://schemas.microsoft.com/office/drawing/2014/main" id="{32C4EBA0-2B2C-68F2-B252-B1DB1C9077A8}"/>
                </a:ext>
              </a:extLst>
            </p:cNvPr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77;p51">
              <a:extLst>
                <a:ext uri="{FF2B5EF4-FFF2-40B4-BE49-F238E27FC236}">
                  <a16:creationId xmlns:a16="http://schemas.microsoft.com/office/drawing/2014/main" id="{915E87FB-6576-F71D-C0C2-D9C56724446C}"/>
                </a:ext>
              </a:extLst>
            </p:cNvPr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78;p51">
              <a:extLst>
                <a:ext uri="{FF2B5EF4-FFF2-40B4-BE49-F238E27FC236}">
                  <a16:creationId xmlns:a16="http://schemas.microsoft.com/office/drawing/2014/main" id="{597CB029-324F-1758-F0BC-29D80D65D84C}"/>
                </a:ext>
              </a:extLst>
            </p:cNvPr>
            <p:cNvSpPr/>
            <p:nvPr/>
          </p:nvSpPr>
          <p:spPr>
            <a:xfrm>
              <a:off x="5022295" y="2678436"/>
              <a:ext cx="2631431" cy="1382511"/>
            </a:xfrm>
            <a:custGeom>
              <a:avLst/>
              <a:gdLst/>
              <a:ahLst/>
              <a:cxnLst/>
              <a:rect l="l" t="t" r="r" b="b"/>
              <a:pathLst>
                <a:path w="11070" h="5816" extrusionOk="0">
                  <a:moveTo>
                    <a:pt x="1" y="0"/>
                  </a:moveTo>
                  <a:lnTo>
                    <a:pt x="1" y="5816"/>
                  </a:lnTo>
                  <a:lnTo>
                    <a:pt x="11069" y="5816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9;p51">
              <a:extLst>
                <a:ext uri="{FF2B5EF4-FFF2-40B4-BE49-F238E27FC236}">
                  <a16:creationId xmlns:a16="http://schemas.microsoft.com/office/drawing/2014/main" id="{144CE90E-8DBE-4EA2-94F4-1BFD1615AF04}"/>
                </a:ext>
              </a:extLst>
            </p:cNvPr>
            <p:cNvSpPr/>
            <p:nvPr/>
          </p:nvSpPr>
          <p:spPr>
            <a:xfrm>
              <a:off x="5603901" y="4424395"/>
              <a:ext cx="1476644" cy="444514"/>
            </a:xfrm>
            <a:custGeom>
              <a:avLst/>
              <a:gdLst/>
              <a:ahLst/>
              <a:cxnLst/>
              <a:rect l="l" t="t" r="r" b="b"/>
              <a:pathLst>
                <a:path w="6212" h="1870" extrusionOk="0">
                  <a:moveTo>
                    <a:pt x="1862" y="1"/>
                  </a:moveTo>
                  <a:lnTo>
                    <a:pt x="1862" y="498"/>
                  </a:lnTo>
                  <a:cubicBezTo>
                    <a:pt x="1862" y="777"/>
                    <a:pt x="1324" y="1209"/>
                    <a:pt x="37" y="1690"/>
                  </a:cubicBezTo>
                  <a:cubicBezTo>
                    <a:pt x="1" y="1740"/>
                    <a:pt x="1" y="1819"/>
                    <a:pt x="1" y="1869"/>
                  </a:cubicBezTo>
                  <a:lnTo>
                    <a:pt x="6211" y="1869"/>
                  </a:lnTo>
                  <a:cubicBezTo>
                    <a:pt x="6211" y="1819"/>
                    <a:pt x="6211" y="1740"/>
                    <a:pt x="6182" y="1690"/>
                  </a:cubicBezTo>
                  <a:cubicBezTo>
                    <a:pt x="4888" y="1209"/>
                    <a:pt x="4350" y="777"/>
                    <a:pt x="4350" y="498"/>
                  </a:cubicBezTo>
                  <a:lnTo>
                    <a:pt x="435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0;p51">
              <a:extLst>
                <a:ext uri="{FF2B5EF4-FFF2-40B4-BE49-F238E27FC236}">
                  <a16:creationId xmlns:a16="http://schemas.microsoft.com/office/drawing/2014/main" id="{2E91BE22-77F2-AF3E-C52F-EF4D92A1AD9E}"/>
                </a:ext>
              </a:extLst>
            </p:cNvPr>
            <p:cNvSpPr/>
            <p:nvPr/>
          </p:nvSpPr>
          <p:spPr>
            <a:xfrm>
              <a:off x="4938503" y="4147704"/>
              <a:ext cx="2799015" cy="276930"/>
            </a:xfrm>
            <a:custGeom>
              <a:avLst/>
              <a:gdLst/>
              <a:ahLst/>
              <a:cxnLst/>
              <a:rect l="l" t="t" r="r" b="b"/>
              <a:pathLst>
                <a:path w="11775" h="1165" extrusionOk="0">
                  <a:moveTo>
                    <a:pt x="0" y="1"/>
                  </a:moveTo>
                  <a:lnTo>
                    <a:pt x="0" y="956"/>
                  </a:lnTo>
                  <a:cubicBezTo>
                    <a:pt x="0" y="1072"/>
                    <a:pt x="95" y="1165"/>
                    <a:pt x="209" y="1165"/>
                  </a:cubicBezTo>
                  <a:lnTo>
                    <a:pt x="11567" y="1165"/>
                  </a:lnTo>
                  <a:cubicBezTo>
                    <a:pt x="11681" y="1165"/>
                    <a:pt x="11774" y="1072"/>
                    <a:pt x="11774" y="956"/>
                  </a:cubicBez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1;p51">
              <a:extLst>
                <a:ext uri="{FF2B5EF4-FFF2-40B4-BE49-F238E27FC236}">
                  <a16:creationId xmlns:a16="http://schemas.microsoft.com/office/drawing/2014/main" id="{03604766-C4BF-06BE-1843-36E63906FE36}"/>
                </a:ext>
              </a:extLst>
            </p:cNvPr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extrusionOk="0">
                  <a:moveTo>
                    <a:pt x="1" y="0"/>
                  </a:moveTo>
                  <a:lnTo>
                    <a:pt x="109" y="590"/>
                  </a:lnTo>
                  <a:lnTo>
                    <a:pt x="173" y="590"/>
                  </a:lnTo>
                  <a:lnTo>
                    <a:pt x="6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2;p51">
              <a:extLst>
                <a:ext uri="{FF2B5EF4-FFF2-40B4-BE49-F238E27FC236}">
                  <a16:creationId xmlns:a16="http://schemas.microsoft.com/office/drawing/2014/main" id="{0D03DCF6-5A44-F2C9-E5A9-AB51C4C1C687}"/>
                </a:ext>
              </a:extLst>
            </p:cNvPr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fill="none" extrusionOk="0">
                  <a:moveTo>
                    <a:pt x="1" y="0"/>
                  </a:moveTo>
                  <a:lnTo>
                    <a:pt x="66" y="232"/>
                  </a:lnTo>
                  <a:lnTo>
                    <a:pt x="173" y="590"/>
                  </a:lnTo>
                  <a:lnTo>
                    <a:pt x="109" y="59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3;p51">
              <a:extLst>
                <a:ext uri="{FF2B5EF4-FFF2-40B4-BE49-F238E27FC236}">
                  <a16:creationId xmlns:a16="http://schemas.microsoft.com/office/drawing/2014/main" id="{7B1DEB97-CBDC-8C5B-279A-99C97A1D75FA}"/>
                </a:ext>
              </a:extLst>
            </p:cNvPr>
            <p:cNvSpPr/>
            <p:nvPr/>
          </p:nvSpPr>
          <p:spPr>
            <a:xfrm>
              <a:off x="4792369" y="3809446"/>
              <a:ext cx="304267" cy="716215"/>
            </a:xfrm>
            <a:custGeom>
              <a:avLst/>
              <a:gdLst/>
              <a:ahLst/>
              <a:cxnLst/>
              <a:rect l="l" t="t" r="r" b="b"/>
              <a:pathLst>
                <a:path w="1280" h="3013" extrusionOk="0">
                  <a:moveTo>
                    <a:pt x="914" y="0"/>
                  </a:moveTo>
                  <a:lnTo>
                    <a:pt x="619" y="978"/>
                  </a:lnTo>
                  <a:lnTo>
                    <a:pt x="339" y="1891"/>
                  </a:lnTo>
                  <a:lnTo>
                    <a:pt x="72" y="2767"/>
                  </a:lnTo>
                  <a:lnTo>
                    <a:pt x="1" y="3012"/>
                  </a:lnTo>
                  <a:lnTo>
                    <a:pt x="144" y="3012"/>
                  </a:lnTo>
                  <a:cubicBezTo>
                    <a:pt x="167" y="2969"/>
                    <a:pt x="180" y="2926"/>
                    <a:pt x="173" y="2883"/>
                  </a:cubicBezTo>
                  <a:cubicBezTo>
                    <a:pt x="158" y="2760"/>
                    <a:pt x="237" y="2688"/>
                    <a:pt x="317" y="2654"/>
                  </a:cubicBezTo>
                  <a:cubicBezTo>
                    <a:pt x="382" y="2624"/>
                    <a:pt x="417" y="2588"/>
                    <a:pt x="432" y="2531"/>
                  </a:cubicBezTo>
                  <a:lnTo>
                    <a:pt x="432" y="2465"/>
                  </a:lnTo>
                  <a:cubicBezTo>
                    <a:pt x="432" y="2365"/>
                    <a:pt x="525" y="2279"/>
                    <a:pt x="582" y="2250"/>
                  </a:cubicBezTo>
                  <a:cubicBezTo>
                    <a:pt x="612" y="2236"/>
                    <a:pt x="655" y="2222"/>
                    <a:pt x="705" y="2186"/>
                  </a:cubicBezTo>
                  <a:cubicBezTo>
                    <a:pt x="734" y="2150"/>
                    <a:pt x="770" y="2120"/>
                    <a:pt x="820" y="2093"/>
                  </a:cubicBezTo>
                  <a:cubicBezTo>
                    <a:pt x="841" y="2070"/>
                    <a:pt x="864" y="2041"/>
                    <a:pt x="884" y="2007"/>
                  </a:cubicBezTo>
                  <a:cubicBezTo>
                    <a:pt x="914" y="1970"/>
                    <a:pt x="943" y="1941"/>
                    <a:pt x="977" y="1920"/>
                  </a:cubicBezTo>
                  <a:cubicBezTo>
                    <a:pt x="1029" y="1812"/>
                    <a:pt x="1043" y="1696"/>
                    <a:pt x="1036" y="1618"/>
                  </a:cubicBezTo>
                  <a:cubicBezTo>
                    <a:pt x="1020" y="1489"/>
                    <a:pt x="943" y="1265"/>
                    <a:pt x="1115" y="870"/>
                  </a:cubicBezTo>
                  <a:cubicBezTo>
                    <a:pt x="1279" y="475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4;p51">
              <a:extLst>
                <a:ext uri="{FF2B5EF4-FFF2-40B4-BE49-F238E27FC236}">
                  <a16:creationId xmlns:a16="http://schemas.microsoft.com/office/drawing/2014/main" id="{52D1BA27-28C2-84BA-B49F-DD19A93F0BC7}"/>
                </a:ext>
              </a:extLst>
            </p:cNvPr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85;p51">
              <a:extLst>
                <a:ext uri="{FF2B5EF4-FFF2-40B4-BE49-F238E27FC236}">
                  <a16:creationId xmlns:a16="http://schemas.microsoft.com/office/drawing/2014/main" id="{C303EF51-6355-8441-521E-30860C76B9C3}"/>
                </a:ext>
              </a:extLst>
            </p:cNvPr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4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223" y="2767"/>
                  </a:lnTo>
                  <a:lnTo>
                    <a:pt x="490" y="1891"/>
                  </a:lnTo>
                  <a:lnTo>
                    <a:pt x="770" y="978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86;p51">
              <a:extLst>
                <a:ext uri="{FF2B5EF4-FFF2-40B4-BE49-F238E27FC236}">
                  <a16:creationId xmlns:a16="http://schemas.microsoft.com/office/drawing/2014/main" id="{3246FE14-EDAA-29C5-7D98-C475BA2E8E51}"/>
                </a:ext>
              </a:extLst>
            </p:cNvPr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fill="none" extrusionOk="0">
                  <a:moveTo>
                    <a:pt x="223" y="2767"/>
                  </a:moveTo>
                  <a:lnTo>
                    <a:pt x="490" y="1891"/>
                  </a:lnTo>
                  <a:lnTo>
                    <a:pt x="770" y="978"/>
                  </a:lnTo>
                  <a:lnTo>
                    <a:pt x="770" y="978"/>
                  </a:lnTo>
                  <a:lnTo>
                    <a:pt x="1065" y="0"/>
                  </a:lnTo>
                  <a:cubicBezTo>
                    <a:pt x="1065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173" y="266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87;p51">
              <a:extLst>
                <a:ext uri="{FF2B5EF4-FFF2-40B4-BE49-F238E27FC236}">
                  <a16:creationId xmlns:a16="http://schemas.microsoft.com/office/drawing/2014/main" id="{F1530E2A-2671-B563-7DE5-74248A93D6C9}"/>
                </a:ext>
              </a:extLst>
            </p:cNvPr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88;p51">
              <a:extLst>
                <a:ext uri="{FF2B5EF4-FFF2-40B4-BE49-F238E27FC236}">
                  <a16:creationId xmlns:a16="http://schemas.microsoft.com/office/drawing/2014/main" id="{A4FB61B5-E69D-C83C-1D6C-780F8D1B835D}"/>
                </a:ext>
              </a:extLst>
            </p:cNvPr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fill="none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89;p51">
              <a:extLst>
                <a:ext uri="{FF2B5EF4-FFF2-40B4-BE49-F238E27FC236}">
                  <a16:creationId xmlns:a16="http://schemas.microsoft.com/office/drawing/2014/main" id="{F10B09F1-AB76-6AAC-48B9-1BE2CAD89575}"/>
                </a:ext>
              </a:extLst>
            </p:cNvPr>
            <p:cNvSpPr/>
            <p:nvPr/>
          </p:nvSpPr>
          <p:spPr>
            <a:xfrm>
              <a:off x="4817804" y="4411083"/>
              <a:ext cx="77493" cy="29238"/>
            </a:xfrm>
            <a:custGeom>
              <a:avLst/>
              <a:gdLst/>
              <a:ahLst/>
              <a:cxnLst/>
              <a:rect l="l" t="t" r="r" b="b"/>
              <a:pathLst>
                <a:path w="326" h="123" fill="none" extrusionOk="0">
                  <a:moveTo>
                    <a:pt x="325" y="0"/>
                  </a:moveTo>
                  <a:lnTo>
                    <a:pt x="1" y="12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0;p51">
              <a:extLst>
                <a:ext uri="{FF2B5EF4-FFF2-40B4-BE49-F238E27FC236}">
                  <a16:creationId xmlns:a16="http://schemas.microsoft.com/office/drawing/2014/main" id="{F7089220-B95B-324E-9E81-6C4C9AF10A94}"/>
                </a:ext>
              </a:extLst>
            </p:cNvPr>
            <p:cNvSpPr/>
            <p:nvPr/>
          </p:nvSpPr>
          <p:spPr>
            <a:xfrm>
              <a:off x="4949493" y="3976792"/>
              <a:ext cx="82247" cy="33041"/>
            </a:xfrm>
            <a:custGeom>
              <a:avLst/>
              <a:gdLst/>
              <a:ahLst/>
              <a:cxnLst/>
              <a:rect l="l" t="t" r="r" b="b"/>
              <a:pathLst>
                <a:path w="346" h="139" fill="none" extrusionOk="0">
                  <a:moveTo>
                    <a:pt x="1" y="138"/>
                  </a:moveTo>
                  <a:lnTo>
                    <a:pt x="34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1;p51">
              <a:extLst>
                <a:ext uri="{FF2B5EF4-FFF2-40B4-BE49-F238E27FC236}">
                  <a16:creationId xmlns:a16="http://schemas.microsoft.com/office/drawing/2014/main" id="{149CF5FB-5D1F-76BB-7BCB-3CD716DA1F53}"/>
                </a:ext>
              </a:extLst>
            </p:cNvPr>
            <p:cNvSpPr/>
            <p:nvPr/>
          </p:nvSpPr>
          <p:spPr>
            <a:xfrm>
              <a:off x="4879370" y="4185499"/>
              <a:ext cx="133592" cy="53009"/>
            </a:xfrm>
            <a:custGeom>
              <a:avLst/>
              <a:gdLst/>
              <a:ahLst/>
              <a:cxnLst/>
              <a:rect l="l" t="t" r="r" b="b"/>
              <a:pathLst>
                <a:path w="562" h="223" fill="none" extrusionOk="0">
                  <a:moveTo>
                    <a:pt x="1" y="223"/>
                  </a:moveTo>
                  <a:lnTo>
                    <a:pt x="56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92;p51">
              <a:extLst>
                <a:ext uri="{FF2B5EF4-FFF2-40B4-BE49-F238E27FC236}">
                  <a16:creationId xmlns:a16="http://schemas.microsoft.com/office/drawing/2014/main" id="{160BDFC7-3D00-72F6-F17A-A2FACEB7D5F5}"/>
                </a:ext>
              </a:extLst>
            </p:cNvPr>
            <p:cNvSpPr/>
            <p:nvPr/>
          </p:nvSpPr>
          <p:spPr>
            <a:xfrm>
              <a:off x="4811386" y="4137482"/>
              <a:ext cx="61804" cy="121707"/>
            </a:xfrm>
            <a:custGeom>
              <a:avLst/>
              <a:gdLst/>
              <a:ahLst/>
              <a:cxnLst/>
              <a:rect l="l" t="t" r="r" b="b"/>
              <a:pathLst>
                <a:path w="260" h="512" fill="none" extrusionOk="0">
                  <a:moveTo>
                    <a:pt x="259" y="51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93;p51">
              <a:extLst>
                <a:ext uri="{FF2B5EF4-FFF2-40B4-BE49-F238E27FC236}">
                  <a16:creationId xmlns:a16="http://schemas.microsoft.com/office/drawing/2014/main" id="{B5DD4792-2BCA-96B8-C174-B7854D66EA20}"/>
                </a:ext>
              </a:extLst>
            </p:cNvPr>
            <p:cNvSpPr/>
            <p:nvPr/>
          </p:nvSpPr>
          <p:spPr>
            <a:xfrm>
              <a:off x="4899813" y="3968472"/>
              <a:ext cx="39697" cy="73690"/>
            </a:xfrm>
            <a:custGeom>
              <a:avLst/>
              <a:gdLst/>
              <a:ahLst/>
              <a:cxnLst/>
              <a:rect l="l" t="t" r="r" b="b"/>
              <a:pathLst>
                <a:path w="167" h="310" fill="none" extrusionOk="0">
                  <a:moveTo>
                    <a:pt x="167" y="30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4;p51">
              <a:extLst>
                <a:ext uri="{FF2B5EF4-FFF2-40B4-BE49-F238E27FC236}">
                  <a16:creationId xmlns:a16="http://schemas.microsoft.com/office/drawing/2014/main" id="{5048991E-AF91-1832-B1F0-5DEFEB5DBA60}"/>
                </a:ext>
              </a:extLst>
            </p:cNvPr>
            <p:cNvSpPr/>
            <p:nvPr/>
          </p:nvSpPr>
          <p:spPr>
            <a:xfrm>
              <a:off x="4541113" y="3831553"/>
              <a:ext cx="290955" cy="694108"/>
            </a:xfrm>
            <a:custGeom>
              <a:avLst/>
              <a:gdLst/>
              <a:ahLst/>
              <a:cxnLst/>
              <a:rect l="l" t="t" r="r" b="b"/>
              <a:pathLst>
                <a:path w="1224" h="2920" extrusionOk="0">
                  <a:moveTo>
                    <a:pt x="0" y="0"/>
                  </a:moveTo>
                  <a:lnTo>
                    <a:pt x="266" y="906"/>
                  </a:lnTo>
                  <a:lnTo>
                    <a:pt x="511" y="1748"/>
                  </a:lnTo>
                  <a:lnTo>
                    <a:pt x="684" y="2329"/>
                  </a:lnTo>
                  <a:lnTo>
                    <a:pt x="749" y="2561"/>
                  </a:lnTo>
                  <a:lnTo>
                    <a:pt x="856" y="2919"/>
                  </a:lnTo>
                  <a:lnTo>
                    <a:pt x="1036" y="2919"/>
                  </a:lnTo>
                  <a:cubicBezTo>
                    <a:pt x="1072" y="2811"/>
                    <a:pt x="1051" y="2681"/>
                    <a:pt x="1079" y="2574"/>
                  </a:cubicBezTo>
                  <a:cubicBezTo>
                    <a:pt x="1086" y="2545"/>
                    <a:pt x="1101" y="2517"/>
                    <a:pt x="1115" y="2495"/>
                  </a:cubicBezTo>
                  <a:cubicBezTo>
                    <a:pt x="1224" y="2316"/>
                    <a:pt x="1158" y="2136"/>
                    <a:pt x="1042" y="2021"/>
                  </a:cubicBezTo>
                  <a:cubicBezTo>
                    <a:pt x="935" y="1905"/>
                    <a:pt x="906" y="1805"/>
                    <a:pt x="992" y="1639"/>
                  </a:cubicBezTo>
                  <a:cubicBezTo>
                    <a:pt x="1058" y="1503"/>
                    <a:pt x="1008" y="1331"/>
                    <a:pt x="942" y="1230"/>
                  </a:cubicBezTo>
                  <a:cubicBezTo>
                    <a:pt x="929" y="1208"/>
                    <a:pt x="922" y="1194"/>
                    <a:pt x="913" y="1187"/>
                  </a:cubicBezTo>
                  <a:cubicBezTo>
                    <a:pt x="835" y="1094"/>
                    <a:pt x="663" y="965"/>
                    <a:pt x="590" y="577"/>
                  </a:cubicBezTo>
                  <a:cubicBezTo>
                    <a:pt x="525" y="18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95;p51">
              <a:extLst>
                <a:ext uri="{FF2B5EF4-FFF2-40B4-BE49-F238E27FC236}">
                  <a16:creationId xmlns:a16="http://schemas.microsoft.com/office/drawing/2014/main" id="{970ACD08-D680-AA1D-CA28-34FC7E6DB986}"/>
                </a:ext>
              </a:extLst>
            </p:cNvPr>
            <p:cNvSpPr/>
            <p:nvPr/>
          </p:nvSpPr>
          <p:spPr>
            <a:xfrm>
              <a:off x="4459104" y="3831553"/>
              <a:ext cx="285725" cy="694108"/>
            </a:xfrm>
            <a:custGeom>
              <a:avLst/>
              <a:gdLst/>
              <a:ahLst/>
              <a:cxnLst/>
              <a:rect l="l" t="t" r="r" b="b"/>
              <a:pathLst>
                <a:path w="1202" h="2920" extrusionOk="0">
                  <a:moveTo>
                    <a:pt x="345" y="0"/>
                  </a:moveTo>
                  <a:cubicBezTo>
                    <a:pt x="345" y="0"/>
                    <a:pt x="0" y="439"/>
                    <a:pt x="159" y="799"/>
                  </a:cubicBezTo>
                  <a:cubicBezTo>
                    <a:pt x="309" y="1165"/>
                    <a:pt x="232" y="1374"/>
                    <a:pt x="216" y="1489"/>
                  </a:cubicBezTo>
                  <a:cubicBezTo>
                    <a:pt x="209" y="1603"/>
                    <a:pt x="245" y="1819"/>
                    <a:pt x="395" y="1921"/>
                  </a:cubicBezTo>
                  <a:cubicBezTo>
                    <a:pt x="518" y="1991"/>
                    <a:pt x="561" y="2064"/>
                    <a:pt x="561" y="2164"/>
                  </a:cubicBezTo>
                  <a:cubicBezTo>
                    <a:pt x="604" y="2193"/>
                    <a:pt x="654" y="2236"/>
                    <a:pt x="677" y="2293"/>
                  </a:cubicBezTo>
                  <a:cubicBezTo>
                    <a:pt x="690" y="2322"/>
                    <a:pt x="697" y="2345"/>
                    <a:pt x="697" y="2372"/>
                  </a:cubicBezTo>
                  <a:cubicBezTo>
                    <a:pt x="690" y="2481"/>
                    <a:pt x="727" y="2524"/>
                    <a:pt x="813" y="2561"/>
                  </a:cubicBezTo>
                  <a:cubicBezTo>
                    <a:pt x="899" y="2595"/>
                    <a:pt x="972" y="2667"/>
                    <a:pt x="956" y="2790"/>
                  </a:cubicBezTo>
                  <a:cubicBezTo>
                    <a:pt x="949" y="2833"/>
                    <a:pt x="965" y="2876"/>
                    <a:pt x="985" y="2919"/>
                  </a:cubicBezTo>
                  <a:lnTo>
                    <a:pt x="1201" y="2919"/>
                  </a:lnTo>
                  <a:lnTo>
                    <a:pt x="1094" y="2561"/>
                  </a:lnTo>
                  <a:lnTo>
                    <a:pt x="1029" y="2329"/>
                  </a:lnTo>
                  <a:lnTo>
                    <a:pt x="856" y="1748"/>
                  </a:lnTo>
                  <a:lnTo>
                    <a:pt x="611" y="90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6;p51">
              <a:extLst>
                <a:ext uri="{FF2B5EF4-FFF2-40B4-BE49-F238E27FC236}">
                  <a16:creationId xmlns:a16="http://schemas.microsoft.com/office/drawing/2014/main" id="{44AC8E57-3958-BF74-1D3A-0D172B6E1175}"/>
                </a:ext>
              </a:extLst>
            </p:cNvPr>
            <p:cNvSpPr/>
            <p:nvPr/>
          </p:nvSpPr>
          <p:spPr>
            <a:xfrm>
              <a:off x="4719155" y="4351181"/>
              <a:ext cx="46115" cy="89141"/>
            </a:xfrm>
            <a:custGeom>
              <a:avLst/>
              <a:gdLst/>
              <a:ahLst/>
              <a:cxnLst/>
              <a:rect l="l" t="t" r="r" b="b"/>
              <a:pathLst>
                <a:path w="194" h="375" fill="none" extrusionOk="0">
                  <a:moveTo>
                    <a:pt x="0" y="375"/>
                  </a:moveTo>
                  <a:lnTo>
                    <a:pt x="19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7;p51">
              <a:extLst>
                <a:ext uri="{FF2B5EF4-FFF2-40B4-BE49-F238E27FC236}">
                  <a16:creationId xmlns:a16="http://schemas.microsoft.com/office/drawing/2014/main" id="{F0B2940D-34EA-0F27-0C4C-C50D2F2BD561}"/>
                </a:ext>
              </a:extLst>
            </p:cNvPr>
            <p:cNvSpPr/>
            <p:nvPr/>
          </p:nvSpPr>
          <p:spPr>
            <a:xfrm>
              <a:off x="4619794" y="4376615"/>
              <a:ext cx="92469" cy="37796"/>
            </a:xfrm>
            <a:custGeom>
              <a:avLst/>
              <a:gdLst/>
              <a:ahLst/>
              <a:cxnLst/>
              <a:rect l="l" t="t" r="r" b="b"/>
              <a:pathLst>
                <a:path w="389" h="15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46" y="145"/>
                  </a:lnTo>
                  <a:lnTo>
                    <a:pt x="389" y="15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98;p51">
              <a:extLst>
                <a:ext uri="{FF2B5EF4-FFF2-40B4-BE49-F238E27FC236}">
                  <a16:creationId xmlns:a16="http://schemas.microsoft.com/office/drawing/2014/main" id="{2C28E841-1EA9-117B-6D54-0F74FC76B06F}"/>
                </a:ext>
              </a:extLst>
            </p:cNvPr>
            <p:cNvSpPr/>
            <p:nvPr/>
          </p:nvSpPr>
          <p:spPr>
            <a:xfrm>
              <a:off x="4519006" y="3985350"/>
              <a:ext cx="75116" cy="30902"/>
            </a:xfrm>
            <a:custGeom>
              <a:avLst/>
              <a:gdLst/>
              <a:ahLst/>
              <a:cxnLst/>
              <a:rect l="l" t="t" r="r" b="b"/>
              <a:pathLst>
                <a:path w="316" h="130" fill="none" extrusionOk="0">
                  <a:moveTo>
                    <a:pt x="316" y="13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99;p51">
              <a:extLst>
                <a:ext uri="{FF2B5EF4-FFF2-40B4-BE49-F238E27FC236}">
                  <a16:creationId xmlns:a16="http://schemas.microsoft.com/office/drawing/2014/main" id="{7518CB91-B4FC-7EC2-FC7E-3CAECD6B2D51}"/>
                </a:ext>
              </a:extLst>
            </p:cNvPr>
            <p:cNvSpPr/>
            <p:nvPr/>
          </p:nvSpPr>
          <p:spPr>
            <a:xfrm>
              <a:off x="4536121" y="4178368"/>
              <a:ext cx="121707" cy="48255"/>
            </a:xfrm>
            <a:custGeom>
              <a:avLst/>
              <a:gdLst/>
              <a:ahLst/>
              <a:cxnLst/>
              <a:rect l="l" t="t" r="r" b="b"/>
              <a:pathLst>
                <a:path w="512" h="203" fill="none" extrusionOk="0">
                  <a:moveTo>
                    <a:pt x="511" y="20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0;p51">
              <a:extLst>
                <a:ext uri="{FF2B5EF4-FFF2-40B4-BE49-F238E27FC236}">
                  <a16:creationId xmlns:a16="http://schemas.microsoft.com/office/drawing/2014/main" id="{1EA44753-6F46-912C-980C-456F96497BD5}"/>
                </a:ext>
              </a:extLst>
            </p:cNvPr>
            <p:cNvSpPr/>
            <p:nvPr/>
          </p:nvSpPr>
          <p:spPr>
            <a:xfrm>
              <a:off x="4662581" y="4135818"/>
              <a:ext cx="58476" cy="111247"/>
            </a:xfrm>
            <a:custGeom>
              <a:avLst/>
              <a:gdLst/>
              <a:ahLst/>
              <a:cxnLst/>
              <a:rect l="l" t="t" r="r" b="b"/>
              <a:pathLst>
                <a:path w="246" h="468" fill="none" extrusionOk="0">
                  <a:moveTo>
                    <a:pt x="0" y="468"/>
                  </a:moveTo>
                  <a:lnTo>
                    <a:pt x="24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1;p51">
              <a:extLst>
                <a:ext uri="{FF2B5EF4-FFF2-40B4-BE49-F238E27FC236}">
                  <a16:creationId xmlns:a16="http://schemas.microsoft.com/office/drawing/2014/main" id="{E58CEFFC-0D58-A46B-D7CA-663227F209FD}"/>
                </a:ext>
              </a:extLst>
            </p:cNvPr>
            <p:cNvSpPr/>
            <p:nvPr/>
          </p:nvSpPr>
          <p:spPr>
            <a:xfrm>
              <a:off x="4604343" y="3978694"/>
              <a:ext cx="36132" cy="68460"/>
            </a:xfrm>
            <a:custGeom>
              <a:avLst/>
              <a:gdLst/>
              <a:ahLst/>
              <a:cxnLst/>
              <a:rect l="l" t="t" r="r" b="b"/>
              <a:pathLst>
                <a:path w="152" h="288" fill="none" extrusionOk="0">
                  <a:moveTo>
                    <a:pt x="0" y="287"/>
                  </a:moveTo>
                  <a:lnTo>
                    <a:pt x="15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02;p51">
              <a:extLst>
                <a:ext uri="{FF2B5EF4-FFF2-40B4-BE49-F238E27FC236}">
                  <a16:creationId xmlns:a16="http://schemas.microsoft.com/office/drawing/2014/main" id="{60781F9F-7844-20AC-2DD8-2FE7D1DFC34B}"/>
                </a:ext>
              </a:extLst>
            </p:cNvPr>
            <p:cNvSpPr/>
            <p:nvPr/>
          </p:nvSpPr>
          <p:spPr>
            <a:xfrm>
              <a:off x="4413226" y="4241598"/>
              <a:ext cx="280258" cy="284061"/>
            </a:xfrm>
            <a:custGeom>
              <a:avLst/>
              <a:gdLst/>
              <a:ahLst/>
              <a:cxnLst/>
              <a:rect l="l" t="t" r="r" b="b"/>
              <a:pathLst>
                <a:path w="1179" h="1195" fill="none" extrusionOk="0">
                  <a:moveTo>
                    <a:pt x="1158" y="1194"/>
                  </a:moveTo>
                  <a:lnTo>
                    <a:pt x="1178" y="1194"/>
                  </a:lnTo>
                  <a:cubicBezTo>
                    <a:pt x="1158" y="1151"/>
                    <a:pt x="1142" y="1108"/>
                    <a:pt x="1149" y="1065"/>
                  </a:cubicBezTo>
                  <a:cubicBezTo>
                    <a:pt x="1165" y="942"/>
                    <a:pt x="1092" y="870"/>
                    <a:pt x="1006" y="836"/>
                  </a:cubicBezTo>
                  <a:cubicBezTo>
                    <a:pt x="920" y="799"/>
                    <a:pt x="883" y="756"/>
                    <a:pt x="890" y="647"/>
                  </a:cubicBezTo>
                  <a:cubicBezTo>
                    <a:pt x="890" y="620"/>
                    <a:pt x="883" y="597"/>
                    <a:pt x="870" y="568"/>
                  </a:cubicBezTo>
                  <a:cubicBezTo>
                    <a:pt x="847" y="511"/>
                    <a:pt x="797" y="468"/>
                    <a:pt x="754" y="439"/>
                  </a:cubicBezTo>
                  <a:cubicBezTo>
                    <a:pt x="754" y="439"/>
                    <a:pt x="747" y="432"/>
                    <a:pt x="740" y="432"/>
                  </a:cubicBezTo>
                  <a:cubicBezTo>
                    <a:pt x="683" y="396"/>
                    <a:pt x="561" y="375"/>
                    <a:pt x="438" y="189"/>
                  </a:cubicBezTo>
                  <a:cubicBezTo>
                    <a:pt x="309" y="1"/>
                    <a:pt x="0" y="30"/>
                    <a:pt x="0" y="30"/>
                  </a:cubicBezTo>
                  <a:lnTo>
                    <a:pt x="345" y="432"/>
                  </a:lnTo>
                  <a:lnTo>
                    <a:pt x="977" y="1181"/>
                  </a:lnTo>
                  <a:lnTo>
                    <a:pt x="985" y="9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03;p51">
              <a:extLst>
                <a:ext uri="{FF2B5EF4-FFF2-40B4-BE49-F238E27FC236}">
                  <a16:creationId xmlns:a16="http://schemas.microsoft.com/office/drawing/2014/main" id="{4E6ECF4C-F43D-08D9-2EE1-0637FCFC8D12}"/>
                </a:ext>
              </a:extLst>
            </p:cNvPr>
            <p:cNvSpPr/>
            <p:nvPr/>
          </p:nvSpPr>
          <p:spPr>
            <a:xfrm>
              <a:off x="4394210" y="4248491"/>
              <a:ext cx="294283" cy="277168"/>
            </a:xfrm>
            <a:custGeom>
              <a:avLst/>
              <a:gdLst/>
              <a:ahLst/>
              <a:cxnLst/>
              <a:rect l="l" t="t" r="r" b="b"/>
              <a:pathLst>
                <a:path w="1238" h="1166" fill="none" extrusionOk="0">
                  <a:moveTo>
                    <a:pt x="1065" y="970"/>
                  </a:moveTo>
                  <a:lnTo>
                    <a:pt x="1057" y="1152"/>
                  </a:lnTo>
                  <a:lnTo>
                    <a:pt x="425" y="403"/>
                  </a:lnTo>
                  <a:lnTo>
                    <a:pt x="80" y="1"/>
                  </a:lnTo>
                  <a:cubicBezTo>
                    <a:pt x="80" y="1"/>
                    <a:pt x="1" y="303"/>
                    <a:pt x="166" y="462"/>
                  </a:cubicBezTo>
                  <a:cubicBezTo>
                    <a:pt x="323" y="612"/>
                    <a:pt x="332" y="734"/>
                    <a:pt x="353" y="798"/>
                  </a:cubicBezTo>
                  <a:cubicBezTo>
                    <a:pt x="375" y="863"/>
                    <a:pt x="446" y="964"/>
                    <a:pt x="548" y="979"/>
                  </a:cubicBezTo>
                  <a:cubicBezTo>
                    <a:pt x="648" y="993"/>
                    <a:pt x="691" y="1036"/>
                    <a:pt x="705" y="1122"/>
                  </a:cubicBezTo>
                  <a:cubicBezTo>
                    <a:pt x="712" y="1136"/>
                    <a:pt x="720" y="1152"/>
                    <a:pt x="727" y="1165"/>
                  </a:cubicBezTo>
                  <a:lnTo>
                    <a:pt x="1072" y="1165"/>
                  </a:lnTo>
                  <a:lnTo>
                    <a:pt x="1238" y="116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04;p51">
              <a:extLst>
                <a:ext uri="{FF2B5EF4-FFF2-40B4-BE49-F238E27FC236}">
                  <a16:creationId xmlns:a16="http://schemas.microsoft.com/office/drawing/2014/main" id="{AB6FE74A-E8CE-265E-7085-D356429D10DF}"/>
                </a:ext>
              </a:extLst>
            </p:cNvPr>
            <p:cNvSpPr/>
            <p:nvPr/>
          </p:nvSpPr>
          <p:spPr>
            <a:xfrm>
              <a:off x="4645228" y="4522092"/>
              <a:ext cx="4041" cy="3566"/>
            </a:xfrm>
            <a:custGeom>
              <a:avLst/>
              <a:gdLst/>
              <a:ahLst/>
              <a:cxnLst/>
              <a:rect l="l" t="t" r="r" b="b"/>
              <a:pathLst>
                <a:path w="17" h="15" fill="none" extrusionOk="0">
                  <a:moveTo>
                    <a:pt x="16" y="1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05;p51">
              <a:extLst>
                <a:ext uri="{FF2B5EF4-FFF2-40B4-BE49-F238E27FC236}">
                  <a16:creationId xmlns:a16="http://schemas.microsoft.com/office/drawing/2014/main" id="{C1D49F04-1A69-61E9-36F8-8BC2F3B2C501}"/>
                </a:ext>
              </a:extLst>
            </p:cNvPr>
            <p:cNvSpPr/>
            <p:nvPr/>
          </p:nvSpPr>
          <p:spPr>
            <a:xfrm>
              <a:off x="4647368" y="4465518"/>
              <a:ext cx="1902" cy="13787"/>
            </a:xfrm>
            <a:custGeom>
              <a:avLst/>
              <a:gdLst/>
              <a:ahLst/>
              <a:cxnLst/>
              <a:rect l="l" t="t" r="r" b="b"/>
              <a:pathLst>
                <a:path w="8" h="58" fill="none" extrusionOk="0">
                  <a:moveTo>
                    <a:pt x="7" y="0"/>
                  </a:moveTo>
                  <a:lnTo>
                    <a:pt x="0" y="5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06;p51">
              <a:extLst>
                <a:ext uri="{FF2B5EF4-FFF2-40B4-BE49-F238E27FC236}">
                  <a16:creationId xmlns:a16="http://schemas.microsoft.com/office/drawing/2014/main" id="{114C9953-A894-776F-F6D2-E7324B20F22F}"/>
                </a:ext>
              </a:extLst>
            </p:cNvPr>
            <p:cNvSpPr/>
            <p:nvPr/>
          </p:nvSpPr>
          <p:spPr>
            <a:xfrm>
              <a:off x="4578908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237" y="1"/>
                  </a:moveTo>
                  <a:lnTo>
                    <a:pt x="0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07;p51">
              <a:extLst>
                <a:ext uri="{FF2B5EF4-FFF2-40B4-BE49-F238E27FC236}">
                  <a16:creationId xmlns:a16="http://schemas.microsoft.com/office/drawing/2014/main" id="{27A2842C-571D-E89F-C977-B0F1E6550E11}"/>
                </a:ext>
              </a:extLst>
            </p:cNvPr>
            <p:cNvSpPr/>
            <p:nvPr/>
          </p:nvSpPr>
          <p:spPr>
            <a:xfrm>
              <a:off x="4436997" y="4332164"/>
              <a:ext cx="46591" cy="238"/>
            </a:xfrm>
            <a:custGeom>
              <a:avLst/>
              <a:gdLst/>
              <a:ahLst/>
              <a:cxnLst/>
              <a:rect l="l" t="t" r="r" b="b"/>
              <a:pathLst>
                <a:path w="196" h="1" fill="none" extrusionOk="0">
                  <a:moveTo>
                    <a:pt x="195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08;p51">
              <a:extLst>
                <a:ext uri="{FF2B5EF4-FFF2-40B4-BE49-F238E27FC236}">
                  <a16:creationId xmlns:a16="http://schemas.microsoft.com/office/drawing/2014/main" id="{9E12DB70-BF8B-342A-1AE4-1CEB1BFB7E41}"/>
                </a:ext>
              </a:extLst>
            </p:cNvPr>
            <p:cNvSpPr/>
            <p:nvPr/>
          </p:nvSpPr>
          <p:spPr>
            <a:xfrm>
              <a:off x="4489768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310" y="1"/>
                  </a:moveTo>
                  <a:lnTo>
                    <a:pt x="1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09;p51">
              <a:extLst>
                <a:ext uri="{FF2B5EF4-FFF2-40B4-BE49-F238E27FC236}">
                  <a16:creationId xmlns:a16="http://schemas.microsoft.com/office/drawing/2014/main" id="{CBA43EBE-6198-E9F9-93D0-2B0EF4604B61}"/>
                </a:ext>
              </a:extLst>
            </p:cNvPr>
            <p:cNvSpPr/>
            <p:nvPr/>
          </p:nvSpPr>
          <p:spPr>
            <a:xfrm>
              <a:off x="4570113" y="4364730"/>
              <a:ext cx="5705" cy="70362"/>
            </a:xfrm>
            <a:custGeom>
              <a:avLst/>
              <a:gdLst/>
              <a:ahLst/>
              <a:cxnLst/>
              <a:rect l="l" t="t" r="r" b="b"/>
              <a:pathLst>
                <a:path w="24" h="296" fill="none" extrusionOk="0">
                  <a:moveTo>
                    <a:pt x="1" y="295"/>
                  </a:moveTo>
                  <a:lnTo>
                    <a:pt x="2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0;p51">
              <a:extLst>
                <a:ext uri="{FF2B5EF4-FFF2-40B4-BE49-F238E27FC236}">
                  <a16:creationId xmlns:a16="http://schemas.microsoft.com/office/drawing/2014/main" id="{DE391DFF-79E0-5F09-9C13-565C28D0801D}"/>
                </a:ext>
              </a:extLst>
            </p:cNvPr>
            <p:cNvSpPr/>
            <p:nvPr/>
          </p:nvSpPr>
          <p:spPr>
            <a:xfrm>
              <a:off x="449523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0" y="180"/>
                  </a:moveTo>
                  <a:lnTo>
                    <a:pt x="7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1;p51">
              <a:extLst>
                <a:ext uri="{FF2B5EF4-FFF2-40B4-BE49-F238E27FC236}">
                  <a16:creationId xmlns:a16="http://schemas.microsoft.com/office/drawing/2014/main" id="{046EEBCC-4EA5-9226-C0C1-1D235BE0CCFA}"/>
                </a:ext>
              </a:extLst>
            </p:cNvPr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12;p51">
              <a:extLst>
                <a:ext uri="{FF2B5EF4-FFF2-40B4-BE49-F238E27FC236}">
                  <a16:creationId xmlns:a16="http://schemas.microsoft.com/office/drawing/2014/main" id="{9B743BD7-EDE8-DF38-2135-3FBDB0540D7B}"/>
                </a:ext>
              </a:extLst>
            </p:cNvPr>
            <p:cNvSpPr/>
            <p:nvPr/>
          </p:nvSpPr>
          <p:spPr>
            <a:xfrm>
              <a:off x="4870812" y="4248491"/>
              <a:ext cx="254823" cy="277168"/>
            </a:xfrm>
            <a:custGeom>
              <a:avLst/>
              <a:gdLst/>
              <a:ahLst/>
              <a:cxnLst/>
              <a:rect l="l" t="t" r="r" b="b"/>
              <a:pathLst>
                <a:path w="1072" h="1166" extrusionOk="0">
                  <a:moveTo>
                    <a:pt x="1001" y="1"/>
                  </a:moveTo>
                  <a:lnTo>
                    <a:pt x="647" y="403"/>
                  </a:lnTo>
                  <a:lnTo>
                    <a:pt x="339" y="777"/>
                  </a:lnTo>
                  <a:lnTo>
                    <a:pt x="332" y="784"/>
                  </a:lnTo>
                  <a:lnTo>
                    <a:pt x="23" y="1143"/>
                  </a:lnTo>
                  <a:lnTo>
                    <a:pt x="16" y="1152"/>
                  </a:lnTo>
                  <a:lnTo>
                    <a:pt x="0" y="1165"/>
                  </a:lnTo>
                  <a:lnTo>
                    <a:pt x="354" y="1165"/>
                  </a:lnTo>
                  <a:cubicBezTo>
                    <a:pt x="361" y="1152"/>
                    <a:pt x="361" y="1136"/>
                    <a:pt x="368" y="1122"/>
                  </a:cubicBezTo>
                  <a:cubicBezTo>
                    <a:pt x="389" y="1036"/>
                    <a:pt x="425" y="993"/>
                    <a:pt x="527" y="979"/>
                  </a:cubicBezTo>
                  <a:cubicBezTo>
                    <a:pt x="627" y="964"/>
                    <a:pt x="699" y="863"/>
                    <a:pt x="720" y="798"/>
                  </a:cubicBezTo>
                  <a:cubicBezTo>
                    <a:pt x="742" y="734"/>
                    <a:pt x="749" y="612"/>
                    <a:pt x="906" y="462"/>
                  </a:cubicBezTo>
                  <a:cubicBezTo>
                    <a:pt x="1072" y="303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13;p51">
              <a:extLst>
                <a:ext uri="{FF2B5EF4-FFF2-40B4-BE49-F238E27FC236}">
                  <a16:creationId xmlns:a16="http://schemas.microsoft.com/office/drawing/2014/main" id="{7245EC26-308C-852A-AE89-DE96E4286647}"/>
                </a:ext>
              </a:extLst>
            </p:cNvPr>
            <p:cNvSpPr/>
            <p:nvPr/>
          </p:nvSpPr>
          <p:spPr>
            <a:xfrm>
              <a:off x="4870812" y="4522092"/>
              <a:ext cx="3803" cy="3566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6" y="1"/>
                  </a:moveTo>
                  <a:lnTo>
                    <a:pt x="0" y="14"/>
                  </a:lnTo>
                  <a:cubicBezTo>
                    <a:pt x="9" y="7"/>
                    <a:pt x="9" y="7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14;p51">
              <a:extLst>
                <a:ext uri="{FF2B5EF4-FFF2-40B4-BE49-F238E27FC236}">
                  <a16:creationId xmlns:a16="http://schemas.microsoft.com/office/drawing/2014/main" id="{A6B3F3B5-E275-9945-38E7-D86CF6FCCAE5}"/>
                </a:ext>
              </a:extLst>
            </p:cNvPr>
            <p:cNvSpPr/>
            <p:nvPr/>
          </p:nvSpPr>
          <p:spPr>
            <a:xfrm>
              <a:off x="4826599" y="4248016"/>
              <a:ext cx="282160" cy="277643"/>
            </a:xfrm>
            <a:custGeom>
              <a:avLst/>
              <a:gdLst/>
              <a:ahLst/>
              <a:cxnLst/>
              <a:rect l="l" t="t" r="r" b="b"/>
              <a:pathLst>
                <a:path w="1187" h="1168" extrusionOk="0">
                  <a:moveTo>
                    <a:pt x="1132" y="1"/>
                  </a:moveTo>
                  <a:cubicBezTo>
                    <a:pt x="1060" y="1"/>
                    <a:pt x="932" y="11"/>
                    <a:pt x="833" y="75"/>
                  </a:cubicBezTo>
                  <a:cubicBezTo>
                    <a:pt x="806" y="139"/>
                    <a:pt x="756" y="196"/>
                    <a:pt x="690" y="239"/>
                  </a:cubicBezTo>
                  <a:cubicBezTo>
                    <a:pt x="683" y="239"/>
                    <a:pt x="683" y="239"/>
                    <a:pt x="676" y="248"/>
                  </a:cubicBezTo>
                  <a:cubicBezTo>
                    <a:pt x="640" y="291"/>
                    <a:pt x="597" y="319"/>
                    <a:pt x="561" y="341"/>
                  </a:cubicBezTo>
                  <a:cubicBezTo>
                    <a:pt x="511" y="377"/>
                    <a:pt x="468" y="391"/>
                    <a:pt x="438" y="405"/>
                  </a:cubicBezTo>
                  <a:cubicBezTo>
                    <a:pt x="381" y="434"/>
                    <a:pt x="288" y="520"/>
                    <a:pt x="288" y="620"/>
                  </a:cubicBezTo>
                  <a:lnTo>
                    <a:pt x="288" y="686"/>
                  </a:lnTo>
                  <a:cubicBezTo>
                    <a:pt x="273" y="743"/>
                    <a:pt x="238" y="779"/>
                    <a:pt x="173" y="809"/>
                  </a:cubicBezTo>
                  <a:cubicBezTo>
                    <a:pt x="93" y="843"/>
                    <a:pt x="14" y="915"/>
                    <a:pt x="29" y="1038"/>
                  </a:cubicBezTo>
                  <a:cubicBezTo>
                    <a:pt x="36" y="1081"/>
                    <a:pt x="23" y="1124"/>
                    <a:pt x="0" y="1167"/>
                  </a:cubicBezTo>
                  <a:lnTo>
                    <a:pt x="186" y="1167"/>
                  </a:lnTo>
                  <a:cubicBezTo>
                    <a:pt x="195" y="1160"/>
                    <a:pt x="195" y="1160"/>
                    <a:pt x="202" y="1154"/>
                  </a:cubicBezTo>
                  <a:lnTo>
                    <a:pt x="209" y="1145"/>
                  </a:lnTo>
                  <a:lnTo>
                    <a:pt x="518" y="786"/>
                  </a:lnTo>
                  <a:lnTo>
                    <a:pt x="525" y="779"/>
                  </a:lnTo>
                  <a:lnTo>
                    <a:pt x="833" y="405"/>
                  </a:lnTo>
                  <a:lnTo>
                    <a:pt x="1187" y="3"/>
                  </a:lnTo>
                  <a:cubicBezTo>
                    <a:pt x="1187" y="3"/>
                    <a:pt x="1166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15;p51">
              <a:extLst>
                <a:ext uri="{FF2B5EF4-FFF2-40B4-BE49-F238E27FC236}">
                  <a16:creationId xmlns:a16="http://schemas.microsoft.com/office/drawing/2014/main" id="{ADE72C70-B956-E130-02B6-A697551DDC51}"/>
                </a:ext>
              </a:extLst>
            </p:cNvPr>
            <p:cNvSpPr/>
            <p:nvPr/>
          </p:nvSpPr>
          <p:spPr>
            <a:xfrm>
              <a:off x="4870812" y="4465518"/>
              <a:ext cx="3803" cy="56812"/>
            </a:xfrm>
            <a:custGeom>
              <a:avLst/>
              <a:gdLst/>
              <a:ahLst/>
              <a:cxnLst/>
              <a:rect l="l" t="t" r="r" b="b"/>
              <a:pathLst>
                <a:path w="16" h="239" fill="none" extrusionOk="0">
                  <a:moveTo>
                    <a:pt x="16" y="23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16;p51">
              <a:extLst>
                <a:ext uri="{FF2B5EF4-FFF2-40B4-BE49-F238E27FC236}">
                  <a16:creationId xmlns:a16="http://schemas.microsoft.com/office/drawing/2014/main" id="{CCCB06A5-D445-9B57-1F3F-51E7FC3D5927}"/>
                </a:ext>
              </a:extLst>
            </p:cNvPr>
            <p:cNvSpPr/>
            <p:nvPr/>
          </p:nvSpPr>
          <p:spPr>
            <a:xfrm>
              <a:off x="4884837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0" y="1"/>
                  </a:moveTo>
                  <a:lnTo>
                    <a:pt x="236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17;p51">
              <a:extLst>
                <a:ext uri="{FF2B5EF4-FFF2-40B4-BE49-F238E27FC236}">
                  <a16:creationId xmlns:a16="http://schemas.microsoft.com/office/drawing/2014/main" id="{62289E14-E927-2B56-1210-29534D782256}"/>
                </a:ext>
              </a:extLst>
            </p:cNvPr>
            <p:cNvSpPr/>
            <p:nvPr/>
          </p:nvSpPr>
          <p:spPr>
            <a:xfrm>
              <a:off x="5036970" y="4332164"/>
              <a:ext cx="46115" cy="238"/>
            </a:xfrm>
            <a:custGeom>
              <a:avLst/>
              <a:gdLst/>
              <a:ahLst/>
              <a:cxnLst/>
              <a:rect l="l" t="t" r="r" b="b"/>
              <a:pathLst>
                <a:path w="194" h="1" fill="none" extrusionOk="0">
                  <a:moveTo>
                    <a:pt x="0" y="1"/>
                  </a:moveTo>
                  <a:lnTo>
                    <a:pt x="19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18;p51">
              <a:extLst>
                <a:ext uri="{FF2B5EF4-FFF2-40B4-BE49-F238E27FC236}">
                  <a16:creationId xmlns:a16="http://schemas.microsoft.com/office/drawing/2014/main" id="{ABAE2A2D-0971-1F57-6D20-520C2FD3B612}"/>
                </a:ext>
              </a:extLst>
            </p:cNvPr>
            <p:cNvSpPr/>
            <p:nvPr/>
          </p:nvSpPr>
          <p:spPr>
            <a:xfrm>
              <a:off x="4956387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1" y="1"/>
                  </a:moveTo>
                  <a:lnTo>
                    <a:pt x="310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19;p51">
              <a:extLst>
                <a:ext uri="{FF2B5EF4-FFF2-40B4-BE49-F238E27FC236}">
                  <a16:creationId xmlns:a16="http://schemas.microsoft.com/office/drawing/2014/main" id="{09CA258C-6232-9E12-AAAA-CBCFBC9A1526}"/>
                </a:ext>
              </a:extLst>
            </p:cNvPr>
            <p:cNvSpPr/>
            <p:nvPr/>
          </p:nvSpPr>
          <p:spPr>
            <a:xfrm>
              <a:off x="4944502" y="4364730"/>
              <a:ext cx="5230" cy="70362"/>
            </a:xfrm>
            <a:custGeom>
              <a:avLst/>
              <a:gdLst/>
              <a:ahLst/>
              <a:cxnLst/>
              <a:rect l="l" t="t" r="r" b="b"/>
              <a:pathLst>
                <a:path w="22" h="296" fill="none" extrusionOk="0">
                  <a:moveTo>
                    <a:pt x="22" y="29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0;p51">
              <a:extLst>
                <a:ext uri="{FF2B5EF4-FFF2-40B4-BE49-F238E27FC236}">
                  <a16:creationId xmlns:a16="http://schemas.microsoft.com/office/drawing/2014/main" id="{C0C28190-0809-3EFC-B0B4-99C161AC5E1B}"/>
                </a:ext>
              </a:extLst>
            </p:cNvPr>
            <p:cNvSpPr/>
            <p:nvPr/>
          </p:nvSpPr>
          <p:spPr>
            <a:xfrm>
              <a:off x="502294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7" y="18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1;p51">
              <a:extLst>
                <a:ext uri="{FF2B5EF4-FFF2-40B4-BE49-F238E27FC236}">
                  <a16:creationId xmlns:a16="http://schemas.microsoft.com/office/drawing/2014/main" id="{09B59448-9F4B-BBC6-68E3-E38860F2F104}"/>
                </a:ext>
              </a:extLst>
            </p:cNvPr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22;p51">
              <a:extLst>
                <a:ext uri="{FF2B5EF4-FFF2-40B4-BE49-F238E27FC236}">
                  <a16:creationId xmlns:a16="http://schemas.microsoft.com/office/drawing/2014/main" id="{C11F9B21-750D-1584-C42F-4E1C448E5DA5}"/>
                </a:ext>
              </a:extLst>
            </p:cNvPr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23;p51">
              <a:extLst>
                <a:ext uri="{FF2B5EF4-FFF2-40B4-BE49-F238E27FC236}">
                  <a16:creationId xmlns:a16="http://schemas.microsoft.com/office/drawing/2014/main" id="{6A2A2BBC-592C-0866-07B6-FFD8CE3FEFA9}"/>
                </a:ext>
              </a:extLst>
            </p:cNvPr>
            <p:cNvSpPr/>
            <p:nvPr/>
          </p:nvSpPr>
          <p:spPr>
            <a:xfrm>
              <a:off x="4541113" y="4525420"/>
              <a:ext cx="439523" cy="292143"/>
            </a:xfrm>
            <a:custGeom>
              <a:avLst/>
              <a:gdLst/>
              <a:ahLst/>
              <a:cxnLst/>
              <a:rect l="l" t="t" r="r" b="b"/>
              <a:pathLst>
                <a:path w="1849" h="1229" extrusionOk="0">
                  <a:moveTo>
                    <a:pt x="0" y="0"/>
                  </a:moveTo>
                  <a:lnTo>
                    <a:pt x="152" y="849"/>
                  </a:lnTo>
                  <a:lnTo>
                    <a:pt x="152" y="856"/>
                  </a:lnTo>
                  <a:lnTo>
                    <a:pt x="223" y="1229"/>
                  </a:lnTo>
                  <a:lnTo>
                    <a:pt x="835" y="1229"/>
                  </a:lnTo>
                  <a:lnTo>
                    <a:pt x="835" y="849"/>
                  </a:lnTo>
                  <a:lnTo>
                    <a:pt x="1008" y="849"/>
                  </a:lnTo>
                  <a:lnTo>
                    <a:pt x="1008" y="1229"/>
                  </a:lnTo>
                  <a:lnTo>
                    <a:pt x="1619" y="1229"/>
                  </a:lnTo>
                  <a:lnTo>
                    <a:pt x="1689" y="849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24;p51">
              <a:extLst>
                <a:ext uri="{FF2B5EF4-FFF2-40B4-BE49-F238E27FC236}">
                  <a16:creationId xmlns:a16="http://schemas.microsoft.com/office/drawing/2014/main" id="{4222EBED-0ECC-9D87-C668-ABE6B2D66FFB}"/>
                </a:ext>
              </a:extLst>
            </p:cNvPr>
            <p:cNvSpPr/>
            <p:nvPr/>
          </p:nvSpPr>
          <p:spPr>
            <a:xfrm>
              <a:off x="4536121" y="4727234"/>
              <a:ext cx="41361" cy="220356"/>
            </a:xfrm>
            <a:custGeom>
              <a:avLst/>
              <a:gdLst/>
              <a:ahLst/>
              <a:cxnLst/>
              <a:rect l="l" t="t" r="r" b="b"/>
              <a:pathLst>
                <a:path w="174" h="927" extrusionOk="0">
                  <a:moveTo>
                    <a:pt x="1" y="0"/>
                  </a:moveTo>
                  <a:lnTo>
                    <a:pt x="1" y="926"/>
                  </a:lnTo>
                  <a:lnTo>
                    <a:pt x="173" y="926"/>
                  </a:lnTo>
                  <a:lnTo>
                    <a:pt x="173" y="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25;p51">
              <a:extLst>
                <a:ext uri="{FF2B5EF4-FFF2-40B4-BE49-F238E27FC236}">
                  <a16:creationId xmlns:a16="http://schemas.microsoft.com/office/drawing/2014/main" id="{A1345C0E-8138-22C8-A13B-2CAB65EC0F6A}"/>
                </a:ext>
              </a:extLst>
            </p:cNvPr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26;p51">
              <a:extLst>
                <a:ext uri="{FF2B5EF4-FFF2-40B4-BE49-F238E27FC236}">
                  <a16:creationId xmlns:a16="http://schemas.microsoft.com/office/drawing/2014/main" id="{41220E59-54C1-769D-B611-97DDBAC8D808}"/>
                </a:ext>
              </a:extLst>
            </p:cNvPr>
            <p:cNvSpPr/>
            <p:nvPr/>
          </p:nvSpPr>
          <p:spPr>
            <a:xfrm>
              <a:off x="4942600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27;p51">
              <a:extLst>
                <a:ext uri="{FF2B5EF4-FFF2-40B4-BE49-F238E27FC236}">
                  <a16:creationId xmlns:a16="http://schemas.microsoft.com/office/drawing/2014/main" id="{5CB4FA7A-BEA4-702B-8E46-F808E8C43F22}"/>
                </a:ext>
              </a:extLst>
            </p:cNvPr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28;p51">
              <a:extLst>
                <a:ext uri="{FF2B5EF4-FFF2-40B4-BE49-F238E27FC236}">
                  <a16:creationId xmlns:a16="http://schemas.microsoft.com/office/drawing/2014/main" id="{1BF8F77A-0418-E3C1-1B01-6D4C631D6144}"/>
                </a:ext>
              </a:extLst>
            </p:cNvPr>
            <p:cNvSpPr/>
            <p:nvPr/>
          </p:nvSpPr>
          <p:spPr>
            <a:xfrm>
              <a:off x="4780484" y="4817325"/>
              <a:ext cx="162355" cy="38033"/>
            </a:xfrm>
            <a:custGeom>
              <a:avLst/>
              <a:gdLst/>
              <a:ahLst/>
              <a:cxnLst/>
              <a:rect l="l" t="t" r="r" b="b"/>
              <a:pathLst>
                <a:path w="683" h="160" extrusionOk="0">
                  <a:moveTo>
                    <a:pt x="1" y="1"/>
                  </a:moveTo>
                  <a:lnTo>
                    <a:pt x="1" y="159"/>
                  </a:lnTo>
                  <a:lnTo>
                    <a:pt x="682" y="15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29;p51">
              <a:extLst>
                <a:ext uri="{FF2B5EF4-FFF2-40B4-BE49-F238E27FC236}">
                  <a16:creationId xmlns:a16="http://schemas.microsoft.com/office/drawing/2014/main" id="{AFD41346-8132-B40E-F00C-AC7B8A9C0707}"/>
                </a:ext>
              </a:extLst>
            </p:cNvPr>
            <p:cNvSpPr/>
            <p:nvPr/>
          </p:nvSpPr>
          <p:spPr>
            <a:xfrm>
              <a:off x="4577244" y="4817325"/>
              <a:ext cx="162592" cy="38033"/>
            </a:xfrm>
            <a:custGeom>
              <a:avLst/>
              <a:gdLst/>
              <a:ahLst/>
              <a:cxnLst/>
              <a:rect l="l" t="t" r="r" b="b"/>
              <a:pathLst>
                <a:path w="684" h="160" extrusionOk="0">
                  <a:moveTo>
                    <a:pt x="0" y="1"/>
                  </a:moveTo>
                  <a:lnTo>
                    <a:pt x="0" y="159"/>
                  </a:lnTo>
                  <a:lnTo>
                    <a:pt x="683" y="15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0;p51">
              <a:extLst>
                <a:ext uri="{FF2B5EF4-FFF2-40B4-BE49-F238E27FC236}">
                  <a16:creationId xmlns:a16="http://schemas.microsoft.com/office/drawing/2014/main" id="{18B4E02C-A5CF-636A-BE9B-53EF0C1516DC}"/>
                </a:ext>
              </a:extLst>
            </p:cNvPr>
            <p:cNvSpPr/>
            <p:nvPr/>
          </p:nvSpPr>
          <p:spPr>
            <a:xfrm>
              <a:off x="4739598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331;p51">
              <a:extLst>
                <a:ext uri="{FF2B5EF4-FFF2-40B4-BE49-F238E27FC236}">
                  <a16:creationId xmlns:a16="http://schemas.microsoft.com/office/drawing/2014/main" id="{DDF9D4C0-C2DF-07D4-A9DB-E5AB28884449}"/>
                </a:ext>
              </a:extLst>
            </p:cNvPr>
            <p:cNvGrpSpPr/>
            <p:nvPr/>
          </p:nvGrpSpPr>
          <p:grpSpPr>
            <a:xfrm>
              <a:off x="6982782" y="1882079"/>
              <a:ext cx="1613232" cy="3052355"/>
              <a:chOff x="3887096" y="2214803"/>
              <a:chExt cx="1478131" cy="2796734"/>
            </a:xfrm>
          </p:grpSpPr>
          <p:sp>
            <p:nvSpPr>
              <p:cNvPr id="1280" name="Google Shape;2332;p51">
                <a:extLst>
                  <a:ext uri="{FF2B5EF4-FFF2-40B4-BE49-F238E27FC236}">
                    <a16:creationId xmlns:a16="http://schemas.microsoft.com/office/drawing/2014/main" id="{C0CAD22A-6C10-88D0-8A37-3E21FF83DDA3}"/>
                  </a:ext>
                </a:extLst>
              </p:cNvPr>
              <p:cNvSpPr/>
              <p:nvPr/>
            </p:nvSpPr>
            <p:spPr>
              <a:xfrm>
                <a:off x="5043610" y="3156595"/>
                <a:ext cx="221243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777" y="1"/>
                    </a:moveTo>
                    <a:cubicBezTo>
                      <a:pt x="525" y="72"/>
                      <a:pt x="187" y="101"/>
                      <a:pt x="187" y="101"/>
                    </a:cubicBezTo>
                    <a:lnTo>
                      <a:pt x="173" y="65"/>
                    </a:lnTo>
                    <a:cubicBezTo>
                      <a:pt x="144" y="72"/>
                      <a:pt x="101" y="87"/>
                      <a:pt x="58" y="94"/>
                    </a:cubicBezTo>
                    <a:cubicBezTo>
                      <a:pt x="23" y="158"/>
                      <a:pt x="1" y="230"/>
                      <a:pt x="8" y="310"/>
                    </a:cubicBezTo>
                    <a:lnTo>
                      <a:pt x="66" y="950"/>
                    </a:lnTo>
                    <a:lnTo>
                      <a:pt x="73" y="950"/>
                    </a:lnTo>
                    <a:lnTo>
                      <a:pt x="936" y="877"/>
                    </a:lnTo>
                    <a:lnTo>
                      <a:pt x="949" y="877"/>
                    </a:lnTo>
                    <a:lnTo>
                      <a:pt x="893" y="237"/>
                    </a:lnTo>
                    <a:cubicBezTo>
                      <a:pt x="886" y="144"/>
                      <a:pt x="843" y="58"/>
                      <a:pt x="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2333;p51">
                <a:extLst>
                  <a:ext uri="{FF2B5EF4-FFF2-40B4-BE49-F238E27FC236}">
                    <a16:creationId xmlns:a16="http://schemas.microsoft.com/office/drawing/2014/main" id="{7570D0B6-078F-B70E-062B-712549F4679C}"/>
                  </a:ext>
                </a:extLst>
              </p:cNvPr>
              <p:cNvSpPr/>
              <p:nvPr/>
            </p:nvSpPr>
            <p:spPr>
              <a:xfrm>
                <a:off x="5159355" y="3452827"/>
                <a:ext cx="204242" cy="1190521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12" extrusionOk="0">
                    <a:moveTo>
                      <a:pt x="466" y="0"/>
                    </a:moveTo>
                    <a:lnTo>
                      <a:pt x="44" y="37"/>
                    </a:lnTo>
                    <a:lnTo>
                      <a:pt x="0" y="37"/>
                    </a:lnTo>
                    <a:lnTo>
                      <a:pt x="21" y="288"/>
                    </a:lnTo>
                    <a:lnTo>
                      <a:pt x="402" y="4967"/>
                    </a:lnTo>
                    <a:lnTo>
                      <a:pt x="402" y="4976"/>
                    </a:lnTo>
                    <a:cubicBezTo>
                      <a:pt x="409" y="4976"/>
                      <a:pt x="423" y="4976"/>
                      <a:pt x="439" y="4982"/>
                    </a:cubicBezTo>
                    <a:cubicBezTo>
                      <a:pt x="482" y="4989"/>
                      <a:pt x="518" y="5019"/>
                      <a:pt x="539" y="5053"/>
                    </a:cubicBezTo>
                    <a:cubicBezTo>
                      <a:pt x="539" y="5053"/>
                      <a:pt x="618" y="4995"/>
                      <a:pt x="706" y="4995"/>
                    </a:cubicBezTo>
                    <a:cubicBezTo>
                      <a:pt x="766" y="4995"/>
                      <a:pt x="830" y="5022"/>
                      <a:pt x="877" y="5112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2334;p51">
                <a:extLst>
                  <a:ext uri="{FF2B5EF4-FFF2-40B4-BE49-F238E27FC236}">
                    <a16:creationId xmlns:a16="http://schemas.microsoft.com/office/drawing/2014/main" id="{BA441D7C-096A-CB89-8432-CA9007BB823F}"/>
                  </a:ext>
                </a:extLst>
              </p:cNvPr>
              <p:cNvSpPr/>
              <p:nvPr/>
            </p:nvSpPr>
            <p:spPr>
              <a:xfrm>
                <a:off x="5068995" y="3461211"/>
                <a:ext cx="184214" cy="119867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147" extrusionOk="0">
                    <a:moveTo>
                      <a:pt x="388" y="1"/>
                    </a:moveTo>
                    <a:lnTo>
                      <a:pt x="7" y="37"/>
                    </a:lnTo>
                    <a:lnTo>
                      <a:pt x="0" y="37"/>
                    </a:lnTo>
                    <a:lnTo>
                      <a:pt x="409" y="5147"/>
                    </a:lnTo>
                    <a:cubicBezTo>
                      <a:pt x="409" y="5147"/>
                      <a:pt x="460" y="5002"/>
                      <a:pt x="556" y="5002"/>
                    </a:cubicBezTo>
                    <a:cubicBezTo>
                      <a:pt x="562" y="5002"/>
                      <a:pt x="568" y="5002"/>
                      <a:pt x="575" y="5003"/>
                    </a:cubicBezTo>
                    <a:cubicBezTo>
                      <a:pt x="601" y="4953"/>
                      <a:pt x="682" y="4930"/>
                      <a:pt x="760" y="4930"/>
                    </a:cubicBezTo>
                    <a:cubicBezTo>
                      <a:pt x="770" y="4930"/>
                      <a:pt x="780" y="4930"/>
                      <a:pt x="790" y="4931"/>
                    </a:cubicBezTo>
                    <a:lnTo>
                      <a:pt x="409" y="25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2335;p51">
                <a:extLst>
                  <a:ext uri="{FF2B5EF4-FFF2-40B4-BE49-F238E27FC236}">
                    <a16:creationId xmlns:a16="http://schemas.microsoft.com/office/drawing/2014/main" id="{70F79306-019C-2F5D-0FA5-E41EDF4CF672}"/>
                  </a:ext>
                </a:extLst>
              </p:cNvPr>
              <p:cNvSpPr/>
              <p:nvPr/>
            </p:nvSpPr>
            <p:spPr>
              <a:xfrm>
                <a:off x="5053624" y="3360837"/>
                <a:ext cx="221243" cy="10899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8" extrusionOk="0">
                    <a:moveTo>
                      <a:pt x="893" y="0"/>
                    </a:moveTo>
                    <a:lnTo>
                      <a:pt x="30" y="73"/>
                    </a:lnTo>
                    <a:lnTo>
                      <a:pt x="23" y="73"/>
                    </a:lnTo>
                    <a:cubicBezTo>
                      <a:pt x="8" y="73"/>
                      <a:pt x="1" y="87"/>
                      <a:pt x="1" y="100"/>
                    </a:cubicBezTo>
                    <a:lnTo>
                      <a:pt x="30" y="438"/>
                    </a:lnTo>
                    <a:cubicBezTo>
                      <a:pt x="30" y="454"/>
                      <a:pt x="44" y="468"/>
                      <a:pt x="58" y="468"/>
                    </a:cubicBezTo>
                    <a:lnTo>
                      <a:pt x="73" y="468"/>
                    </a:lnTo>
                    <a:lnTo>
                      <a:pt x="454" y="432"/>
                    </a:lnTo>
                    <a:lnTo>
                      <a:pt x="498" y="432"/>
                    </a:lnTo>
                    <a:lnTo>
                      <a:pt x="920" y="395"/>
                    </a:lnTo>
                    <a:lnTo>
                      <a:pt x="929" y="395"/>
                    </a:lnTo>
                    <a:cubicBezTo>
                      <a:pt x="943" y="395"/>
                      <a:pt x="950" y="382"/>
                      <a:pt x="950" y="368"/>
                    </a:cubicBezTo>
                    <a:lnTo>
                      <a:pt x="920" y="23"/>
                    </a:lnTo>
                    <a:cubicBezTo>
                      <a:pt x="920" y="7"/>
                      <a:pt x="913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2336;p51">
                <a:extLst>
                  <a:ext uri="{FF2B5EF4-FFF2-40B4-BE49-F238E27FC236}">
                    <a16:creationId xmlns:a16="http://schemas.microsoft.com/office/drawing/2014/main" id="{B4A4FE0E-A51A-2EDC-D834-564569FCE22D}"/>
                  </a:ext>
                </a:extLst>
              </p:cNvPr>
              <p:cNvSpPr/>
              <p:nvPr/>
            </p:nvSpPr>
            <p:spPr>
              <a:xfrm>
                <a:off x="5164245" y="4609108"/>
                <a:ext cx="200982" cy="238477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24" extrusionOk="0">
                    <a:moveTo>
                      <a:pt x="351" y="1"/>
                    </a:moveTo>
                    <a:cubicBezTo>
                      <a:pt x="273" y="1"/>
                      <a:pt x="192" y="24"/>
                      <a:pt x="166" y="74"/>
                    </a:cubicBezTo>
                    <a:cubicBezTo>
                      <a:pt x="159" y="73"/>
                      <a:pt x="153" y="73"/>
                      <a:pt x="147" y="73"/>
                    </a:cubicBezTo>
                    <a:cubicBezTo>
                      <a:pt x="51" y="73"/>
                      <a:pt x="0" y="218"/>
                      <a:pt x="0" y="218"/>
                    </a:cubicBezTo>
                    <a:lnTo>
                      <a:pt x="295" y="1023"/>
                    </a:lnTo>
                    <a:cubicBezTo>
                      <a:pt x="372" y="998"/>
                      <a:pt x="441" y="988"/>
                      <a:pt x="501" y="988"/>
                    </a:cubicBezTo>
                    <a:cubicBezTo>
                      <a:pt x="576" y="988"/>
                      <a:pt x="639" y="1003"/>
                      <a:pt x="690" y="1023"/>
                    </a:cubicBezTo>
                    <a:lnTo>
                      <a:pt x="863" y="147"/>
                    </a:lnTo>
                    <a:lnTo>
                      <a:pt x="856" y="147"/>
                    </a:lnTo>
                    <a:cubicBezTo>
                      <a:pt x="809" y="57"/>
                      <a:pt x="745" y="30"/>
                      <a:pt x="685" y="30"/>
                    </a:cubicBezTo>
                    <a:cubicBezTo>
                      <a:pt x="597" y="30"/>
                      <a:pt x="518" y="88"/>
                      <a:pt x="518" y="88"/>
                    </a:cubicBezTo>
                    <a:cubicBezTo>
                      <a:pt x="497" y="54"/>
                      <a:pt x="461" y="24"/>
                      <a:pt x="418" y="17"/>
                    </a:cubicBezTo>
                    <a:cubicBezTo>
                      <a:pt x="402" y="11"/>
                      <a:pt x="388" y="11"/>
                      <a:pt x="381" y="11"/>
                    </a:cubicBezTo>
                    <a:lnTo>
                      <a:pt x="381" y="2"/>
                    </a:lnTo>
                    <a:cubicBezTo>
                      <a:pt x="371" y="1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2337;p51">
                <a:extLst>
                  <a:ext uri="{FF2B5EF4-FFF2-40B4-BE49-F238E27FC236}">
                    <a16:creationId xmlns:a16="http://schemas.microsoft.com/office/drawing/2014/main" id="{EDB862CB-A7A6-8E3A-9E90-ACA7C56EA5E0}"/>
                  </a:ext>
                </a:extLst>
              </p:cNvPr>
              <p:cNvSpPr/>
              <p:nvPr/>
            </p:nvSpPr>
            <p:spPr>
              <a:xfrm>
                <a:off x="5232947" y="4838967"/>
                <a:ext cx="9222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4" extrusionOk="0">
                    <a:moveTo>
                      <a:pt x="206" y="1"/>
                    </a:moveTo>
                    <a:cubicBezTo>
                      <a:pt x="146" y="1"/>
                      <a:pt x="77" y="11"/>
                      <a:pt x="0" y="36"/>
                    </a:cubicBezTo>
                    <a:lnTo>
                      <a:pt x="259" y="733"/>
                    </a:lnTo>
                    <a:lnTo>
                      <a:pt x="395" y="36"/>
                    </a:lnTo>
                    <a:cubicBezTo>
                      <a:pt x="344" y="16"/>
                      <a:pt x="281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2338;p51">
                <a:extLst>
                  <a:ext uri="{FF2B5EF4-FFF2-40B4-BE49-F238E27FC236}">
                    <a16:creationId xmlns:a16="http://schemas.microsoft.com/office/drawing/2014/main" id="{AF8A7E4E-0EF7-B412-6010-4003D775BF8C}"/>
                  </a:ext>
                </a:extLst>
              </p:cNvPr>
              <p:cNvSpPr/>
              <p:nvPr/>
            </p:nvSpPr>
            <p:spPr>
              <a:xfrm>
                <a:off x="4305593" y="3397866"/>
                <a:ext cx="134143" cy="3686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583" extrusionOk="0">
                    <a:moveTo>
                      <a:pt x="287" y="0"/>
                    </a:moveTo>
                    <a:cubicBezTo>
                      <a:pt x="259" y="179"/>
                      <a:pt x="216" y="431"/>
                      <a:pt x="137" y="747"/>
                    </a:cubicBezTo>
                    <a:cubicBezTo>
                      <a:pt x="101" y="890"/>
                      <a:pt x="8" y="1149"/>
                      <a:pt x="1" y="1164"/>
                    </a:cubicBezTo>
                    <a:cubicBezTo>
                      <a:pt x="1" y="1164"/>
                      <a:pt x="8" y="1308"/>
                      <a:pt x="21" y="1358"/>
                    </a:cubicBezTo>
                    <a:cubicBezTo>
                      <a:pt x="28" y="1394"/>
                      <a:pt x="44" y="1416"/>
                      <a:pt x="51" y="1437"/>
                    </a:cubicBezTo>
                    <a:cubicBezTo>
                      <a:pt x="64" y="1451"/>
                      <a:pt x="94" y="1503"/>
                      <a:pt x="101" y="1516"/>
                    </a:cubicBezTo>
                    <a:cubicBezTo>
                      <a:pt x="110" y="1531"/>
                      <a:pt x="117" y="1546"/>
                      <a:pt x="125" y="1546"/>
                    </a:cubicBezTo>
                    <a:cubicBezTo>
                      <a:pt x="128" y="1546"/>
                      <a:pt x="132" y="1544"/>
                      <a:pt x="137" y="1537"/>
                    </a:cubicBezTo>
                    <a:cubicBezTo>
                      <a:pt x="158" y="1523"/>
                      <a:pt x="173" y="1466"/>
                      <a:pt x="137" y="1423"/>
                    </a:cubicBezTo>
                    <a:cubicBezTo>
                      <a:pt x="101" y="1373"/>
                      <a:pt x="108" y="1351"/>
                      <a:pt x="101" y="1321"/>
                    </a:cubicBezTo>
                    <a:cubicBezTo>
                      <a:pt x="94" y="1301"/>
                      <a:pt x="94" y="1271"/>
                      <a:pt x="101" y="1244"/>
                    </a:cubicBezTo>
                    <a:cubicBezTo>
                      <a:pt x="108" y="1294"/>
                      <a:pt x="121" y="1358"/>
                      <a:pt x="130" y="1380"/>
                    </a:cubicBezTo>
                    <a:cubicBezTo>
                      <a:pt x="144" y="1423"/>
                      <a:pt x="164" y="1444"/>
                      <a:pt x="180" y="1466"/>
                    </a:cubicBezTo>
                    <a:cubicBezTo>
                      <a:pt x="187" y="1487"/>
                      <a:pt x="230" y="1537"/>
                      <a:pt x="244" y="1553"/>
                    </a:cubicBezTo>
                    <a:cubicBezTo>
                      <a:pt x="249" y="1567"/>
                      <a:pt x="261" y="1583"/>
                      <a:pt x="273" y="1583"/>
                    </a:cubicBezTo>
                    <a:cubicBezTo>
                      <a:pt x="278" y="1583"/>
                      <a:pt x="283" y="1580"/>
                      <a:pt x="287" y="1573"/>
                    </a:cubicBezTo>
                    <a:cubicBezTo>
                      <a:pt x="303" y="1553"/>
                      <a:pt x="309" y="1487"/>
                      <a:pt x="266" y="1444"/>
                    </a:cubicBezTo>
                    <a:cubicBezTo>
                      <a:pt x="230" y="1394"/>
                      <a:pt x="223" y="1373"/>
                      <a:pt x="216" y="1337"/>
                    </a:cubicBezTo>
                    <a:cubicBezTo>
                      <a:pt x="202" y="1292"/>
                      <a:pt x="195" y="1234"/>
                      <a:pt x="189" y="1208"/>
                    </a:cubicBezTo>
                    <a:lnTo>
                      <a:pt x="189" y="1208"/>
                    </a:lnTo>
                    <a:cubicBezTo>
                      <a:pt x="203" y="1256"/>
                      <a:pt x="224" y="1316"/>
                      <a:pt x="237" y="1351"/>
                    </a:cubicBezTo>
                    <a:cubicBezTo>
                      <a:pt x="251" y="1380"/>
                      <a:pt x="266" y="1401"/>
                      <a:pt x="280" y="1416"/>
                    </a:cubicBezTo>
                    <a:cubicBezTo>
                      <a:pt x="294" y="1437"/>
                      <a:pt x="330" y="1473"/>
                      <a:pt x="346" y="1494"/>
                    </a:cubicBezTo>
                    <a:cubicBezTo>
                      <a:pt x="353" y="1466"/>
                      <a:pt x="359" y="1430"/>
                      <a:pt x="366" y="1394"/>
                    </a:cubicBezTo>
                    <a:lnTo>
                      <a:pt x="359" y="1394"/>
                    </a:lnTo>
                    <a:cubicBezTo>
                      <a:pt x="323" y="1351"/>
                      <a:pt x="323" y="1330"/>
                      <a:pt x="309" y="1301"/>
                    </a:cubicBezTo>
                    <a:cubicBezTo>
                      <a:pt x="294" y="1271"/>
                      <a:pt x="280" y="1192"/>
                      <a:pt x="280" y="1185"/>
                    </a:cubicBezTo>
                    <a:lnTo>
                      <a:pt x="280" y="1185"/>
                    </a:lnTo>
                    <a:cubicBezTo>
                      <a:pt x="294" y="1214"/>
                      <a:pt x="323" y="1265"/>
                      <a:pt x="330" y="1278"/>
                    </a:cubicBezTo>
                    <a:cubicBezTo>
                      <a:pt x="346" y="1308"/>
                      <a:pt x="366" y="1321"/>
                      <a:pt x="380" y="1337"/>
                    </a:cubicBezTo>
                    <a:cubicBezTo>
                      <a:pt x="380" y="1301"/>
                      <a:pt x="389" y="1271"/>
                      <a:pt x="396" y="1244"/>
                    </a:cubicBezTo>
                    <a:cubicBezTo>
                      <a:pt x="396" y="1235"/>
                      <a:pt x="396" y="1235"/>
                      <a:pt x="389" y="1228"/>
                    </a:cubicBezTo>
                    <a:cubicBezTo>
                      <a:pt x="366" y="1192"/>
                      <a:pt x="353" y="1142"/>
                      <a:pt x="353" y="1142"/>
                    </a:cubicBezTo>
                    <a:cubicBezTo>
                      <a:pt x="373" y="1028"/>
                      <a:pt x="423" y="913"/>
                      <a:pt x="416" y="790"/>
                    </a:cubicBezTo>
                    <a:cubicBezTo>
                      <a:pt x="416" y="776"/>
                      <a:pt x="416" y="726"/>
                      <a:pt x="409" y="683"/>
                    </a:cubicBezTo>
                    <a:cubicBezTo>
                      <a:pt x="432" y="618"/>
                      <a:pt x="459" y="545"/>
                      <a:pt x="489" y="474"/>
                    </a:cubicBezTo>
                    <a:cubicBezTo>
                      <a:pt x="489" y="445"/>
                      <a:pt x="489" y="416"/>
                      <a:pt x="496" y="381"/>
                    </a:cubicBezTo>
                    <a:cubicBezTo>
                      <a:pt x="503" y="352"/>
                      <a:pt x="532" y="229"/>
                      <a:pt x="575" y="71"/>
                    </a:cubicBezTo>
                    <a:cubicBezTo>
                      <a:pt x="423" y="5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2339;p51">
                <a:extLst>
                  <a:ext uri="{FF2B5EF4-FFF2-40B4-BE49-F238E27FC236}">
                    <a16:creationId xmlns:a16="http://schemas.microsoft.com/office/drawing/2014/main" id="{08F27A1E-229F-2717-0A38-443172F3900F}"/>
                  </a:ext>
                </a:extLst>
              </p:cNvPr>
              <p:cNvSpPr/>
              <p:nvPr/>
            </p:nvSpPr>
            <p:spPr>
              <a:xfrm>
                <a:off x="4360555" y="2982396"/>
                <a:ext cx="124129" cy="43200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55" extrusionOk="0">
                    <a:moveTo>
                      <a:pt x="462" y="0"/>
                    </a:moveTo>
                    <a:cubicBezTo>
                      <a:pt x="412" y="195"/>
                      <a:pt x="368" y="375"/>
                      <a:pt x="346" y="447"/>
                    </a:cubicBezTo>
                    <a:cubicBezTo>
                      <a:pt x="310" y="613"/>
                      <a:pt x="217" y="813"/>
                      <a:pt x="203" y="842"/>
                    </a:cubicBezTo>
                    <a:cubicBezTo>
                      <a:pt x="187" y="878"/>
                      <a:pt x="210" y="906"/>
                      <a:pt x="203" y="942"/>
                    </a:cubicBezTo>
                    <a:cubicBezTo>
                      <a:pt x="203" y="985"/>
                      <a:pt x="94" y="1130"/>
                      <a:pt x="80" y="1165"/>
                    </a:cubicBezTo>
                    <a:cubicBezTo>
                      <a:pt x="58" y="1201"/>
                      <a:pt x="87" y="1223"/>
                      <a:pt x="87" y="1266"/>
                    </a:cubicBezTo>
                    <a:cubicBezTo>
                      <a:pt x="80" y="1303"/>
                      <a:pt x="30" y="1389"/>
                      <a:pt x="15" y="1467"/>
                    </a:cubicBezTo>
                    <a:cubicBezTo>
                      <a:pt x="1" y="1546"/>
                      <a:pt x="51" y="1568"/>
                      <a:pt x="51" y="1568"/>
                    </a:cubicBezTo>
                    <a:cubicBezTo>
                      <a:pt x="51" y="1568"/>
                      <a:pt x="23" y="1691"/>
                      <a:pt x="15" y="1725"/>
                    </a:cubicBezTo>
                    <a:cubicBezTo>
                      <a:pt x="8" y="1762"/>
                      <a:pt x="51" y="1784"/>
                      <a:pt x="51" y="1784"/>
                    </a:cubicBezTo>
                    <a:cubicBezTo>
                      <a:pt x="51" y="1784"/>
                      <a:pt x="187" y="1834"/>
                      <a:pt x="339" y="1855"/>
                    </a:cubicBezTo>
                    <a:cubicBezTo>
                      <a:pt x="389" y="1655"/>
                      <a:pt x="455" y="1389"/>
                      <a:pt x="482" y="1165"/>
                    </a:cubicBezTo>
                    <a:cubicBezTo>
                      <a:pt x="489" y="1144"/>
                      <a:pt x="489" y="1122"/>
                      <a:pt x="489" y="1101"/>
                    </a:cubicBezTo>
                    <a:cubicBezTo>
                      <a:pt x="498" y="1072"/>
                      <a:pt x="498" y="1051"/>
                      <a:pt x="498" y="1028"/>
                    </a:cubicBezTo>
                    <a:cubicBezTo>
                      <a:pt x="505" y="1015"/>
                      <a:pt x="505" y="1001"/>
                      <a:pt x="505" y="985"/>
                    </a:cubicBezTo>
                    <a:cubicBezTo>
                      <a:pt x="505" y="949"/>
                      <a:pt x="512" y="915"/>
                      <a:pt x="512" y="885"/>
                    </a:cubicBezTo>
                    <a:cubicBezTo>
                      <a:pt x="512" y="856"/>
                      <a:pt x="518" y="842"/>
                      <a:pt x="518" y="820"/>
                    </a:cubicBezTo>
                    <a:cubicBezTo>
                      <a:pt x="525" y="727"/>
                      <a:pt x="525" y="656"/>
                      <a:pt x="532" y="597"/>
                    </a:cubicBezTo>
                    <a:lnTo>
                      <a:pt x="525" y="597"/>
                    </a:lnTo>
                    <a:cubicBezTo>
                      <a:pt x="532" y="576"/>
                      <a:pt x="532" y="554"/>
                      <a:pt x="532" y="533"/>
                    </a:cubicBezTo>
                    <a:cubicBezTo>
                      <a:pt x="532" y="454"/>
                      <a:pt x="525" y="397"/>
                      <a:pt x="512" y="338"/>
                    </a:cubicBezTo>
                    <a:cubicBezTo>
                      <a:pt x="512" y="325"/>
                      <a:pt x="512" y="311"/>
                      <a:pt x="505" y="295"/>
                    </a:cubicBezTo>
                    <a:lnTo>
                      <a:pt x="505" y="275"/>
                    </a:lnTo>
                    <a:cubicBezTo>
                      <a:pt x="505" y="268"/>
                      <a:pt x="498" y="259"/>
                      <a:pt x="498" y="252"/>
                    </a:cubicBezTo>
                    <a:lnTo>
                      <a:pt x="498" y="231"/>
                    </a:lnTo>
                    <a:cubicBezTo>
                      <a:pt x="482" y="159"/>
                      <a:pt x="468" y="73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2340;p51">
                <a:extLst>
                  <a:ext uri="{FF2B5EF4-FFF2-40B4-BE49-F238E27FC236}">
                    <a16:creationId xmlns:a16="http://schemas.microsoft.com/office/drawing/2014/main" id="{202ECE37-3FE7-93E1-54D1-522DBEB25041}"/>
                  </a:ext>
                </a:extLst>
              </p:cNvPr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2341;p51">
                <a:extLst>
                  <a:ext uri="{FF2B5EF4-FFF2-40B4-BE49-F238E27FC236}">
                    <a16:creationId xmlns:a16="http://schemas.microsoft.com/office/drawing/2014/main" id="{7553E59E-3233-A47D-AF63-55B60DB7168D}"/>
                  </a:ext>
                </a:extLst>
              </p:cNvPr>
              <p:cNvSpPr/>
              <p:nvPr/>
            </p:nvSpPr>
            <p:spPr>
              <a:xfrm>
                <a:off x="4496560" y="2741359"/>
                <a:ext cx="75223" cy="1443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20" extrusionOk="0">
                    <a:moveTo>
                      <a:pt x="323" y="0"/>
                    </a:moveTo>
                    <a:lnTo>
                      <a:pt x="323" y="0"/>
                    </a:lnTo>
                    <a:cubicBezTo>
                      <a:pt x="286" y="36"/>
                      <a:pt x="207" y="130"/>
                      <a:pt x="93" y="354"/>
                    </a:cubicBezTo>
                    <a:cubicBezTo>
                      <a:pt x="71" y="404"/>
                      <a:pt x="35" y="497"/>
                      <a:pt x="0" y="620"/>
                    </a:cubicBezTo>
                    <a:cubicBezTo>
                      <a:pt x="21" y="583"/>
                      <a:pt x="43" y="540"/>
                      <a:pt x="64" y="504"/>
                    </a:cubicBezTo>
                    <a:cubicBezTo>
                      <a:pt x="78" y="483"/>
                      <a:pt x="86" y="468"/>
                      <a:pt x="100" y="447"/>
                    </a:cubicBezTo>
                    <a:cubicBezTo>
                      <a:pt x="114" y="418"/>
                      <a:pt x="129" y="397"/>
                      <a:pt x="143" y="375"/>
                    </a:cubicBezTo>
                    <a:cubicBezTo>
                      <a:pt x="193" y="274"/>
                      <a:pt x="259" y="73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2342;p51">
                <a:extLst>
                  <a:ext uri="{FF2B5EF4-FFF2-40B4-BE49-F238E27FC236}">
                    <a16:creationId xmlns:a16="http://schemas.microsoft.com/office/drawing/2014/main" id="{EC5529FC-559B-9924-CCFD-4DBCC8315F8E}"/>
                  </a:ext>
                </a:extLst>
              </p:cNvPr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2343;p51">
                <a:extLst>
                  <a:ext uri="{FF2B5EF4-FFF2-40B4-BE49-F238E27FC236}">
                    <a16:creationId xmlns:a16="http://schemas.microsoft.com/office/drawing/2014/main" id="{4D3B7B51-4B1C-72FD-D8CC-1ED48CC3C7BE}"/>
                  </a:ext>
                </a:extLst>
              </p:cNvPr>
              <p:cNvSpPr/>
              <p:nvPr/>
            </p:nvSpPr>
            <p:spPr>
              <a:xfrm>
                <a:off x="4205219" y="3526652"/>
                <a:ext cx="418499" cy="119354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5125" extrusionOk="0">
                    <a:moveTo>
                      <a:pt x="956" y="1"/>
                    </a:moveTo>
                    <a:cubicBezTo>
                      <a:pt x="934" y="137"/>
                      <a:pt x="884" y="396"/>
                      <a:pt x="827" y="691"/>
                    </a:cubicBezTo>
                    <a:cubicBezTo>
                      <a:pt x="820" y="718"/>
                      <a:pt x="811" y="748"/>
                      <a:pt x="811" y="784"/>
                    </a:cubicBezTo>
                    <a:cubicBezTo>
                      <a:pt x="804" y="805"/>
                      <a:pt x="804" y="820"/>
                      <a:pt x="797" y="841"/>
                    </a:cubicBezTo>
                    <a:cubicBezTo>
                      <a:pt x="790" y="877"/>
                      <a:pt x="784" y="913"/>
                      <a:pt x="777" y="941"/>
                    </a:cubicBezTo>
                    <a:cubicBezTo>
                      <a:pt x="668" y="1538"/>
                      <a:pt x="539" y="2214"/>
                      <a:pt x="489" y="2487"/>
                    </a:cubicBezTo>
                    <a:cubicBezTo>
                      <a:pt x="395" y="3011"/>
                      <a:pt x="207" y="4291"/>
                      <a:pt x="0" y="4888"/>
                    </a:cubicBezTo>
                    <a:lnTo>
                      <a:pt x="28" y="4902"/>
                    </a:lnTo>
                    <a:lnTo>
                      <a:pt x="568" y="5111"/>
                    </a:lnTo>
                    <a:lnTo>
                      <a:pt x="595" y="5124"/>
                    </a:lnTo>
                    <a:cubicBezTo>
                      <a:pt x="595" y="5124"/>
                      <a:pt x="1156" y="3975"/>
                      <a:pt x="1236" y="3644"/>
                    </a:cubicBezTo>
                    <a:cubicBezTo>
                      <a:pt x="1322" y="3306"/>
                      <a:pt x="1380" y="2811"/>
                      <a:pt x="1437" y="2645"/>
                    </a:cubicBezTo>
                    <a:cubicBezTo>
                      <a:pt x="1474" y="2530"/>
                      <a:pt x="1653" y="2062"/>
                      <a:pt x="1796" y="1690"/>
                    </a:cubicBezTo>
                    <a:cubicBezTo>
                      <a:pt x="1682" y="1093"/>
                      <a:pt x="1553" y="410"/>
                      <a:pt x="1501" y="137"/>
                    </a:cubicBezTo>
                    <a:cubicBezTo>
                      <a:pt x="1322" y="115"/>
                      <a:pt x="1142" y="72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2344;p51">
                <a:extLst>
                  <a:ext uri="{FF2B5EF4-FFF2-40B4-BE49-F238E27FC236}">
                    <a16:creationId xmlns:a16="http://schemas.microsoft.com/office/drawing/2014/main" id="{0BF3A7B6-3A93-B838-6FF4-8ACC0B3F8F48}"/>
                  </a:ext>
                </a:extLst>
              </p:cNvPr>
              <p:cNvSpPr/>
              <p:nvPr/>
            </p:nvSpPr>
            <p:spPr>
              <a:xfrm>
                <a:off x="4174944" y="4668028"/>
                <a:ext cx="162555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93" extrusionOk="0">
                    <a:moveTo>
                      <a:pt x="158" y="1"/>
                    </a:moveTo>
                    <a:lnTo>
                      <a:pt x="1" y="491"/>
                    </a:lnTo>
                    <a:lnTo>
                      <a:pt x="15" y="491"/>
                    </a:lnTo>
                    <a:cubicBezTo>
                      <a:pt x="58" y="511"/>
                      <a:pt x="87" y="591"/>
                      <a:pt x="15" y="655"/>
                    </a:cubicBezTo>
                    <a:cubicBezTo>
                      <a:pt x="44" y="663"/>
                      <a:pt x="65" y="684"/>
                      <a:pt x="87" y="713"/>
                    </a:cubicBezTo>
                    <a:cubicBezTo>
                      <a:pt x="137" y="770"/>
                      <a:pt x="201" y="827"/>
                      <a:pt x="280" y="856"/>
                    </a:cubicBezTo>
                    <a:cubicBezTo>
                      <a:pt x="330" y="879"/>
                      <a:pt x="367" y="879"/>
                      <a:pt x="389" y="893"/>
                    </a:cubicBezTo>
                    <a:lnTo>
                      <a:pt x="698" y="21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2345;p51">
                <a:extLst>
                  <a:ext uri="{FF2B5EF4-FFF2-40B4-BE49-F238E27FC236}">
                    <a16:creationId xmlns:a16="http://schemas.microsoft.com/office/drawing/2014/main" id="{0E81370A-5C15-7549-28AC-3A886AC69475}"/>
                  </a:ext>
                </a:extLst>
              </p:cNvPr>
              <p:cNvSpPr/>
              <p:nvPr/>
            </p:nvSpPr>
            <p:spPr>
              <a:xfrm>
                <a:off x="4012389" y="4805431"/>
                <a:ext cx="28645" cy="2887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4" extrusionOk="0">
                    <a:moveTo>
                      <a:pt x="72" y="0"/>
                    </a:moveTo>
                    <a:cubicBezTo>
                      <a:pt x="14" y="0"/>
                      <a:pt x="0" y="37"/>
                      <a:pt x="0" y="37"/>
                    </a:cubicBezTo>
                    <a:cubicBezTo>
                      <a:pt x="9" y="51"/>
                      <a:pt x="23" y="80"/>
                      <a:pt x="30" y="123"/>
                    </a:cubicBezTo>
                    <a:cubicBezTo>
                      <a:pt x="30" y="123"/>
                      <a:pt x="36" y="73"/>
                      <a:pt x="109" y="65"/>
                    </a:cubicBezTo>
                    <a:lnTo>
                      <a:pt x="123" y="65"/>
                    </a:lnTo>
                    <a:lnTo>
                      <a:pt x="109" y="1"/>
                    </a:lnTo>
                    <a:lnTo>
                      <a:pt x="87" y="1"/>
                    </a:lnTo>
                    <a:cubicBezTo>
                      <a:pt x="81" y="0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2346;p51">
                <a:extLst>
                  <a:ext uri="{FF2B5EF4-FFF2-40B4-BE49-F238E27FC236}">
                    <a16:creationId xmlns:a16="http://schemas.microsoft.com/office/drawing/2014/main" id="{14CC9004-EE49-01E1-BBB5-705D278F5D01}"/>
                  </a:ext>
                </a:extLst>
              </p:cNvPr>
              <p:cNvSpPr/>
              <p:nvPr/>
            </p:nvSpPr>
            <p:spPr>
              <a:xfrm>
                <a:off x="4052446" y="4803801"/>
                <a:ext cx="20494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8" h="65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  <a:lnTo>
                      <a:pt x="16" y="65"/>
                    </a:lnTo>
                    <a:lnTo>
                      <a:pt x="87" y="6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347;p51">
                <a:extLst>
                  <a:ext uri="{FF2B5EF4-FFF2-40B4-BE49-F238E27FC236}">
                    <a16:creationId xmlns:a16="http://schemas.microsoft.com/office/drawing/2014/main" id="{1EE82A78-A494-54F3-D8A9-E31D6090387D}"/>
                  </a:ext>
                </a:extLst>
              </p:cNvPr>
              <p:cNvSpPr/>
              <p:nvPr/>
            </p:nvSpPr>
            <p:spPr>
              <a:xfrm>
                <a:off x="4084584" y="4802171"/>
                <a:ext cx="18398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2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  <a:lnTo>
                      <a:pt x="15" y="72"/>
                    </a:lnTo>
                    <a:cubicBezTo>
                      <a:pt x="35" y="72"/>
                      <a:pt x="58" y="65"/>
                      <a:pt x="78" y="65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348;p51">
                <a:extLst>
                  <a:ext uri="{FF2B5EF4-FFF2-40B4-BE49-F238E27FC236}">
                    <a16:creationId xmlns:a16="http://schemas.microsoft.com/office/drawing/2014/main" id="{0D112378-BDF9-5F08-162E-F6F29FC9E698}"/>
                  </a:ext>
                </a:extLst>
              </p:cNvPr>
              <p:cNvSpPr/>
              <p:nvPr/>
            </p:nvSpPr>
            <p:spPr>
              <a:xfrm>
                <a:off x="4114859" y="4798677"/>
                <a:ext cx="2026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87" h="80" extrusionOk="0">
                    <a:moveTo>
                      <a:pt x="43" y="0"/>
                    </a:moveTo>
                    <a:cubicBezTo>
                      <a:pt x="35" y="7"/>
                      <a:pt x="21" y="7"/>
                      <a:pt x="14" y="7"/>
                    </a:cubicBezTo>
                    <a:lnTo>
                      <a:pt x="0" y="7"/>
                    </a:lnTo>
                    <a:lnTo>
                      <a:pt x="14" y="80"/>
                    </a:lnTo>
                    <a:lnTo>
                      <a:pt x="86" y="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349;p51">
                <a:extLst>
                  <a:ext uri="{FF2B5EF4-FFF2-40B4-BE49-F238E27FC236}">
                    <a16:creationId xmlns:a16="http://schemas.microsoft.com/office/drawing/2014/main" id="{0D5E39A1-5F21-3967-F2C2-524F19686C19}"/>
                  </a:ext>
                </a:extLst>
              </p:cNvPr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350;p51">
                <a:extLst>
                  <a:ext uri="{FF2B5EF4-FFF2-40B4-BE49-F238E27FC236}">
                    <a16:creationId xmlns:a16="http://schemas.microsoft.com/office/drawing/2014/main" id="{C0CA269F-DE55-F777-1941-4E1E07B09B00}"/>
                  </a:ext>
                </a:extLst>
              </p:cNvPr>
              <p:cNvSpPr/>
              <p:nvPr/>
            </p:nvSpPr>
            <p:spPr>
              <a:xfrm>
                <a:off x="3887096" y="4840364"/>
                <a:ext cx="363304" cy="17117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735" extrusionOk="0">
                    <a:moveTo>
                      <a:pt x="64" y="1"/>
                    </a:moveTo>
                    <a:lnTo>
                      <a:pt x="0" y="146"/>
                    </a:lnTo>
                    <a:lnTo>
                      <a:pt x="1496" y="734"/>
                    </a:lnTo>
                    <a:lnTo>
                      <a:pt x="1560" y="598"/>
                    </a:lnTo>
                    <a:lnTo>
                      <a:pt x="538" y="18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351;p51">
                <a:extLst>
                  <a:ext uri="{FF2B5EF4-FFF2-40B4-BE49-F238E27FC236}">
                    <a16:creationId xmlns:a16="http://schemas.microsoft.com/office/drawing/2014/main" id="{B2129C5C-BAAB-7E91-9DBB-C0D4709FFF26}"/>
                  </a:ext>
                </a:extLst>
              </p:cNvPr>
              <p:cNvSpPr/>
              <p:nvPr/>
            </p:nvSpPr>
            <p:spPr>
              <a:xfrm>
                <a:off x="3901768" y="4807993"/>
                <a:ext cx="119238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28" extrusionOk="0">
                    <a:moveTo>
                      <a:pt x="306" y="1"/>
                    </a:moveTo>
                    <a:cubicBezTo>
                      <a:pt x="61" y="1"/>
                      <a:pt x="1" y="140"/>
                      <a:pt x="1" y="140"/>
                    </a:cubicBezTo>
                    <a:lnTo>
                      <a:pt x="475" y="328"/>
                    </a:lnTo>
                    <a:cubicBezTo>
                      <a:pt x="511" y="242"/>
                      <a:pt x="511" y="162"/>
                      <a:pt x="505" y="112"/>
                    </a:cubicBezTo>
                    <a:cubicBezTo>
                      <a:pt x="498" y="69"/>
                      <a:pt x="484" y="40"/>
                      <a:pt x="475" y="26"/>
                    </a:cubicBezTo>
                    <a:lnTo>
                      <a:pt x="475" y="19"/>
                    </a:lnTo>
                    <a:cubicBezTo>
                      <a:pt x="411" y="6"/>
                      <a:pt x="355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352;p51">
                <a:extLst>
                  <a:ext uri="{FF2B5EF4-FFF2-40B4-BE49-F238E27FC236}">
                    <a16:creationId xmlns:a16="http://schemas.microsoft.com/office/drawing/2014/main" id="{4072638B-1166-20D4-F9DC-AD07D826A787}"/>
                  </a:ext>
                </a:extLst>
              </p:cNvPr>
              <p:cNvSpPr/>
              <p:nvPr/>
            </p:nvSpPr>
            <p:spPr>
              <a:xfrm>
                <a:off x="4012389" y="4817075"/>
                <a:ext cx="261300" cy="16255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98" extrusionOk="0">
                    <a:moveTo>
                      <a:pt x="388" y="1"/>
                    </a:moveTo>
                    <a:cubicBezTo>
                      <a:pt x="368" y="1"/>
                      <a:pt x="345" y="8"/>
                      <a:pt x="325" y="8"/>
                    </a:cubicBezTo>
                    <a:lnTo>
                      <a:pt x="345" y="87"/>
                    </a:lnTo>
                    <a:cubicBezTo>
                      <a:pt x="345" y="101"/>
                      <a:pt x="338" y="116"/>
                      <a:pt x="318" y="123"/>
                    </a:cubicBezTo>
                    <a:lnTo>
                      <a:pt x="311" y="123"/>
                    </a:lnTo>
                    <a:cubicBezTo>
                      <a:pt x="295" y="123"/>
                      <a:pt x="281" y="116"/>
                      <a:pt x="281" y="101"/>
                    </a:cubicBezTo>
                    <a:lnTo>
                      <a:pt x="259" y="8"/>
                    </a:lnTo>
                    <a:lnTo>
                      <a:pt x="188" y="8"/>
                    </a:lnTo>
                    <a:lnTo>
                      <a:pt x="209" y="80"/>
                    </a:lnTo>
                    <a:cubicBezTo>
                      <a:pt x="209" y="94"/>
                      <a:pt x="202" y="116"/>
                      <a:pt x="181" y="116"/>
                    </a:cubicBezTo>
                    <a:cubicBezTo>
                      <a:pt x="181" y="123"/>
                      <a:pt x="181" y="123"/>
                      <a:pt x="173" y="123"/>
                    </a:cubicBezTo>
                    <a:cubicBezTo>
                      <a:pt x="159" y="123"/>
                      <a:pt x="145" y="110"/>
                      <a:pt x="145" y="94"/>
                    </a:cubicBezTo>
                    <a:lnTo>
                      <a:pt x="123" y="15"/>
                    </a:lnTo>
                    <a:lnTo>
                      <a:pt x="109" y="15"/>
                    </a:lnTo>
                    <a:cubicBezTo>
                      <a:pt x="36" y="23"/>
                      <a:pt x="30" y="73"/>
                      <a:pt x="30" y="73"/>
                    </a:cubicBezTo>
                    <a:cubicBezTo>
                      <a:pt x="36" y="123"/>
                      <a:pt x="36" y="203"/>
                      <a:pt x="0" y="289"/>
                    </a:cubicBezTo>
                    <a:lnTo>
                      <a:pt x="1022" y="698"/>
                    </a:lnTo>
                    <a:cubicBezTo>
                      <a:pt x="1108" y="548"/>
                      <a:pt x="1122" y="353"/>
                      <a:pt x="1108" y="296"/>
                    </a:cubicBezTo>
                    <a:cubicBezTo>
                      <a:pt x="1108" y="289"/>
                      <a:pt x="1108" y="282"/>
                      <a:pt x="1101" y="273"/>
                    </a:cubicBezTo>
                    <a:lnTo>
                      <a:pt x="1101" y="266"/>
                    </a:lnTo>
                    <a:cubicBezTo>
                      <a:pt x="1094" y="260"/>
                      <a:pt x="1087" y="253"/>
                      <a:pt x="1087" y="253"/>
                    </a:cubicBezTo>
                    <a:cubicBezTo>
                      <a:pt x="1065" y="239"/>
                      <a:pt x="1028" y="239"/>
                      <a:pt x="978" y="216"/>
                    </a:cubicBezTo>
                    <a:cubicBezTo>
                      <a:pt x="899" y="187"/>
                      <a:pt x="835" y="130"/>
                      <a:pt x="785" y="73"/>
                    </a:cubicBezTo>
                    <a:cubicBezTo>
                      <a:pt x="763" y="44"/>
                      <a:pt x="742" y="23"/>
                      <a:pt x="713" y="15"/>
                    </a:cubicBezTo>
                    <a:cubicBezTo>
                      <a:pt x="713" y="8"/>
                      <a:pt x="706" y="8"/>
                      <a:pt x="699" y="8"/>
                    </a:cubicBezTo>
                    <a:cubicBezTo>
                      <a:pt x="690" y="1"/>
                      <a:pt x="683" y="1"/>
                      <a:pt x="677" y="1"/>
                    </a:cubicBezTo>
                    <a:lnTo>
                      <a:pt x="590" y="1"/>
                    </a:lnTo>
                    <a:lnTo>
                      <a:pt x="620" y="94"/>
                    </a:lnTo>
                    <a:lnTo>
                      <a:pt x="620" y="101"/>
                    </a:lnTo>
                    <a:cubicBezTo>
                      <a:pt x="620" y="110"/>
                      <a:pt x="613" y="110"/>
                      <a:pt x="613" y="116"/>
                    </a:cubicBezTo>
                    <a:cubicBezTo>
                      <a:pt x="604" y="123"/>
                      <a:pt x="597" y="130"/>
                      <a:pt x="590" y="130"/>
                    </a:cubicBezTo>
                    <a:lnTo>
                      <a:pt x="583" y="130"/>
                    </a:lnTo>
                    <a:cubicBezTo>
                      <a:pt x="570" y="130"/>
                      <a:pt x="554" y="123"/>
                      <a:pt x="554" y="110"/>
                    </a:cubicBezTo>
                    <a:lnTo>
                      <a:pt x="526" y="1"/>
                    </a:lnTo>
                    <a:lnTo>
                      <a:pt x="454" y="1"/>
                    </a:lnTo>
                    <a:lnTo>
                      <a:pt x="475" y="87"/>
                    </a:lnTo>
                    <a:cubicBezTo>
                      <a:pt x="483" y="101"/>
                      <a:pt x="475" y="123"/>
                      <a:pt x="454" y="123"/>
                    </a:cubicBezTo>
                    <a:cubicBezTo>
                      <a:pt x="454" y="130"/>
                      <a:pt x="447" y="130"/>
                      <a:pt x="447" y="130"/>
                    </a:cubicBezTo>
                    <a:cubicBezTo>
                      <a:pt x="432" y="130"/>
                      <a:pt x="418" y="116"/>
                      <a:pt x="418" y="101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353;p51">
                <a:extLst>
                  <a:ext uri="{FF2B5EF4-FFF2-40B4-BE49-F238E27FC236}">
                    <a16:creationId xmlns:a16="http://schemas.microsoft.com/office/drawing/2014/main" id="{702AE51E-D367-ABB8-99FC-F749B841D5C4}"/>
                  </a:ext>
                </a:extLst>
              </p:cNvPr>
              <p:cNvSpPr/>
              <p:nvPr/>
            </p:nvSpPr>
            <p:spPr>
              <a:xfrm>
                <a:off x="4144902" y="4782142"/>
                <a:ext cx="50537" cy="38426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5" extrusionOk="0">
                    <a:moveTo>
                      <a:pt x="101" y="1"/>
                    </a:moveTo>
                    <a:cubicBezTo>
                      <a:pt x="78" y="8"/>
                      <a:pt x="57" y="28"/>
                      <a:pt x="21" y="44"/>
                    </a:cubicBezTo>
                    <a:cubicBezTo>
                      <a:pt x="14" y="44"/>
                      <a:pt x="7" y="51"/>
                      <a:pt x="1" y="51"/>
                    </a:cubicBezTo>
                    <a:lnTo>
                      <a:pt x="21" y="151"/>
                    </a:lnTo>
                    <a:lnTo>
                      <a:pt x="108" y="151"/>
                    </a:lnTo>
                    <a:cubicBezTo>
                      <a:pt x="114" y="151"/>
                      <a:pt x="121" y="151"/>
                      <a:pt x="130" y="158"/>
                    </a:cubicBezTo>
                    <a:cubicBezTo>
                      <a:pt x="137" y="158"/>
                      <a:pt x="144" y="158"/>
                      <a:pt x="144" y="165"/>
                    </a:cubicBezTo>
                    <a:cubicBezTo>
                      <a:pt x="216" y="101"/>
                      <a:pt x="187" y="2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354;p51">
                <a:extLst>
                  <a:ext uri="{FF2B5EF4-FFF2-40B4-BE49-F238E27FC236}">
                    <a16:creationId xmlns:a16="http://schemas.microsoft.com/office/drawing/2014/main" id="{438690BE-A4F3-D633-39F6-E04196FC50D4}"/>
                  </a:ext>
                </a:extLst>
              </p:cNvPr>
              <p:cNvSpPr/>
              <p:nvPr/>
            </p:nvSpPr>
            <p:spPr>
              <a:xfrm>
                <a:off x="4168190" y="4782142"/>
                <a:ext cx="6987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fill="none" extrusionOk="0">
                    <a:moveTo>
                      <a:pt x="30" y="1"/>
                    </a:moveTo>
                    <a:lnTo>
                      <a:pt x="14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355;p51">
                <a:extLst>
                  <a:ext uri="{FF2B5EF4-FFF2-40B4-BE49-F238E27FC236}">
                    <a16:creationId xmlns:a16="http://schemas.microsoft.com/office/drawing/2014/main" id="{0E399513-496A-3C9E-997B-68D776FC54E4}"/>
                  </a:ext>
                </a:extLst>
              </p:cNvPr>
              <p:cNvSpPr/>
              <p:nvPr/>
            </p:nvSpPr>
            <p:spPr>
              <a:xfrm>
                <a:off x="4114859" y="4798677"/>
                <a:ext cx="14905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" fill="none" extrusionOk="0">
                    <a:moveTo>
                      <a:pt x="0" y="7"/>
                    </a:moveTo>
                    <a:lnTo>
                      <a:pt x="14" y="7"/>
                    </a:lnTo>
                    <a:cubicBezTo>
                      <a:pt x="21" y="7"/>
                      <a:pt x="35" y="7"/>
                      <a:pt x="43" y="0"/>
                    </a:cubicBezTo>
                    <a:lnTo>
                      <a:pt x="6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356;p51">
                <a:extLst>
                  <a:ext uri="{FF2B5EF4-FFF2-40B4-BE49-F238E27FC236}">
                    <a16:creationId xmlns:a16="http://schemas.microsoft.com/office/drawing/2014/main" id="{9C07B34E-963D-6062-7935-E1F03E2B2DC5}"/>
                  </a:ext>
                </a:extLst>
              </p:cNvPr>
              <p:cNvSpPr/>
              <p:nvPr/>
            </p:nvSpPr>
            <p:spPr>
              <a:xfrm>
                <a:off x="4052446" y="4803801"/>
                <a:ext cx="15603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8" fill="none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357;p51">
                <a:extLst>
                  <a:ext uri="{FF2B5EF4-FFF2-40B4-BE49-F238E27FC236}">
                    <a16:creationId xmlns:a16="http://schemas.microsoft.com/office/drawing/2014/main" id="{FA0150EA-1014-2D76-C4F6-38ACC78DBAA1}"/>
                  </a:ext>
                </a:extLst>
              </p:cNvPr>
              <p:cNvSpPr/>
              <p:nvPr/>
            </p:nvSpPr>
            <p:spPr>
              <a:xfrm>
                <a:off x="4012389" y="4803801"/>
                <a:ext cx="25385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" fill="none" extrusionOk="0">
                    <a:moveTo>
                      <a:pt x="0" y="44"/>
                    </a:moveTo>
                    <a:cubicBezTo>
                      <a:pt x="0" y="44"/>
                      <a:pt x="16" y="1"/>
                      <a:pt x="87" y="8"/>
                    </a:cubicBezTo>
                    <a:lnTo>
                      <a:pt x="109" y="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358;p51">
                <a:extLst>
                  <a:ext uri="{FF2B5EF4-FFF2-40B4-BE49-F238E27FC236}">
                    <a16:creationId xmlns:a16="http://schemas.microsoft.com/office/drawing/2014/main" id="{34ECDC63-AC70-6699-EAA3-23F4F3A2553B}"/>
                  </a:ext>
                </a:extLst>
              </p:cNvPr>
              <p:cNvSpPr/>
              <p:nvPr/>
            </p:nvSpPr>
            <p:spPr>
              <a:xfrm>
                <a:off x="4084584" y="4802171"/>
                <a:ext cx="15138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8" fill="none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359;p51">
                <a:extLst>
                  <a:ext uri="{FF2B5EF4-FFF2-40B4-BE49-F238E27FC236}">
                    <a16:creationId xmlns:a16="http://schemas.microsoft.com/office/drawing/2014/main" id="{8AF73D27-20FE-C744-4B09-13344843ED5A}"/>
                  </a:ext>
                </a:extLst>
              </p:cNvPr>
              <p:cNvSpPr/>
              <p:nvPr/>
            </p:nvSpPr>
            <p:spPr>
              <a:xfrm>
                <a:off x="4036144" y="4792156"/>
                <a:ext cx="24919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31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7" y="58"/>
                    </a:lnTo>
                    <a:lnTo>
                      <a:pt x="21" y="122"/>
                    </a:lnTo>
                    <a:lnTo>
                      <a:pt x="43" y="201"/>
                    </a:lnTo>
                    <a:cubicBezTo>
                      <a:pt x="43" y="217"/>
                      <a:pt x="57" y="230"/>
                      <a:pt x="71" y="230"/>
                    </a:cubicBezTo>
                    <a:cubicBezTo>
                      <a:pt x="79" y="230"/>
                      <a:pt x="79" y="230"/>
                      <a:pt x="79" y="223"/>
                    </a:cubicBezTo>
                    <a:cubicBezTo>
                      <a:pt x="100" y="223"/>
                      <a:pt x="107" y="201"/>
                      <a:pt x="107" y="187"/>
                    </a:cubicBezTo>
                    <a:lnTo>
                      <a:pt x="86" y="115"/>
                    </a:lnTo>
                    <a:lnTo>
                      <a:pt x="71" y="58"/>
                    </a:lnTo>
                    <a:lnTo>
                      <a:pt x="64" y="28"/>
                    </a:lnTo>
                    <a:cubicBezTo>
                      <a:pt x="64" y="15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360;p51">
                <a:extLst>
                  <a:ext uri="{FF2B5EF4-FFF2-40B4-BE49-F238E27FC236}">
                    <a16:creationId xmlns:a16="http://schemas.microsoft.com/office/drawing/2014/main" id="{A09A9B71-D70B-773B-F37F-78D94128445A}"/>
                  </a:ext>
                </a:extLst>
              </p:cNvPr>
              <p:cNvSpPr/>
              <p:nvPr/>
            </p:nvSpPr>
            <p:spPr>
              <a:xfrm>
                <a:off x="4066186" y="4790293"/>
                <a:ext cx="26782" cy="556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9" extrusionOk="0">
                    <a:moveTo>
                      <a:pt x="28" y="0"/>
                    </a:moveTo>
                    <a:cubicBezTo>
                      <a:pt x="14" y="9"/>
                      <a:pt x="0" y="23"/>
                      <a:pt x="7" y="43"/>
                    </a:cubicBezTo>
                    <a:lnTo>
                      <a:pt x="7" y="59"/>
                    </a:lnTo>
                    <a:lnTo>
                      <a:pt x="28" y="123"/>
                    </a:lnTo>
                    <a:lnTo>
                      <a:pt x="50" y="216"/>
                    </a:lnTo>
                    <a:cubicBezTo>
                      <a:pt x="50" y="231"/>
                      <a:pt x="64" y="238"/>
                      <a:pt x="80" y="238"/>
                    </a:cubicBezTo>
                    <a:lnTo>
                      <a:pt x="87" y="238"/>
                    </a:lnTo>
                    <a:cubicBezTo>
                      <a:pt x="107" y="231"/>
                      <a:pt x="114" y="216"/>
                      <a:pt x="114" y="202"/>
                    </a:cubicBezTo>
                    <a:lnTo>
                      <a:pt x="94" y="123"/>
                    </a:lnTo>
                    <a:lnTo>
                      <a:pt x="80" y="59"/>
                    </a:lnTo>
                    <a:lnTo>
                      <a:pt x="64" y="23"/>
                    </a:lnTo>
                    <a:cubicBezTo>
                      <a:pt x="64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2361;p51">
                <a:extLst>
                  <a:ext uri="{FF2B5EF4-FFF2-40B4-BE49-F238E27FC236}">
                    <a16:creationId xmlns:a16="http://schemas.microsoft.com/office/drawing/2014/main" id="{BA52AB0D-8D8C-4B86-1848-6A3EB94EEFA2}"/>
                  </a:ext>
                </a:extLst>
              </p:cNvPr>
              <p:cNvSpPr/>
              <p:nvPr/>
            </p:nvSpPr>
            <p:spPr>
              <a:xfrm>
                <a:off x="4096228" y="4788663"/>
                <a:ext cx="28878" cy="589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53" extrusionOk="0">
                    <a:moveTo>
                      <a:pt x="28" y="0"/>
                    </a:moveTo>
                    <a:cubicBezTo>
                      <a:pt x="15" y="0"/>
                      <a:pt x="1" y="23"/>
                      <a:pt x="8" y="37"/>
                    </a:cubicBezTo>
                    <a:lnTo>
                      <a:pt x="15" y="59"/>
                    </a:lnTo>
                    <a:lnTo>
                      <a:pt x="28" y="123"/>
                    </a:lnTo>
                    <a:lnTo>
                      <a:pt x="58" y="223"/>
                    </a:lnTo>
                    <a:cubicBezTo>
                      <a:pt x="58" y="238"/>
                      <a:pt x="72" y="252"/>
                      <a:pt x="87" y="252"/>
                    </a:cubicBezTo>
                    <a:cubicBezTo>
                      <a:pt x="87" y="252"/>
                      <a:pt x="94" y="252"/>
                      <a:pt x="94" y="245"/>
                    </a:cubicBezTo>
                    <a:cubicBezTo>
                      <a:pt x="115" y="245"/>
                      <a:pt x="123" y="223"/>
                      <a:pt x="115" y="209"/>
                    </a:cubicBezTo>
                    <a:lnTo>
                      <a:pt x="94" y="123"/>
                    </a:lnTo>
                    <a:lnTo>
                      <a:pt x="80" y="50"/>
                    </a:lnTo>
                    <a:lnTo>
                      <a:pt x="72" y="23"/>
                    </a:lnTo>
                    <a:cubicBezTo>
                      <a:pt x="65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362;p51">
                <a:extLst>
                  <a:ext uri="{FF2B5EF4-FFF2-40B4-BE49-F238E27FC236}">
                    <a16:creationId xmlns:a16="http://schemas.microsoft.com/office/drawing/2014/main" id="{0612FD8C-990D-B94C-7DFF-6F4592258C10}"/>
                  </a:ext>
                </a:extLst>
              </p:cNvPr>
              <p:cNvSpPr/>
              <p:nvPr/>
            </p:nvSpPr>
            <p:spPr>
              <a:xfrm>
                <a:off x="4128134" y="4785403"/>
                <a:ext cx="28645" cy="6218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67" extrusionOk="0">
                    <a:moveTo>
                      <a:pt x="29" y="1"/>
                    </a:moveTo>
                    <a:cubicBezTo>
                      <a:pt x="7" y="7"/>
                      <a:pt x="0" y="21"/>
                      <a:pt x="0" y="44"/>
                    </a:cubicBezTo>
                    <a:lnTo>
                      <a:pt x="7" y="57"/>
                    </a:lnTo>
                    <a:lnTo>
                      <a:pt x="29" y="137"/>
                    </a:lnTo>
                    <a:lnTo>
                      <a:pt x="57" y="246"/>
                    </a:lnTo>
                    <a:cubicBezTo>
                      <a:pt x="57" y="259"/>
                      <a:pt x="73" y="266"/>
                      <a:pt x="86" y="266"/>
                    </a:cubicBezTo>
                    <a:lnTo>
                      <a:pt x="93" y="266"/>
                    </a:lnTo>
                    <a:cubicBezTo>
                      <a:pt x="100" y="266"/>
                      <a:pt x="107" y="259"/>
                      <a:pt x="116" y="252"/>
                    </a:cubicBezTo>
                    <a:lnTo>
                      <a:pt x="123" y="237"/>
                    </a:lnTo>
                    <a:lnTo>
                      <a:pt x="123" y="230"/>
                    </a:lnTo>
                    <a:lnTo>
                      <a:pt x="93" y="137"/>
                    </a:lnTo>
                    <a:lnTo>
                      <a:pt x="73" y="37"/>
                    </a:lnTo>
                    <a:lnTo>
                      <a:pt x="64" y="30"/>
                    </a:lnTo>
                    <a:cubicBezTo>
                      <a:pt x="64" y="14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363;p51">
                <a:extLst>
                  <a:ext uri="{FF2B5EF4-FFF2-40B4-BE49-F238E27FC236}">
                    <a16:creationId xmlns:a16="http://schemas.microsoft.com/office/drawing/2014/main" id="{10AA4DEF-35F5-D65B-7F80-8AC87F009AD7}"/>
                  </a:ext>
                </a:extLst>
              </p:cNvPr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364;p51">
                <a:extLst>
                  <a:ext uri="{FF2B5EF4-FFF2-40B4-BE49-F238E27FC236}">
                    <a16:creationId xmlns:a16="http://schemas.microsoft.com/office/drawing/2014/main" id="{2176E924-E931-495E-7010-9405105AE8E5}"/>
                  </a:ext>
                </a:extLst>
              </p:cNvPr>
              <p:cNvSpPr/>
              <p:nvPr/>
            </p:nvSpPr>
            <p:spPr>
              <a:xfrm>
                <a:off x="4774161" y="4699933"/>
                <a:ext cx="134376" cy="17606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56" extrusionOk="0">
                    <a:moveTo>
                      <a:pt x="0" y="0"/>
                    </a:moveTo>
                    <a:lnTo>
                      <a:pt x="29" y="518"/>
                    </a:lnTo>
                    <a:cubicBezTo>
                      <a:pt x="36" y="511"/>
                      <a:pt x="36" y="511"/>
                      <a:pt x="43" y="511"/>
                    </a:cubicBezTo>
                    <a:lnTo>
                      <a:pt x="50" y="511"/>
                    </a:lnTo>
                    <a:cubicBezTo>
                      <a:pt x="93" y="518"/>
                      <a:pt x="152" y="583"/>
                      <a:pt x="109" y="663"/>
                    </a:cubicBezTo>
                    <a:cubicBezTo>
                      <a:pt x="136" y="663"/>
                      <a:pt x="166" y="676"/>
                      <a:pt x="195" y="690"/>
                    </a:cubicBezTo>
                    <a:cubicBezTo>
                      <a:pt x="259" y="726"/>
                      <a:pt x="345" y="756"/>
                      <a:pt x="431" y="756"/>
                    </a:cubicBezTo>
                    <a:lnTo>
                      <a:pt x="474" y="756"/>
                    </a:lnTo>
                    <a:cubicBezTo>
                      <a:pt x="481" y="749"/>
                      <a:pt x="490" y="749"/>
                      <a:pt x="497" y="749"/>
                    </a:cubicBezTo>
                    <a:lnTo>
                      <a:pt x="540" y="74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365;p51">
                <a:extLst>
                  <a:ext uri="{FF2B5EF4-FFF2-40B4-BE49-F238E27FC236}">
                    <a16:creationId xmlns:a16="http://schemas.microsoft.com/office/drawing/2014/main" id="{26273BAA-EC11-E2D5-6BB6-65E4B47A225A}"/>
                  </a:ext>
                </a:extLst>
              </p:cNvPr>
              <p:cNvSpPr/>
              <p:nvPr/>
            </p:nvSpPr>
            <p:spPr>
              <a:xfrm>
                <a:off x="4641881" y="4892763"/>
                <a:ext cx="2864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4" extrusionOk="0">
                    <a:moveTo>
                      <a:pt x="87" y="0"/>
                    </a:moveTo>
                    <a:cubicBezTo>
                      <a:pt x="80" y="0"/>
                      <a:pt x="73" y="0"/>
                      <a:pt x="66" y="7"/>
                    </a:cubicBezTo>
                    <a:cubicBezTo>
                      <a:pt x="1" y="28"/>
                      <a:pt x="7" y="71"/>
                      <a:pt x="7" y="71"/>
                    </a:cubicBezTo>
                    <a:cubicBezTo>
                      <a:pt x="14" y="86"/>
                      <a:pt x="37" y="107"/>
                      <a:pt x="57" y="143"/>
                    </a:cubicBezTo>
                    <a:cubicBezTo>
                      <a:pt x="57" y="143"/>
                      <a:pt x="44" y="93"/>
                      <a:pt x="116" y="57"/>
                    </a:cubicBezTo>
                    <a:cubicBezTo>
                      <a:pt x="116" y="57"/>
                      <a:pt x="123" y="57"/>
                      <a:pt x="123" y="5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366;p51">
                <a:extLst>
                  <a:ext uri="{FF2B5EF4-FFF2-40B4-BE49-F238E27FC236}">
                    <a16:creationId xmlns:a16="http://schemas.microsoft.com/office/drawing/2014/main" id="{9E4B9AA8-0C2B-11DF-EA4A-C55F64BBED5A}"/>
                  </a:ext>
                </a:extLst>
              </p:cNvPr>
              <p:cNvSpPr/>
              <p:nvPr/>
            </p:nvSpPr>
            <p:spPr>
              <a:xfrm>
                <a:off x="4677280" y="4880653"/>
                <a:ext cx="2189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  <a:lnTo>
                      <a:pt x="35" y="80"/>
                    </a:lnTo>
                    <a:lnTo>
                      <a:pt x="43" y="73"/>
                    </a:lnTo>
                    <a:cubicBezTo>
                      <a:pt x="50" y="73"/>
                      <a:pt x="57" y="66"/>
                      <a:pt x="64" y="66"/>
                    </a:cubicBezTo>
                    <a:cubicBezTo>
                      <a:pt x="71" y="59"/>
                      <a:pt x="87" y="59"/>
                      <a:pt x="93" y="5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367;p51">
                <a:extLst>
                  <a:ext uri="{FF2B5EF4-FFF2-40B4-BE49-F238E27FC236}">
                    <a16:creationId xmlns:a16="http://schemas.microsoft.com/office/drawing/2014/main" id="{9E445343-F3CF-EC23-E903-41AB90E26A0B}"/>
                  </a:ext>
                </a:extLst>
              </p:cNvPr>
              <p:cNvSpPr/>
              <p:nvPr/>
            </p:nvSpPr>
            <p:spPr>
              <a:xfrm>
                <a:off x="4705459" y="4867379"/>
                <a:ext cx="23755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0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  <a:lnTo>
                      <a:pt x="36" y="80"/>
                    </a:lnTo>
                    <a:cubicBezTo>
                      <a:pt x="59" y="73"/>
                      <a:pt x="79" y="66"/>
                      <a:pt x="102" y="57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368;p51">
                <a:extLst>
                  <a:ext uri="{FF2B5EF4-FFF2-40B4-BE49-F238E27FC236}">
                    <a16:creationId xmlns:a16="http://schemas.microsoft.com/office/drawing/2014/main" id="{4EFE518D-DF0B-8C06-2B74-FBA91FEE1529}"/>
                  </a:ext>
                </a:extLst>
              </p:cNvPr>
              <p:cNvSpPr/>
              <p:nvPr/>
            </p:nvSpPr>
            <p:spPr>
              <a:xfrm>
                <a:off x="4732241" y="4852474"/>
                <a:ext cx="25618" cy="2189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94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  <a:lnTo>
                      <a:pt x="44" y="94"/>
                    </a:lnTo>
                    <a:cubicBezTo>
                      <a:pt x="66" y="87"/>
                      <a:pt x="87" y="71"/>
                      <a:pt x="109" y="64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369;p51">
                <a:extLst>
                  <a:ext uri="{FF2B5EF4-FFF2-40B4-BE49-F238E27FC236}">
                    <a16:creationId xmlns:a16="http://schemas.microsoft.com/office/drawing/2014/main" id="{8A3C7BAF-889E-A8A7-C834-37FD6EE5751D}"/>
                  </a:ext>
                </a:extLst>
              </p:cNvPr>
              <p:cNvSpPr/>
              <p:nvPr/>
            </p:nvSpPr>
            <p:spPr>
              <a:xfrm>
                <a:off x="4548261" y="4976137"/>
                <a:ext cx="376579" cy="35399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2" extrusionOk="0">
                    <a:moveTo>
                      <a:pt x="7" y="1"/>
                    </a:moveTo>
                    <a:lnTo>
                      <a:pt x="1" y="151"/>
                    </a:lnTo>
                    <a:lnTo>
                      <a:pt x="1603" y="151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370;p51">
                <a:extLst>
                  <a:ext uri="{FF2B5EF4-FFF2-40B4-BE49-F238E27FC236}">
                    <a16:creationId xmlns:a16="http://schemas.microsoft.com/office/drawing/2014/main" id="{2CDF2569-463D-B759-62B4-04F5B96B47EA}"/>
                  </a:ext>
                </a:extLst>
              </p:cNvPr>
              <p:cNvSpPr/>
              <p:nvPr/>
            </p:nvSpPr>
            <p:spPr>
              <a:xfrm>
                <a:off x="4549891" y="4907435"/>
                <a:ext cx="119238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96" extrusionOk="0">
                    <a:moveTo>
                      <a:pt x="396" y="1"/>
                    </a:moveTo>
                    <a:cubicBezTo>
                      <a:pt x="0" y="73"/>
                      <a:pt x="0" y="296"/>
                      <a:pt x="0" y="296"/>
                    </a:cubicBezTo>
                    <a:lnTo>
                      <a:pt x="511" y="296"/>
                    </a:lnTo>
                    <a:cubicBezTo>
                      <a:pt x="511" y="196"/>
                      <a:pt x="482" y="130"/>
                      <a:pt x="452" y="80"/>
                    </a:cubicBezTo>
                    <a:cubicBezTo>
                      <a:pt x="432" y="44"/>
                      <a:pt x="409" y="23"/>
                      <a:pt x="402" y="8"/>
                    </a:cubicBezTo>
                    <a:cubicBezTo>
                      <a:pt x="396" y="8"/>
                      <a:pt x="396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371;p51">
                <a:extLst>
                  <a:ext uri="{FF2B5EF4-FFF2-40B4-BE49-F238E27FC236}">
                    <a16:creationId xmlns:a16="http://schemas.microsoft.com/office/drawing/2014/main" id="{B17071D8-5BD5-6005-EAFD-E63F0AEB752B}"/>
                  </a:ext>
                </a:extLst>
              </p:cNvPr>
              <p:cNvSpPr/>
              <p:nvPr/>
            </p:nvSpPr>
            <p:spPr>
              <a:xfrm>
                <a:off x="4651895" y="4854104"/>
                <a:ext cx="278301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525" extrusionOk="0">
                    <a:moveTo>
                      <a:pt x="634" y="1"/>
                    </a:moveTo>
                    <a:cubicBezTo>
                      <a:pt x="611" y="1"/>
                      <a:pt x="591" y="7"/>
                      <a:pt x="568" y="14"/>
                    </a:cubicBezTo>
                    <a:cubicBezTo>
                      <a:pt x="561" y="14"/>
                      <a:pt x="548" y="21"/>
                      <a:pt x="541" y="21"/>
                    </a:cubicBezTo>
                    <a:cubicBezTo>
                      <a:pt x="532" y="28"/>
                      <a:pt x="525" y="28"/>
                      <a:pt x="511" y="37"/>
                    </a:cubicBezTo>
                    <a:lnTo>
                      <a:pt x="568" y="107"/>
                    </a:lnTo>
                    <a:cubicBezTo>
                      <a:pt x="568" y="114"/>
                      <a:pt x="575" y="114"/>
                      <a:pt x="575" y="114"/>
                    </a:cubicBezTo>
                    <a:lnTo>
                      <a:pt x="575" y="137"/>
                    </a:lnTo>
                    <a:cubicBezTo>
                      <a:pt x="575" y="144"/>
                      <a:pt x="568" y="151"/>
                      <a:pt x="561" y="158"/>
                    </a:cubicBezTo>
                    <a:lnTo>
                      <a:pt x="541" y="158"/>
                    </a:lnTo>
                    <a:cubicBezTo>
                      <a:pt x="532" y="158"/>
                      <a:pt x="525" y="158"/>
                      <a:pt x="518" y="144"/>
                    </a:cubicBezTo>
                    <a:lnTo>
                      <a:pt x="454" y="57"/>
                    </a:lnTo>
                    <a:cubicBezTo>
                      <a:pt x="432" y="64"/>
                      <a:pt x="411" y="80"/>
                      <a:pt x="389" y="87"/>
                    </a:cubicBezTo>
                    <a:lnTo>
                      <a:pt x="439" y="158"/>
                    </a:lnTo>
                    <a:cubicBezTo>
                      <a:pt x="454" y="173"/>
                      <a:pt x="446" y="194"/>
                      <a:pt x="432" y="201"/>
                    </a:cubicBezTo>
                    <a:cubicBezTo>
                      <a:pt x="425" y="209"/>
                      <a:pt x="425" y="209"/>
                      <a:pt x="418" y="209"/>
                    </a:cubicBezTo>
                    <a:cubicBezTo>
                      <a:pt x="403" y="209"/>
                      <a:pt x="396" y="201"/>
                      <a:pt x="389" y="194"/>
                    </a:cubicBezTo>
                    <a:lnTo>
                      <a:pt x="332" y="114"/>
                    </a:lnTo>
                    <a:cubicBezTo>
                      <a:pt x="309" y="123"/>
                      <a:pt x="289" y="130"/>
                      <a:pt x="266" y="137"/>
                    </a:cubicBezTo>
                    <a:lnTo>
                      <a:pt x="309" y="201"/>
                    </a:lnTo>
                    <a:cubicBezTo>
                      <a:pt x="325" y="216"/>
                      <a:pt x="316" y="237"/>
                      <a:pt x="303" y="252"/>
                    </a:cubicBezTo>
                    <a:lnTo>
                      <a:pt x="289" y="252"/>
                    </a:lnTo>
                    <a:cubicBezTo>
                      <a:pt x="273" y="252"/>
                      <a:pt x="266" y="252"/>
                      <a:pt x="259" y="237"/>
                    </a:cubicBezTo>
                    <a:lnTo>
                      <a:pt x="202" y="166"/>
                    </a:lnTo>
                    <a:cubicBezTo>
                      <a:pt x="196" y="173"/>
                      <a:pt x="180" y="173"/>
                      <a:pt x="173" y="180"/>
                    </a:cubicBezTo>
                    <a:cubicBezTo>
                      <a:pt x="166" y="180"/>
                      <a:pt x="159" y="187"/>
                      <a:pt x="152" y="187"/>
                    </a:cubicBezTo>
                    <a:lnTo>
                      <a:pt x="144" y="194"/>
                    </a:lnTo>
                    <a:lnTo>
                      <a:pt x="187" y="252"/>
                    </a:lnTo>
                    <a:cubicBezTo>
                      <a:pt x="196" y="266"/>
                      <a:pt x="196" y="287"/>
                      <a:pt x="180" y="296"/>
                    </a:cubicBezTo>
                    <a:cubicBezTo>
                      <a:pt x="173" y="302"/>
                      <a:pt x="166" y="302"/>
                      <a:pt x="159" y="302"/>
                    </a:cubicBezTo>
                    <a:cubicBezTo>
                      <a:pt x="152" y="302"/>
                      <a:pt x="137" y="296"/>
                      <a:pt x="130" y="287"/>
                    </a:cubicBezTo>
                    <a:lnTo>
                      <a:pt x="87" y="216"/>
                    </a:lnTo>
                    <a:lnTo>
                      <a:pt x="80" y="216"/>
                    </a:lnTo>
                    <a:cubicBezTo>
                      <a:pt x="80" y="223"/>
                      <a:pt x="73" y="223"/>
                      <a:pt x="73" y="223"/>
                    </a:cubicBezTo>
                    <a:cubicBezTo>
                      <a:pt x="1" y="259"/>
                      <a:pt x="14" y="309"/>
                      <a:pt x="14" y="309"/>
                    </a:cubicBezTo>
                    <a:cubicBezTo>
                      <a:pt x="44" y="359"/>
                      <a:pt x="73" y="425"/>
                      <a:pt x="73" y="525"/>
                    </a:cubicBezTo>
                    <a:lnTo>
                      <a:pt x="1172" y="525"/>
                    </a:lnTo>
                    <a:cubicBezTo>
                      <a:pt x="1194" y="352"/>
                      <a:pt x="1136" y="173"/>
                      <a:pt x="1101" y="114"/>
                    </a:cubicBezTo>
                    <a:cubicBezTo>
                      <a:pt x="1101" y="114"/>
                      <a:pt x="1093" y="107"/>
                      <a:pt x="1093" y="101"/>
                    </a:cubicBezTo>
                    <a:cubicBezTo>
                      <a:pt x="1093" y="101"/>
                      <a:pt x="1086" y="101"/>
                      <a:pt x="1086" y="94"/>
                    </a:cubicBezTo>
                    <a:lnTo>
                      <a:pt x="1079" y="94"/>
                    </a:lnTo>
                    <a:lnTo>
                      <a:pt x="1072" y="87"/>
                    </a:lnTo>
                    <a:lnTo>
                      <a:pt x="1022" y="87"/>
                    </a:lnTo>
                    <a:cubicBezTo>
                      <a:pt x="1015" y="87"/>
                      <a:pt x="1006" y="87"/>
                      <a:pt x="999" y="94"/>
                    </a:cubicBezTo>
                    <a:lnTo>
                      <a:pt x="956" y="94"/>
                    </a:lnTo>
                    <a:cubicBezTo>
                      <a:pt x="870" y="94"/>
                      <a:pt x="784" y="64"/>
                      <a:pt x="720" y="28"/>
                    </a:cubicBezTo>
                    <a:cubicBezTo>
                      <a:pt x="691" y="14"/>
                      <a:pt x="661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372;p51">
                <a:extLst>
                  <a:ext uri="{FF2B5EF4-FFF2-40B4-BE49-F238E27FC236}">
                    <a16:creationId xmlns:a16="http://schemas.microsoft.com/office/drawing/2014/main" id="{77129813-0A66-BD0B-67DF-ECC1A4322786}"/>
                  </a:ext>
                </a:extLst>
              </p:cNvPr>
              <p:cNvSpPr/>
              <p:nvPr/>
            </p:nvSpPr>
            <p:spPr>
              <a:xfrm>
                <a:off x="4891303" y="4874132"/>
                <a:ext cx="7220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fill="none" extrusionOk="0">
                    <a:moveTo>
                      <a:pt x="1" y="1"/>
                    </a:moveTo>
                    <a:lnTo>
                      <a:pt x="3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373;p51">
                <a:extLst>
                  <a:ext uri="{FF2B5EF4-FFF2-40B4-BE49-F238E27FC236}">
                    <a16:creationId xmlns:a16="http://schemas.microsoft.com/office/drawing/2014/main" id="{A76A69AC-0D57-7EEC-FDFE-208520E4ABC1}"/>
                  </a:ext>
                </a:extLst>
              </p:cNvPr>
              <p:cNvSpPr/>
              <p:nvPr/>
            </p:nvSpPr>
            <p:spPr>
              <a:xfrm>
                <a:off x="4677280" y="4880653"/>
                <a:ext cx="13507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fill="none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374;p51">
                <a:extLst>
                  <a:ext uri="{FF2B5EF4-FFF2-40B4-BE49-F238E27FC236}">
                    <a16:creationId xmlns:a16="http://schemas.microsoft.com/office/drawing/2014/main" id="{52B33A5E-07E0-768F-38E5-C248F67800E3}"/>
                  </a:ext>
                </a:extLst>
              </p:cNvPr>
              <p:cNvSpPr/>
              <p:nvPr/>
            </p:nvSpPr>
            <p:spPr>
              <a:xfrm>
                <a:off x="4732241" y="4852474"/>
                <a:ext cx="13507" cy="8384"/>
              </a:xfrm>
              <a:custGeom>
                <a:avLst/>
                <a:gdLst/>
                <a:ahLst/>
                <a:cxnLst/>
                <a:rect l="l" t="t" r="r" b="b"/>
                <a:pathLst>
                  <a:path w="58" h="36" fill="none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375;p51">
                <a:extLst>
                  <a:ext uri="{FF2B5EF4-FFF2-40B4-BE49-F238E27FC236}">
                    <a16:creationId xmlns:a16="http://schemas.microsoft.com/office/drawing/2014/main" id="{11982B1E-F367-FFF3-367D-667A0C91D767}"/>
                  </a:ext>
                </a:extLst>
              </p:cNvPr>
              <p:cNvSpPr/>
              <p:nvPr/>
            </p:nvSpPr>
            <p:spPr>
              <a:xfrm>
                <a:off x="4757626" y="4818705"/>
                <a:ext cx="51934" cy="44016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89" extrusionOk="0">
                    <a:moveTo>
                      <a:pt x="114" y="1"/>
                    </a:moveTo>
                    <a:cubicBezTo>
                      <a:pt x="107" y="1"/>
                      <a:pt x="107" y="1"/>
                      <a:pt x="100" y="8"/>
                    </a:cubicBezTo>
                    <a:lnTo>
                      <a:pt x="94" y="8"/>
                    </a:lnTo>
                    <a:lnTo>
                      <a:pt x="87" y="16"/>
                    </a:lnTo>
                    <a:cubicBezTo>
                      <a:pt x="87" y="16"/>
                      <a:pt x="78" y="16"/>
                      <a:pt x="78" y="23"/>
                    </a:cubicBezTo>
                    <a:cubicBezTo>
                      <a:pt x="78" y="23"/>
                      <a:pt x="71" y="23"/>
                      <a:pt x="71" y="30"/>
                    </a:cubicBezTo>
                    <a:lnTo>
                      <a:pt x="50" y="51"/>
                    </a:lnTo>
                    <a:lnTo>
                      <a:pt x="28" y="73"/>
                    </a:lnTo>
                    <a:cubicBezTo>
                      <a:pt x="21" y="80"/>
                      <a:pt x="21" y="87"/>
                      <a:pt x="14" y="87"/>
                    </a:cubicBezTo>
                    <a:cubicBezTo>
                      <a:pt x="7" y="94"/>
                      <a:pt x="7" y="103"/>
                      <a:pt x="0" y="103"/>
                    </a:cubicBezTo>
                    <a:lnTo>
                      <a:pt x="57" y="189"/>
                    </a:lnTo>
                    <a:cubicBezTo>
                      <a:pt x="71" y="180"/>
                      <a:pt x="78" y="180"/>
                      <a:pt x="87" y="173"/>
                    </a:cubicBezTo>
                    <a:cubicBezTo>
                      <a:pt x="94" y="173"/>
                      <a:pt x="107" y="166"/>
                      <a:pt x="114" y="166"/>
                    </a:cubicBezTo>
                    <a:cubicBezTo>
                      <a:pt x="137" y="159"/>
                      <a:pt x="157" y="153"/>
                      <a:pt x="180" y="153"/>
                    </a:cubicBezTo>
                    <a:cubicBezTo>
                      <a:pt x="223" y="73"/>
                      <a:pt x="164" y="8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376;p51">
                <a:extLst>
                  <a:ext uri="{FF2B5EF4-FFF2-40B4-BE49-F238E27FC236}">
                    <a16:creationId xmlns:a16="http://schemas.microsoft.com/office/drawing/2014/main" id="{52D12FB1-801C-0E39-1C8A-FF1A99F9B1EF}"/>
                  </a:ext>
                </a:extLst>
              </p:cNvPr>
              <p:cNvSpPr/>
              <p:nvPr/>
            </p:nvSpPr>
            <p:spPr>
              <a:xfrm>
                <a:off x="4779284" y="4820336"/>
                <a:ext cx="1863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fill="none" extrusionOk="0">
                    <a:moveTo>
                      <a:pt x="7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377;p51">
                <a:extLst>
                  <a:ext uri="{FF2B5EF4-FFF2-40B4-BE49-F238E27FC236}">
                    <a16:creationId xmlns:a16="http://schemas.microsoft.com/office/drawing/2014/main" id="{36759415-C28B-1788-C097-C45CA4BCFA73}"/>
                  </a:ext>
                </a:extLst>
              </p:cNvPr>
              <p:cNvSpPr/>
              <p:nvPr/>
            </p:nvSpPr>
            <p:spPr>
              <a:xfrm>
                <a:off x="4769270" y="4825692"/>
                <a:ext cx="5124" cy="48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21" fill="none" extrusionOk="0">
                    <a:moveTo>
                      <a:pt x="21" y="0"/>
                    </a:moveTo>
                    <a:lnTo>
                      <a:pt x="0" y="2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378;p51">
                <a:extLst>
                  <a:ext uri="{FF2B5EF4-FFF2-40B4-BE49-F238E27FC236}">
                    <a16:creationId xmlns:a16="http://schemas.microsoft.com/office/drawing/2014/main" id="{2A8BF0E1-1442-7255-3ECF-0802D23348C5}"/>
                  </a:ext>
                </a:extLst>
              </p:cNvPr>
              <p:cNvSpPr/>
              <p:nvPr/>
            </p:nvSpPr>
            <p:spPr>
              <a:xfrm>
                <a:off x="4705459" y="4867379"/>
                <a:ext cx="1374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fill="none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379;p51">
                <a:extLst>
                  <a:ext uri="{FF2B5EF4-FFF2-40B4-BE49-F238E27FC236}">
                    <a16:creationId xmlns:a16="http://schemas.microsoft.com/office/drawing/2014/main" id="{69DF1D77-D498-51C4-3594-531B095A8F4D}"/>
                  </a:ext>
                </a:extLst>
              </p:cNvPr>
              <p:cNvSpPr/>
              <p:nvPr/>
            </p:nvSpPr>
            <p:spPr>
              <a:xfrm>
                <a:off x="4641881" y="4892763"/>
                <a:ext cx="20261" cy="16535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fill="none" extrusionOk="0">
                    <a:moveTo>
                      <a:pt x="7" y="71"/>
                    </a:moveTo>
                    <a:cubicBezTo>
                      <a:pt x="7" y="71"/>
                      <a:pt x="1" y="28"/>
                      <a:pt x="66" y="7"/>
                    </a:cubicBezTo>
                    <a:cubicBezTo>
                      <a:pt x="73" y="0"/>
                      <a:pt x="80" y="0"/>
                      <a:pt x="8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380;p51">
                <a:extLst>
                  <a:ext uri="{FF2B5EF4-FFF2-40B4-BE49-F238E27FC236}">
                    <a16:creationId xmlns:a16="http://schemas.microsoft.com/office/drawing/2014/main" id="{1F4D7F26-03C1-183A-62CB-C1B6F708404A}"/>
                  </a:ext>
                </a:extLst>
              </p:cNvPr>
              <p:cNvSpPr/>
              <p:nvPr/>
            </p:nvSpPr>
            <p:spPr>
              <a:xfrm>
                <a:off x="4658649" y="4877393"/>
                <a:ext cx="38892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03" extrusionOk="0">
                    <a:moveTo>
                      <a:pt x="37" y="1"/>
                    </a:moveTo>
                    <a:cubicBezTo>
                      <a:pt x="29" y="1"/>
                      <a:pt x="22" y="1"/>
                      <a:pt x="15" y="7"/>
                    </a:cubicBezTo>
                    <a:cubicBezTo>
                      <a:pt x="1" y="14"/>
                      <a:pt x="1" y="37"/>
                      <a:pt x="8" y="51"/>
                    </a:cubicBezTo>
                    <a:lnTo>
                      <a:pt x="15" y="66"/>
                    </a:lnTo>
                    <a:lnTo>
                      <a:pt x="51" y="116"/>
                    </a:lnTo>
                    <a:lnTo>
                      <a:pt x="58" y="116"/>
                    </a:lnTo>
                    <a:lnTo>
                      <a:pt x="101" y="187"/>
                    </a:lnTo>
                    <a:cubicBezTo>
                      <a:pt x="108" y="196"/>
                      <a:pt x="123" y="202"/>
                      <a:pt x="130" y="202"/>
                    </a:cubicBezTo>
                    <a:cubicBezTo>
                      <a:pt x="137" y="202"/>
                      <a:pt x="144" y="202"/>
                      <a:pt x="151" y="196"/>
                    </a:cubicBezTo>
                    <a:cubicBezTo>
                      <a:pt x="167" y="187"/>
                      <a:pt x="167" y="166"/>
                      <a:pt x="158" y="152"/>
                    </a:cubicBezTo>
                    <a:lnTo>
                      <a:pt x="115" y="94"/>
                    </a:lnTo>
                    <a:lnTo>
                      <a:pt x="80" y="37"/>
                    </a:lnTo>
                    <a:lnTo>
                      <a:pt x="58" y="14"/>
                    </a:lnTo>
                    <a:cubicBezTo>
                      <a:pt x="51" y="7"/>
                      <a:pt x="4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381;p51">
                <a:extLst>
                  <a:ext uri="{FF2B5EF4-FFF2-40B4-BE49-F238E27FC236}">
                    <a16:creationId xmlns:a16="http://schemas.microsoft.com/office/drawing/2014/main" id="{0026179E-7E76-D561-E86D-10A32F574663}"/>
                  </a:ext>
                </a:extLst>
              </p:cNvPr>
              <p:cNvSpPr/>
              <p:nvPr/>
            </p:nvSpPr>
            <p:spPr>
              <a:xfrm>
                <a:off x="4685198" y="4864118"/>
                <a:ext cx="42386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10" extrusionOk="0">
                    <a:moveTo>
                      <a:pt x="37" y="1"/>
                    </a:moveTo>
                    <a:cubicBezTo>
                      <a:pt x="30" y="1"/>
                      <a:pt x="23" y="1"/>
                      <a:pt x="23" y="8"/>
                    </a:cubicBezTo>
                    <a:cubicBezTo>
                      <a:pt x="9" y="14"/>
                      <a:pt x="1" y="37"/>
                      <a:pt x="16" y="51"/>
                    </a:cubicBezTo>
                    <a:lnTo>
                      <a:pt x="23" y="71"/>
                    </a:lnTo>
                    <a:lnTo>
                      <a:pt x="59" y="123"/>
                    </a:lnTo>
                    <a:lnTo>
                      <a:pt x="116" y="194"/>
                    </a:lnTo>
                    <a:cubicBezTo>
                      <a:pt x="123" y="209"/>
                      <a:pt x="130" y="209"/>
                      <a:pt x="146" y="209"/>
                    </a:cubicBezTo>
                    <a:lnTo>
                      <a:pt x="160" y="209"/>
                    </a:lnTo>
                    <a:cubicBezTo>
                      <a:pt x="173" y="194"/>
                      <a:pt x="182" y="173"/>
                      <a:pt x="166" y="158"/>
                    </a:cubicBezTo>
                    <a:lnTo>
                      <a:pt x="123" y="94"/>
                    </a:lnTo>
                    <a:lnTo>
                      <a:pt x="87" y="44"/>
                    </a:lnTo>
                    <a:lnTo>
                      <a:pt x="66" y="14"/>
                    </a:lnTo>
                    <a:cubicBezTo>
                      <a:pt x="59" y="8"/>
                      <a:pt x="53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382;p51">
                <a:extLst>
                  <a:ext uri="{FF2B5EF4-FFF2-40B4-BE49-F238E27FC236}">
                    <a16:creationId xmlns:a16="http://schemas.microsoft.com/office/drawing/2014/main" id="{25E74A91-B2C3-D060-D965-C99632AD6970}"/>
                  </a:ext>
                </a:extLst>
              </p:cNvPr>
              <p:cNvSpPr/>
              <p:nvPr/>
            </p:nvSpPr>
            <p:spPr>
              <a:xfrm>
                <a:off x="4713843" y="4850611"/>
                <a:ext cx="44016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25" extrusionOk="0">
                    <a:moveTo>
                      <a:pt x="37" y="0"/>
                    </a:moveTo>
                    <a:cubicBezTo>
                      <a:pt x="30" y="0"/>
                      <a:pt x="23" y="0"/>
                      <a:pt x="16" y="9"/>
                    </a:cubicBezTo>
                    <a:cubicBezTo>
                      <a:pt x="0" y="16"/>
                      <a:pt x="0" y="36"/>
                      <a:pt x="7" y="52"/>
                    </a:cubicBezTo>
                    <a:lnTo>
                      <a:pt x="23" y="72"/>
                    </a:lnTo>
                    <a:lnTo>
                      <a:pt x="66" y="129"/>
                    </a:lnTo>
                    <a:lnTo>
                      <a:pt x="123" y="209"/>
                    </a:lnTo>
                    <a:cubicBezTo>
                      <a:pt x="130" y="216"/>
                      <a:pt x="137" y="224"/>
                      <a:pt x="152" y="224"/>
                    </a:cubicBezTo>
                    <a:cubicBezTo>
                      <a:pt x="159" y="224"/>
                      <a:pt x="159" y="224"/>
                      <a:pt x="166" y="216"/>
                    </a:cubicBezTo>
                    <a:cubicBezTo>
                      <a:pt x="180" y="209"/>
                      <a:pt x="188" y="188"/>
                      <a:pt x="173" y="173"/>
                    </a:cubicBezTo>
                    <a:lnTo>
                      <a:pt x="123" y="102"/>
                    </a:lnTo>
                    <a:lnTo>
                      <a:pt x="80" y="43"/>
                    </a:lnTo>
                    <a:lnTo>
                      <a:pt x="59" y="16"/>
                    </a:lnTo>
                    <a:cubicBezTo>
                      <a:pt x="59" y="9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383;p51">
                <a:extLst>
                  <a:ext uri="{FF2B5EF4-FFF2-40B4-BE49-F238E27FC236}">
                    <a16:creationId xmlns:a16="http://schemas.microsoft.com/office/drawing/2014/main" id="{1592C38C-39D7-E1F5-B97C-107683F3BDC5}"/>
                  </a:ext>
                </a:extLst>
              </p:cNvPr>
              <p:cNvSpPr/>
              <p:nvPr/>
            </p:nvSpPr>
            <p:spPr>
              <a:xfrm>
                <a:off x="4740625" y="4837336"/>
                <a:ext cx="45413" cy="5356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37" y="0"/>
                    </a:moveTo>
                    <a:cubicBezTo>
                      <a:pt x="30" y="0"/>
                      <a:pt x="22" y="0"/>
                      <a:pt x="22" y="7"/>
                    </a:cubicBezTo>
                    <a:cubicBezTo>
                      <a:pt x="8" y="14"/>
                      <a:pt x="1" y="36"/>
                      <a:pt x="15" y="50"/>
                    </a:cubicBezTo>
                    <a:lnTo>
                      <a:pt x="22" y="66"/>
                    </a:lnTo>
                    <a:lnTo>
                      <a:pt x="73" y="129"/>
                    </a:lnTo>
                    <a:lnTo>
                      <a:pt x="137" y="216"/>
                    </a:lnTo>
                    <a:cubicBezTo>
                      <a:pt x="144" y="230"/>
                      <a:pt x="151" y="230"/>
                      <a:pt x="160" y="230"/>
                    </a:cubicBezTo>
                    <a:lnTo>
                      <a:pt x="180" y="230"/>
                    </a:lnTo>
                    <a:cubicBezTo>
                      <a:pt x="187" y="223"/>
                      <a:pt x="194" y="216"/>
                      <a:pt x="194" y="209"/>
                    </a:cubicBezTo>
                    <a:lnTo>
                      <a:pt x="194" y="186"/>
                    </a:lnTo>
                    <a:cubicBezTo>
                      <a:pt x="194" y="186"/>
                      <a:pt x="187" y="186"/>
                      <a:pt x="187" y="179"/>
                    </a:cubicBezTo>
                    <a:lnTo>
                      <a:pt x="130" y="109"/>
                    </a:lnTo>
                    <a:lnTo>
                      <a:pt x="73" y="23"/>
                    </a:lnTo>
                    <a:lnTo>
                      <a:pt x="65" y="14"/>
                    </a:lnTo>
                    <a:cubicBezTo>
                      <a:pt x="58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384;p51">
                <a:extLst>
                  <a:ext uri="{FF2B5EF4-FFF2-40B4-BE49-F238E27FC236}">
                    <a16:creationId xmlns:a16="http://schemas.microsoft.com/office/drawing/2014/main" id="{34B39D9C-B81C-4FBD-2882-D13677C0370B}"/>
                  </a:ext>
                </a:extLst>
              </p:cNvPr>
              <p:cNvSpPr/>
              <p:nvPr/>
            </p:nvSpPr>
            <p:spPr>
              <a:xfrm>
                <a:off x="4554782" y="3524789"/>
                <a:ext cx="383799" cy="117538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5047" extrusionOk="0">
                    <a:moveTo>
                      <a:pt x="1337" y="0"/>
                    </a:moveTo>
                    <a:cubicBezTo>
                      <a:pt x="1310" y="16"/>
                      <a:pt x="921" y="152"/>
                      <a:pt x="411" y="166"/>
                    </a:cubicBezTo>
                    <a:cubicBezTo>
                      <a:pt x="378" y="167"/>
                      <a:pt x="346" y="168"/>
                      <a:pt x="312" y="168"/>
                    </a:cubicBezTo>
                    <a:cubicBezTo>
                      <a:pt x="213" y="168"/>
                      <a:pt x="109" y="161"/>
                      <a:pt x="0" y="145"/>
                    </a:cubicBezTo>
                    <a:lnTo>
                      <a:pt x="0" y="145"/>
                    </a:lnTo>
                    <a:cubicBezTo>
                      <a:pt x="52" y="418"/>
                      <a:pt x="181" y="1101"/>
                      <a:pt x="295" y="1698"/>
                    </a:cubicBezTo>
                    <a:cubicBezTo>
                      <a:pt x="375" y="2093"/>
                      <a:pt x="447" y="2452"/>
                      <a:pt x="483" y="2631"/>
                    </a:cubicBezTo>
                    <a:cubicBezTo>
                      <a:pt x="590" y="3157"/>
                      <a:pt x="878" y="4415"/>
                      <a:pt x="914" y="5046"/>
                    </a:cubicBezTo>
                    <a:lnTo>
                      <a:pt x="1553" y="5046"/>
                    </a:lnTo>
                    <a:cubicBezTo>
                      <a:pt x="1553" y="5046"/>
                      <a:pt x="1648" y="3775"/>
                      <a:pt x="1605" y="3437"/>
                    </a:cubicBezTo>
                    <a:cubicBezTo>
                      <a:pt x="1553" y="3092"/>
                      <a:pt x="1432" y="2610"/>
                      <a:pt x="1416" y="2431"/>
                    </a:cubicBezTo>
                    <a:cubicBezTo>
                      <a:pt x="1410" y="2251"/>
                      <a:pt x="1403" y="1101"/>
                      <a:pt x="1410" y="928"/>
                    </a:cubicBezTo>
                    <a:cubicBezTo>
                      <a:pt x="1410" y="756"/>
                      <a:pt x="1518" y="454"/>
                      <a:pt x="13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2385;p51">
                <a:extLst>
                  <a:ext uri="{FF2B5EF4-FFF2-40B4-BE49-F238E27FC236}">
                    <a16:creationId xmlns:a16="http://schemas.microsoft.com/office/drawing/2014/main" id="{24841F20-E4EB-736B-666F-C857A493FBE9}"/>
                  </a:ext>
                </a:extLst>
              </p:cNvPr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386;p51">
                <a:extLst>
                  <a:ext uri="{FF2B5EF4-FFF2-40B4-BE49-F238E27FC236}">
                    <a16:creationId xmlns:a16="http://schemas.microsoft.com/office/drawing/2014/main" id="{80E7B1C0-09B0-5E0F-8F22-48CFA2205A99}"/>
                  </a:ext>
                </a:extLst>
              </p:cNvPr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387;p51">
                <a:extLst>
                  <a:ext uri="{FF2B5EF4-FFF2-40B4-BE49-F238E27FC236}">
                    <a16:creationId xmlns:a16="http://schemas.microsoft.com/office/drawing/2014/main" id="{D4B792CA-140E-EA9A-5E60-BEED80CC69B8}"/>
                  </a:ext>
                </a:extLst>
              </p:cNvPr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1" y="0"/>
                    </a:moveTo>
                    <a:lnTo>
                      <a:pt x="1" y="14"/>
                    </a:lnTo>
                    <a:cubicBezTo>
                      <a:pt x="7" y="7"/>
                      <a:pt x="7" y="7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388;p51">
                <a:extLst>
                  <a:ext uri="{FF2B5EF4-FFF2-40B4-BE49-F238E27FC236}">
                    <a16:creationId xmlns:a16="http://schemas.microsoft.com/office/drawing/2014/main" id="{29081482-6FD9-C635-3012-64B39C4C662B}"/>
                  </a:ext>
                </a:extLst>
              </p:cNvPr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389;p51">
                <a:extLst>
                  <a:ext uri="{FF2B5EF4-FFF2-40B4-BE49-F238E27FC236}">
                    <a16:creationId xmlns:a16="http://schemas.microsoft.com/office/drawing/2014/main" id="{6B0EA104-719D-38D5-0A37-0140BCE8621E}"/>
                  </a:ext>
                </a:extLst>
              </p:cNvPr>
              <p:cNvSpPr/>
              <p:nvPr/>
            </p:nvSpPr>
            <p:spPr>
              <a:xfrm>
                <a:off x="4904577" y="3087894"/>
                <a:ext cx="7220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65" extrusionOk="0">
                    <a:moveTo>
                      <a:pt x="30" y="1"/>
                    </a:moveTo>
                    <a:cubicBezTo>
                      <a:pt x="23" y="22"/>
                      <a:pt x="16" y="44"/>
                      <a:pt x="1" y="65"/>
                    </a:cubicBezTo>
                    <a:lnTo>
                      <a:pt x="1" y="65"/>
                    </a:lnTo>
                    <a:cubicBezTo>
                      <a:pt x="16" y="44"/>
                      <a:pt x="23" y="22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390;p51">
                <a:extLst>
                  <a:ext uri="{FF2B5EF4-FFF2-40B4-BE49-F238E27FC236}">
                    <a16:creationId xmlns:a16="http://schemas.microsoft.com/office/drawing/2014/main" id="{C4D58EFC-B435-8200-EE10-45AD3C8BBB44}"/>
                  </a:ext>
                </a:extLst>
              </p:cNvPr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391;p51">
                <a:extLst>
                  <a:ext uri="{FF2B5EF4-FFF2-40B4-BE49-F238E27FC236}">
                    <a16:creationId xmlns:a16="http://schemas.microsoft.com/office/drawing/2014/main" id="{47E34157-8C5D-0A23-2248-A983A6F34196}"/>
                  </a:ext>
                </a:extLst>
              </p:cNvPr>
              <p:cNvSpPr/>
              <p:nvPr/>
            </p:nvSpPr>
            <p:spPr>
              <a:xfrm>
                <a:off x="4872905" y="3153102"/>
                <a:ext cx="6987" cy="1397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0" extrusionOk="0">
                    <a:moveTo>
                      <a:pt x="30" y="0"/>
                    </a:moveTo>
                    <a:cubicBezTo>
                      <a:pt x="23" y="16"/>
                      <a:pt x="7" y="37"/>
                      <a:pt x="0" y="59"/>
                    </a:cubicBezTo>
                    <a:cubicBezTo>
                      <a:pt x="14" y="37"/>
                      <a:pt x="23" y="16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392;p51">
                <a:extLst>
                  <a:ext uri="{FF2B5EF4-FFF2-40B4-BE49-F238E27FC236}">
                    <a16:creationId xmlns:a16="http://schemas.microsoft.com/office/drawing/2014/main" id="{E1A1AF59-DFE7-E7DD-3C74-349E9D2A39D4}"/>
                  </a:ext>
                </a:extLst>
              </p:cNvPr>
              <p:cNvSpPr/>
              <p:nvPr/>
            </p:nvSpPr>
            <p:spPr>
              <a:xfrm>
                <a:off x="4467915" y="2964231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lnTo>
                      <a:pt x="1" y="2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393;p51">
                <a:extLst>
                  <a:ext uri="{FF2B5EF4-FFF2-40B4-BE49-F238E27FC236}">
                    <a16:creationId xmlns:a16="http://schemas.microsoft.com/office/drawing/2014/main" id="{59C4F321-6500-6CE5-EB54-73F534563633}"/>
                  </a:ext>
                </a:extLst>
              </p:cNvPr>
              <p:cNvSpPr/>
              <p:nvPr/>
            </p:nvSpPr>
            <p:spPr>
              <a:xfrm>
                <a:off x="4519849" y="2699439"/>
                <a:ext cx="445281" cy="197954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50" extrusionOk="0">
                    <a:moveTo>
                      <a:pt x="1387" y="1"/>
                    </a:moveTo>
                    <a:cubicBezTo>
                      <a:pt x="1416" y="44"/>
                      <a:pt x="1437" y="66"/>
                      <a:pt x="1437" y="66"/>
                    </a:cubicBezTo>
                    <a:cubicBezTo>
                      <a:pt x="1437" y="66"/>
                      <a:pt x="1268" y="347"/>
                      <a:pt x="881" y="347"/>
                    </a:cubicBezTo>
                    <a:cubicBezTo>
                      <a:pt x="831" y="347"/>
                      <a:pt x="777" y="343"/>
                      <a:pt x="719" y="332"/>
                    </a:cubicBezTo>
                    <a:cubicBezTo>
                      <a:pt x="604" y="310"/>
                      <a:pt x="547" y="246"/>
                      <a:pt x="518" y="189"/>
                    </a:cubicBezTo>
                    <a:cubicBezTo>
                      <a:pt x="511" y="166"/>
                      <a:pt x="504" y="153"/>
                      <a:pt x="504" y="137"/>
                    </a:cubicBezTo>
                    <a:lnTo>
                      <a:pt x="504" y="116"/>
                    </a:lnTo>
                    <a:cubicBezTo>
                      <a:pt x="495" y="116"/>
                      <a:pt x="495" y="109"/>
                      <a:pt x="495" y="103"/>
                    </a:cubicBezTo>
                    <a:cubicBezTo>
                      <a:pt x="495" y="80"/>
                      <a:pt x="504" y="59"/>
                      <a:pt x="511" y="51"/>
                    </a:cubicBezTo>
                    <a:cubicBezTo>
                      <a:pt x="511" y="44"/>
                      <a:pt x="518" y="37"/>
                      <a:pt x="525" y="30"/>
                    </a:cubicBezTo>
                    <a:lnTo>
                      <a:pt x="525" y="30"/>
                    </a:lnTo>
                    <a:cubicBezTo>
                      <a:pt x="461" y="73"/>
                      <a:pt x="309" y="109"/>
                      <a:pt x="245" y="159"/>
                    </a:cubicBezTo>
                    <a:lnTo>
                      <a:pt x="236" y="166"/>
                    </a:lnTo>
                    <a:cubicBezTo>
                      <a:pt x="236" y="166"/>
                      <a:pt x="230" y="166"/>
                      <a:pt x="230" y="173"/>
                    </a:cubicBezTo>
                    <a:cubicBezTo>
                      <a:pt x="230" y="173"/>
                      <a:pt x="223" y="173"/>
                      <a:pt x="223" y="180"/>
                    </a:cubicBezTo>
                    <a:cubicBezTo>
                      <a:pt x="159" y="253"/>
                      <a:pt x="93" y="454"/>
                      <a:pt x="43" y="555"/>
                    </a:cubicBezTo>
                    <a:cubicBezTo>
                      <a:pt x="29" y="577"/>
                      <a:pt x="14" y="598"/>
                      <a:pt x="0" y="627"/>
                    </a:cubicBezTo>
                    <a:cubicBezTo>
                      <a:pt x="93" y="663"/>
                      <a:pt x="209" y="698"/>
                      <a:pt x="352" y="727"/>
                    </a:cubicBezTo>
                    <a:cubicBezTo>
                      <a:pt x="654" y="793"/>
                      <a:pt x="1056" y="850"/>
                      <a:pt x="1573" y="850"/>
                    </a:cubicBezTo>
                    <a:cubicBezTo>
                      <a:pt x="1607" y="574"/>
                      <a:pt x="1772" y="339"/>
                      <a:pt x="1882" y="339"/>
                    </a:cubicBezTo>
                    <a:cubicBezTo>
                      <a:pt x="1892" y="339"/>
                      <a:pt x="1902" y="341"/>
                      <a:pt x="1912" y="346"/>
                    </a:cubicBezTo>
                    <a:cubicBezTo>
                      <a:pt x="1855" y="296"/>
                      <a:pt x="1782" y="260"/>
                      <a:pt x="1711" y="223"/>
                    </a:cubicBezTo>
                    <a:cubicBezTo>
                      <a:pt x="1646" y="189"/>
                      <a:pt x="1523" y="153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394;p51">
                <a:extLst>
                  <a:ext uri="{FF2B5EF4-FFF2-40B4-BE49-F238E27FC236}">
                    <a16:creationId xmlns:a16="http://schemas.microsoft.com/office/drawing/2014/main" id="{9FCD62F4-C690-45E5-0CA5-350A3394E917}"/>
                  </a:ext>
                </a:extLst>
              </p:cNvPr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5" y="52"/>
                    </a:moveTo>
                    <a:cubicBezTo>
                      <a:pt x="8" y="29"/>
                      <a:pt x="1" y="16"/>
                      <a:pt x="1" y="0"/>
                    </a:cubicBezTo>
                    <a:cubicBezTo>
                      <a:pt x="1" y="16"/>
                      <a:pt x="8" y="36"/>
                      <a:pt x="15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395;p51">
                <a:extLst>
                  <a:ext uri="{FF2B5EF4-FFF2-40B4-BE49-F238E27FC236}">
                    <a16:creationId xmlns:a16="http://schemas.microsoft.com/office/drawing/2014/main" id="{5F582BB8-F0FA-C7BB-B911-233A63C73637}"/>
                  </a:ext>
                </a:extLst>
              </p:cNvPr>
              <p:cNvSpPr/>
              <p:nvPr/>
            </p:nvSpPr>
            <p:spPr>
              <a:xfrm>
                <a:off x="4419242" y="3253476"/>
                <a:ext cx="460651" cy="31067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334" extrusionOk="0">
                    <a:moveTo>
                      <a:pt x="230" y="1"/>
                    </a:moveTo>
                    <a:cubicBezTo>
                      <a:pt x="203" y="225"/>
                      <a:pt x="137" y="491"/>
                      <a:pt x="87" y="691"/>
                    </a:cubicBezTo>
                    <a:cubicBezTo>
                      <a:pt x="44" y="849"/>
                      <a:pt x="15" y="972"/>
                      <a:pt x="8" y="1001"/>
                    </a:cubicBezTo>
                    <a:cubicBezTo>
                      <a:pt x="1" y="1036"/>
                      <a:pt x="1" y="1065"/>
                      <a:pt x="1" y="1094"/>
                    </a:cubicBezTo>
                    <a:cubicBezTo>
                      <a:pt x="15" y="1138"/>
                      <a:pt x="30" y="1165"/>
                      <a:pt x="30" y="1165"/>
                    </a:cubicBezTo>
                    <a:cubicBezTo>
                      <a:pt x="30" y="1165"/>
                      <a:pt x="37" y="1165"/>
                      <a:pt x="37" y="1174"/>
                    </a:cubicBezTo>
                    <a:cubicBezTo>
                      <a:pt x="223" y="1245"/>
                      <a:pt x="403" y="1288"/>
                      <a:pt x="582" y="1310"/>
                    </a:cubicBezTo>
                    <a:cubicBezTo>
                      <a:pt x="691" y="1326"/>
                      <a:pt x="795" y="1333"/>
                      <a:pt x="894" y="1333"/>
                    </a:cubicBezTo>
                    <a:cubicBezTo>
                      <a:pt x="928" y="1333"/>
                      <a:pt x="960" y="1332"/>
                      <a:pt x="993" y="1331"/>
                    </a:cubicBezTo>
                    <a:cubicBezTo>
                      <a:pt x="1503" y="1317"/>
                      <a:pt x="1892" y="1181"/>
                      <a:pt x="1919" y="1165"/>
                    </a:cubicBezTo>
                    <a:cubicBezTo>
                      <a:pt x="1919" y="1165"/>
                      <a:pt x="1978" y="1101"/>
                      <a:pt x="1962" y="1072"/>
                    </a:cubicBezTo>
                    <a:cubicBezTo>
                      <a:pt x="1955" y="1044"/>
                      <a:pt x="1862" y="699"/>
                      <a:pt x="1805" y="484"/>
                    </a:cubicBezTo>
                    <a:cubicBezTo>
                      <a:pt x="1776" y="368"/>
                      <a:pt x="1762" y="289"/>
                      <a:pt x="1776" y="173"/>
                    </a:cubicBezTo>
                    <a:lnTo>
                      <a:pt x="1704" y="173"/>
                    </a:lnTo>
                    <a:cubicBezTo>
                      <a:pt x="1143" y="173"/>
                      <a:pt x="712" y="116"/>
                      <a:pt x="403" y="44"/>
                    </a:cubicBezTo>
                    <a:cubicBezTo>
                      <a:pt x="389" y="37"/>
                      <a:pt x="375" y="37"/>
                      <a:pt x="360" y="30"/>
                    </a:cubicBezTo>
                    <a:cubicBezTo>
                      <a:pt x="317" y="23"/>
                      <a:pt x="273" y="9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396;p51">
                <a:extLst>
                  <a:ext uri="{FF2B5EF4-FFF2-40B4-BE49-F238E27FC236}">
                    <a16:creationId xmlns:a16="http://schemas.microsoft.com/office/drawing/2014/main" id="{AACEED27-80CE-0F6F-281F-FD6FD894E6E8}"/>
                  </a:ext>
                </a:extLst>
              </p:cNvPr>
              <p:cNvSpPr/>
              <p:nvPr/>
            </p:nvSpPr>
            <p:spPr>
              <a:xfrm>
                <a:off x="4472806" y="3238571"/>
                <a:ext cx="361674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8" extrusionOk="0">
                    <a:moveTo>
                      <a:pt x="7" y="1"/>
                    </a:moveTo>
                    <a:cubicBezTo>
                      <a:pt x="7" y="22"/>
                      <a:pt x="7" y="44"/>
                      <a:pt x="0" y="65"/>
                    </a:cubicBezTo>
                    <a:cubicBezTo>
                      <a:pt x="43" y="73"/>
                      <a:pt x="87" y="87"/>
                      <a:pt x="130" y="94"/>
                    </a:cubicBezTo>
                    <a:cubicBezTo>
                      <a:pt x="145" y="101"/>
                      <a:pt x="159" y="101"/>
                      <a:pt x="173" y="108"/>
                    </a:cubicBezTo>
                    <a:cubicBezTo>
                      <a:pt x="482" y="180"/>
                      <a:pt x="913" y="237"/>
                      <a:pt x="1474" y="237"/>
                    </a:cubicBezTo>
                    <a:lnTo>
                      <a:pt x="1546" y="237"/>
                    </a:lnTo>
                    <a:cubicBezTo>
                      <a:pt x="1546" y="223"/>
                      <a:pt x="1546" y="203"/>
                      <a:pt x="1553" y="180"/>
                    </a:cubicBezTo>
                    <a:cubicBezTo>
                      <a:pt x="956" y="180"/>
                      <a:pt x="511" y="123"/>
                      <a:pt x="188" y="44"/>
                    </a:cubicBezTo>
                    <a:cubicBezTo>
                      <a:pt x="173" y="44"/>
                      <a:pt x="159" y="37"/>
                      <a:pt x="145" y="37"/>
                    </a:cubicBezTo>
                    <a:cubicBezTo>
                      <a:pt x="93" y="22"/>
                      <a:pt x="50" y="15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397;p51">
                <a:extLst>
                  <a:ext uri="{FF2B5EF4-FFF2-40B4-BE49-F238E27FC236}">
                    <a16:creationId xmlns:a16="http://schemas.microsoft.com/office/drawing/2014/main" id="{C96559B1-4C0B-7B18-7783-F3E8139BB15B}"/>
                  </a:ext>
                </a:extLst>
              </p:cNvPr>
              <p:cNvSpPr/>
              <p:nvPr/>
            </p:nvSpPr>
            <p:spPr>
              <a:xfrm>
                <a:off x="4474436" y="3188501"/>
                <a:ext cx="373784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" extrusionOk="0">
                    <a:moveTo>
                      <a:pt x="23" y="0"/>
                    </a:moveTo>
                    <a:cubicBezTo>
                      <a:pt x="23" y="30"/>
                      <a:pt x="16" y="64"/>
                      <a:pt x="16" y="100"/>
                    </a:cubicBezTo>
                    <a:cubicBezTo>
                      <a:pt x="16" y="116"/>
                      <a:pt x="16" y="130"/>
                      <a:pt x="9" y="143"/>
                    </a:cubicBezTo>
                    <a:cubicBezTo>
                      <a:pt x="9" y="166"/>
                      <a:pt x="9" y="187"/>
                      <a:pt x="0" y="216"/>
                    </a:cubicBezTo>
                    <a:cubicBezTo>
                      <a:pt x="43" y="230"/>
                      <a:pt x="86" y="237"/>
                      <a:pt x="138" y="252"/>
                    </a:cubicBezTo>
                    <a:cubicBezTo>
                      <a:pt x="152" y="252"/>
                      <a:pt x="166" y="259"/>
                      <a:pt x="181" y="259"/>
                    </a:cubicBezTo>
                    <a:cubicBezTo>
                      <a:pt x="504" y="338"/>
                      <a:pt x="949" y="395"/>
                      <a:pt x="1546" y="395"/>
                    </a:cubicBezTo>
                    <a:cubicBezTo>
                      <a:pt x="1561" y="331"/>
                      <a:pt x="1575" y="266"/>
                      <a:pt x="1605" y="180"/>
                    </a:cubicBezTo>
                    <a:lnTo>
                      <a:pt x="1525" y="180"/>
                    </a:lnTo>
                    <a:cubicBezTo>
                      <a:pt x="942" y="180"/>
                      <a:pt x="504" y="116"/>
                      <a:pt x="188" y="43"/>
                    </a:cubicBezTo>
                    <a:cubicBezTo>
                      <a:pt x="130" y="30"/>
                      <a:pt x="73" y="14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398;p51">
                <a:extLst>
                  <a:ext uri="{FF2B5EF4-FFF2-40B4-BE49-F238E27FC236}">
                    <a16:creationId xmlns:a16="http://schemas.microsoft.com/office/drawing/2014/main" id="{A862EB96-6583-62F5-1323-B517F229FCD1}"/>
                  </a:ext>
                </a:extLst>
              </p:cNvPr>
              <p:cNvSpPr/>
              <p:nvPr/>
            </p:nvSpPr>
            <p:spPr>
              <a:xfrm>
                <a:off x="4479559" y="3173130"/>
                <a:ext cx="373552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46" extrusionOk="0">
                    <a:moveTo>
                      <a:pt x="7" y="1"/>
                    </a:moveTo>
                    <a:cubicBezTo>
                      <a:pt x="7" y="23"/>
                      <a:pt x="1" y="37"/>
                      <a:pt x="1" y="66"/>
                    </a:cubicBezTo>
                    <a:cubicBezTo>
                      <a:pt x="51" y="80"/>
                      <a:pt x="108" y="96"/>
                      <a:pt x="166" y="109"/>
                    </a:cubicBezTo>
                    <a:cubicBezTo>
                      <a:pt x="482" y="182"/>
                      <a:pt x="920" y="246"/>
                      <a:pt x="1503" y="246"/>
                    </a:cubicBezTo>
                    <a:lnTo>
                      <a:pt x="1583" y="246"/>
                    </a:lnTo>
                    <a:cubicBezTo>
                      <a:pt x="1589" y="225"/>
                      <a:pt x="1596" y="209"/>
                      <a:pt x="1603" y="189"/>
                    </a:cubicBezTo>
                    <a:lnTo>
                      <a:pt x="1603" y="189"/>
                    </a:lnTo>
                    <a:cubicBezTo>
                      <a:pt x="1576" y="189"/>
                      <a:pt x="1548" y="189"/>
                      <a:pt x="1521" y="189"/>
                    </a:cubicBezTo>
                    <a:cubicBezTo>
                      <a:pt x="937" y="189"/>
                      <a:pt x="497" y="120"/>
                      <a:pt x="180" y="44"/>
                    </a:cubicBezTo>
                    <a:cubicBezTo>
                      <a:pt x="116" y="30"/>
                      <a:pt x="58" y="16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399;p51">
                <a:extLst>
                  <a:ext uri="{FF2B5EF4-FFF2-40B4-BE49-F238E27FC236}">
                    <a16:creationId xmlns:a16="http://schemas.microsoft.com/office/drawing/2014/main" id="{ED41E461-DB8A-E675-871A-0535F577B27F}"/>
                  </a:ext>
                </a:extLst>
              </p:cNvPr>
              <p:cNvSpPr/>
              <p:nvPr/>
            </p:nvSpPr>
            <p:spPr>
              <a:xfrm>
                <a:off x="4481190" y="3121429"/>
                <a:ext cx="3919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12" extrusionOk="0">
                    <a:moveTo>
                      <a:pt x="14" y="0"/>
                    </a:moveTo>
                    <a:cubicBezTo>
                      <a:pt x="7" y="59"/>
                      <a:pt x="7" y="130"/>
                      <a:pt x="0" y="223"/>
                    </a:cubicBezTo>
                    <a:cubicBezTo>
                      <a:pt x="51" y="238"/>
                      <a:pt x="109" y="252"/>
                      <a:pt x="173" y="266"/>
                    </a:cubicBezTo>
                    <a:cubicBezTo>
                      <a:pt x="490" y="342"/>
                      <a:pt x="930" y="411"/>
                      <a:pt x="1514" y="411"/>
                    </a:cubicBezTo>
                    <a:cubicBezTo>
                      <a:pt x="1541" y="411"/>
                      <a:pt x="1569" y="411"/>
                      <a:pt x="1596" y="411"/>
                    </a:cubicBezTo>
                    <a:cubicBezTo>
                      <a:pt x="1610" y="368"/>
                      <a:pt x="1632" y="331"/>
                      <a:pt x="1646" y="288"/>
                    </a:cubicBezTo>
                    <a:cubicBezTo>
                      <a:pt x="1662" y="252"/>
                      <a:pt x="1669" y="223"/>
                      <a:pt x="1682" y="195"/>
                    </a:cubicBezTo>
                    <a:lnTo>
                      <a:pt x="1553" y="195"/>
                    </a:lnTo>
                    <a:cubicBezTo>
                      <a:pt x="972" y="195"/>
                      <a:pt x="540" y="130"/>
                      <a:pt x="230" y="59"/>
                    </a:cubicBezTo>
                    <a:cubicBezTo>
                      <a:pt x="152" y="36"/>
                      <a:pt x="80" y="23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400;p51">
                <a:extLst>
                  <a:ext uri="{FF2B5EF4-FFF2-40B4-BE49-F238E27FC236}">
                    <a16:creationId xmlns:a16="http://schemas.microsoft.com/office/drawing/2014/main" id="{D7D000B4-D4B1-8FB6-BE7A-FA17ED4D9E92}"/>
                  </a:ext>
                </a:extLst>
              </p:cNvPr>
              <p:cNvSpPr/>
              <p:nvPr/>
            </p:nvSpPr>
            <p:spPr>
              <a:xfrm>
                <a:off x="4484450" y="3106525"/>
                <a:ext cx="395443" cy="6055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60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66" y="87"/>
                      <a:pt x="138" y="100"/>
                      <a:pt x="216" y="123"/>
                    </a:cubicBezTo>
                    <a:cubicBezTo>
                      <a:pt x="526" y="194"/>
                      <a:pt x="958" y="259"/>
                      <a:pt x="1539" y="259"/>
                    </a:cubicBezTo>
                    <a:lnTo>
                      <a:pt x="1668" y="259"/>
                    </a:lnTo>
                    <a:cubicBezTo>
                      <a:pt x="1675" y="237"/>
                      <a:pt x="1691" y="216"/>
                      <a:pt x="1698" y="200"/>
                    </a:cubicBezTo>
                    <a:lnTo>
                      <a:pt x="1698" y="200"/>
                    </a:lnTo>
                    <a:cubicBezTo>
                      <a:pt x="1659" y="201"/>
                      <a:pt x="1621" y="201"/>
                      <a:pt x="1584" y="201"/>
                    </a:cubicBezTo>
                    <a:cubicBezTo>
                      <a:pt x="994" y="201"/>
                      <a:pt x="549" y="139"/>
                      <a:pt x="231" y="64"/>
                    </a:cubicBezTo>
                    <a:cubicBezTo>
                      <a:pt x="145" y="43"/>
                      <a:pt x="66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401;p51">
                <a:extLst>
                  <a:ext uri="{FF2B5EF4-FFF2-40B4-BE49-F238E27FC236}">
                    <a16:creationId xmlns:a16="http://schemas.microsoft.com/office/drawing/2014/main" id="{94297C50-D88C-EA2F-4947-4BF178DD5DBA}"/>
                  </a:ext>
                </a:extLst>
              </p:cNvPr>
              <p:cNvSpPr/>
              <p:nvPr/>
            </p:nvSpPr>
            <p:spPr>
              <a:xfrm>
                <a:off x="4477929" y="3051098"/>
                <a:ext cx="426883" cy="10247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16"/>
                      <a:pt x="8" y="30"/>
                      <a:pt x="8" y="43"/>
                    </a:cubicBezTo>
                    <a:cubicBezTo>
                      <a:pt x="21" y="102"/>
                      <a:pt x="28" y="159"/>
                      <a:pt x="28" y="238"/>
                    </a:cubicBezTo>
                    <a:cubicBezTo>
                      <a:pt x="94" y="259"/>
                      <a:pt x="173" y="281"/>
                      <a:pt x="259" y="302"/>
                    </a:cubicBezTo>
                    <a:cubicBezTo>
                      <a:pt x="577" y="377"/>
                      <a:pt x="1022" y="439"/>
                      <a:pt x="1612" y="439"/>
                    </a:cubicBezTo>
                    <a:cubicBezTo>
                      <a:pt x="1649" y="439"/>
                      <a:pt x="1687" y="439"/>
                      <a:pt x="1726" y="438"/>
                    </a:cubicBezTo>
                    <a:cubicBezTo>
                      <a:pt x="1762" y="368"/>
                      <a:pt x="1797" y="295"/>
                      <a:pt x="1833" y="223"/>
                    </a:cubicBezTo>
                    <a:lnTo>
                      <a:pt x="1617" y="223"/>
                    </a:lnTo>
                    <a:cubicBezTo>
                      <a:pt x="1050" y="223"/>
                      <a:pt x="618" y="166"/>
                      <a:pt x="309" y="87"/>
                    </a:cubicBezTo>
                    <a:cubicBezTo>
                      <a:pt x="187" y="59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402;p51">
                <a:extLst>
                  <a:ext uri="{FF2B5EF4-FFF2-40B4-BE49-F238E27FC236}">
                    <a16:creationId xmlns:a16="http://schemas.microsoft.com/office/drawing/2014/main" id="{1F2DEA24-ED3F-FFA6-ED46-338F5D97C40D}"/>
                  </a:ext>
                </a:extLst>
              </p:cNvPr>
              <p:cNvSpPr/>
              <p:nvPr/>
            </p:nvSpPr>
            <p:spPr>
              <a:xfrm>
                <a:off x="4476299" y="3036193"/>
                <a:ext cx="435500" cy="668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7" extrusionOk="0">
                    <a:moveTo>
                      <a:pt x="1" y="0"/>
                    </a:moveTo>
                    <a:lnTo>
                      <a:pt x="1" y="21"/>
                    </a:lnTo>
                    <a:cubicBezTo>
                      <a:pt x="1" y="28"/>
                      <a:pt x="8" y="37"/>
                      <a:pt x="8" y="44"/>
                    </a:cubicBezTo>
                    <a:lnTo>
                      <a:pt x="8" y="64"/>
                    </a:lnTo>
                    <a:cubicBezTo>
                      <a:pt x="94" y="94"/>
                      <a:pt x="194" y="123"/>
                      <a:pt x="316" y="151"/>
                    </a:cubicBezTo>
                    <a:cubicBezTo>
                      <a:pt x="625" y="230"/>
                      <a:pt x="1057" y="287"/>
                      <a:pt x="1624" y="287"/>
                    </a:cubicBezTo>
                    <a:lnTo>
                      <a:pt x="1840" y="287"/>
                    </a:lnTo>
                    <a:cubicBezTo>
                      <a:pt x="1855" y="266"/>
                      <a:pt x="1862" y="244"/>
                      <a:pt x="1869" y="223"/>
                    </a:cubicBezTo>
                    <a:lnTo>
                      <a:pt x="1869" y="223"/>
                    </a:lnTo>
                    <a:cubicBezTo>
                      <a:pt x="1787" y="225"/>
                      <a:pt x="1708" y="227"/>
                      <a:pt x="1631" y="227"/>
                    </a:cubicBezTo>
                    <a:cubicBezTo>
                      <a:pt x="1068" y="227"/>
                      <a:pt x="641" y="163"/>
                      <a:pt x="337" y="94"/>
                    </a:cubicBezTo>
                    <a:cubicBezTo>
                      <a:pt x="201" y="64"/>
                      <a:pt x="87" y="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403;p51">
                <a:extLst>
                  <a:ext uri="{FF2B5EF4-FFF2-40B4-BE49-F238E27FC236}">
                    <a16:creationId xmlns:a16="http://schemas.microsoft.com/office/drawing/2014/main" id="{69EB24C0-745D-6AB5-58B1-1667895BD229}"/>
                  </a:ext>
                </a:extLst>
              </p:cNvPr>
              <p:cNvSpPr/>
              <p:nvPr/>
            </p:nvSpPr>
            <p:spPr>
              <a:xfrm>
                <a:off x="4467915" y="2979136"/>
                <a:ext cx="470666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72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cubicBezTo>
                      <a:pt x="7" y="87"/>
                      <a:pt x="21" y="173"/>
                      <a:pt x="37" y="245"/>
                    </a:cubicBezTo>
                    <a:cubicBezTo>
                      <a:pt x="123" y="273"/>
                      <a:pt x="237" y="309"/>
                      <a:pt x="373" y="339"/>
                    </a:cubicBezTo>
                    <a:cubicBezTo>
                      <a:pt x="677" y="408"/>
                      <a:pt x="1104" y="472"/>
                      <a:pt x="1667" y="472"/>
                    </a:cubicBezTo>
                    <a:cubicBezTo>
                      <a:pt x="1744" y="472"/>
                      <a:pt x="1823" y="470"/>
                      <a:pt x="1905" y="468"/>
                    </a:cubicBezTo>
                    <a:cubicBezTo>
                      <a:pt x="1948" y="402"/>
                      <a:pt x="1984" y="332"/>
                      <a:pt x="2021" y="266"/>
                    </a:cubicBezTo>
                    <a:cubicBezTo>
                      <a:pt x="2005" y="259"/>
                      <a:pt x="1991" y="259"/>
                      <a:pt x="1984" y="252"/>
                    </a:cubicBezTo>
                    <a:cubicBezTo>
                      <a:pt x="1891" y="259"/>
                      <a:pt x="1805" y="259"/>
                      <a:pt x="1719" y="259"/>
                    </a:cubicBezTo>
                    <a:cubicBezTo>
                      <a:pt x="1158" y="259"/>
                      <a:pt x="734" y="202"/>
                      <a:pt x="425" y="130"/>
                    </a:cubicBezTo>
                    <a:cubicBezTo>
                      <a:pt x="244" y="87"/>
                      <a:pt x="108" y="44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404;p51">
                <a:extLst>
                  <a:ext uri="{FF2B5EF4-FFF2-40B4-BE49-F238E27FC236}">
                    <a16:creationId xmlns:a16="http://schemas.microsoft.com/office/drawing/2014/main" id="{0733069E-728D-46B3-83A5-4665F28650AB}"/>
                  </a:ext>
                </a:extLst>
              </p:cNvPr>
              <p:cNvSpPr/>
              <p:nvPr/>
            </p:nvSpPr>
            <p:spPr>
              <a:xfrm>
                <a:off x="4487943" y="2858501"/>
                <a:ext cx="400567" cy="103868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446" extrusionOk="0">
                    <a:moveTo>
                      <a:pt x="101" y="1"/>
                    </a:moveTo>
                    <a:cubicBezTo>
                      <a:pt x="80" y="37"/>
                      <a:pt x="58" y="80"/>
                      <a:pt x="37" y="117"/>
                    </a:cubicBezTo>
                    <a:lnTo>
                      <a:pt x="37" y="123"/>
                    </a:lnTo>
                    <a:cubicBezTo>
                      <a:pt x="22" y="144"/>
                      <a:pt x="8" y="167"/>
                      <a:pt x="1" y="196"/>
                    </a:cubicBezTo>
                    <a:lnTo>
                      <a:pt x="8" y="196"/>
                    </a:lnTo>
                    <a:cubicBezTo>
                      <a:pt x="115" y="230"/>
                      <a:pt x="253" y="273"/>
                      <a:pt x="425" y="317"/>
                    </a:cubicBezTo>
                    <a:cubicBezTo>
                      <a:pt x="734" y="389"/>
                      <a:pt x="1158" y="446"/>
                      <a:pt x="1719" y="446"/>
                    </a:cubicBezTo>
                    <a:cubicBezTo>
                      <a:pt x="1710" y="382"/>
                      <a:pt x="1703" y="310"/>
                      <a:pt x="1710" y="230"/>
                    </a:cubicBezTo>
                    <a:cubicBezTo>
                      <a:pt x="1179" y="230"/>
                      <a:pt x="777" y="173"/>
                      <a:pt x="475" y="101"/>
                    </a:cubicBezTo>
                    <a:cubicBezTo>
                      <a:pt x="323" y="73"/>
                      <a:pt x="201" y="37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2405;p51">
                <a:extLst>
                  <a:ext uri="{FF2B5EF4-FFF2-40B4-BE49-F238E27FC236}">
                    <a16:creationId xmlns:a16="http://schemas.microsoft.com/office/drawing/2014/main" id="{B1C29FFB-FE8F-651C-8D64-0957E36A4D96}"/>
                  </a:ext>
                </a:extLst>
              </p:cNvPr>
              <p:cNvSpPr/>
              <p:nvPr/>
            </p:nvSpPr>
            <p:spPr>
              <a:xfrm>
                <a:off x="4467915" y="2915558"/>
                <a:ext cx="443884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71" extrusionOk="0">
                    <a:moveTo>
                      <a:pt x="57" y="1"/>
                    </a:moveTo>
                    <a:cubicBezTo>
                      <a:pt x="44" y="28"/>
                      <a:pt x="28" y="58"/>
                      <a:pt x="21" y="87"/>
                    </a:cubicBezTo>
                    <a:cubicBezTo>
                      <a:pt x="7" y="123"/>
                      <a:pt x="7" y="166"/>
                      <a:pt x="1" y="210"/>
                    </a:cubicBezTo>
                    <a:cubicBezTo>
                      <a:pt x="7" y="217"/>
                      <a:pt x="14" y="217"/>
                      <a:pt x="21" y="217"/>
                    </a:cubicBezTo>
                    <a:cubicBezTo>
                      <a:pt x="123" y="260"/>
                      <a:pt x="259" y="303"/>
                      <a:pt x="439" y="339"/>
                    </a:cubicBezTo>
                    <a:cubicBezTo>
                      <a:pt x="746" y="410"/>
                      <a:pt x="1172" y="470"/>
                      <a:pt x="1734" y="470"/>
                    </a:cubicBezTo>
                    <a:cubicBezTo>
                      <a:pt x="1789" y="470"/>
                      <a:pt x="1847" y="470"/>
                      <a:pt x="1905" y="468"/>
                    </a:cubicBezTo>
                    <a:cubicBezTo>
                      <a:pt x="1862" y="425"/>
                      <a:pt x="1833" y="353"/>
                      <a:pt x="1812" y="260"/>
                    </a:cubicBezTo>
                    <a:lnTo>
                      <a:pt x="1776" y="260"/>
                    </a:lnTo>
                    <a:cubicBezTo>
                      <a:pt x="1222" y="260"/>
                      <a:pt x="798" y="201"/>
                      <a:pt x="496" y="130"/>
                    </a:cubicBezTo>
                    <a:cubicBezTo>
                      <a:pt x="316" y="94"/>
                      <a:pt x="187" y="51"/>
                      <a:pt x="80" y="8"/>
                    </a:cubicBezTo>
                    <a:cubicBezTo>
                      <a:pt x="71" y="8"/>
                      <a:pt x="64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406;p51">
                <a:extLst>
                  <a:ext uri="{FF2B5EF4-FFF2-40B4-BE49-F238E27FC236}">
                    <a16:creationId xmlns:a16="http://schemas.microsoft.com/office/drawing/2014/main" id="{5915D67C-9008-B124-1BBD-9BFDB9F1FB09}"/>
                  </a:ext>
                </a:extLst>
              </p:cNvPr>
              <p:cNvSpPr/>
              <p:nvPr/>
            </p:nvSpPr>
            <p:spPr>
              <a:xfrm>
                <a:off x="4467915" y="2964231"/>
                <a:ext cx="462282" cy="754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24" extrusionOk="0">
                    <a:moveTo>
                      <a:pt x="1" y="1"/>
                    </a:moveTo>
                    <a:lnTo>
                      <a:pt x="1" y="21"/>
                    </a:lnTo>
                    <a:lnTo>
                      <a:pt x="1" y="64"/>
                    </a:lnTo>
                    <a:lnTo>
                      <a:pt x="7" y="64"/>
                    </a:lnTo>
                    <a:cubicBezTo>
                      <a:pt x="108" y="108"/>
                      <a:pt x="244" y="151"/>
                      <a:pt x="425" y="194"/>
                    </a:cubicBezTo>
                    <a:cubicBezTo>
                      <a:pt x="734" y="266"/>
                      <a:pt x="1158" y="323"/>
                      <a:pt x="1719" y="323"/>
                    </a:cubicBezTo>
                    <a:cubicBezTo>
                      <a:pt x="1805" y="323"/>
                      <a:pt x="1891" y="323"/>
                      <a:pt x="1984" y="316"/>
                    </a:cubicBezTo>
                    <a:cubicBezTo>
                      <a:pt x="1955" y="309"/>
                      <a:pt x="1926" y="287"/>
                      <a:pt x="1905" y="259"/>
                    </a:cubicBezTo>
                    <a:cubicBezTo>
                      <a:pt x="1847" y="261"/>
                      <a:pt x="1789" y="261"/>
                      <a:pt x="1734" y="261"/>
                    </a:cubicBezTo>
                    <a:cubicBezTo>
                      <a:pt x="1172" y="261"/>
                      <a:pt x="746" y="201"/>
                      <a:pt x="439" y="130"/>
                    </a:cubicBezTo>
                    <a:cubicBezTo>
                      <a:pt x="259" y="94"/>
                      <a:pt x="123" y="51"/>
                      <a:pt x="21" y="8"/>
                    </a:cubicBezTo>
                    <a:cubicBezTo>
                      <a:pt x="14" y="8"/>
                      <a:pt x="7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407;p51">
                <a:extLst>
                  <a:ext uri="{FF2B5EF4-FFF2-40B4-BE49-F238E27FC236}">
                    <a16:creationId xmlns:a16="http://schemas.microsoft.com/office/drawing/2014/main" id="{E018CC06-E39A-EEC1-4887-B876C8C21197}"/>
                  </a:ext>
                </a:extLst>
              </p:cNvPr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fill="none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408;p51">
                <a:extLst>
                  <a:ext uri="{FF2B5EF4-FFF2-40B4-BE49-F238E27FC236}">
                    <a16:creationId xmlns:a16="http://schemas.microsoft.com/office/drawing/2014/main" id="{016C1C61-E7D5-38C4-7538-2EF1980CD8BF}"/>
                  </a:ext>
                </a:extLst>
              </p:cNvPr>
              <p:cNvSpPr/>
              <p:nvPr/>
            </p:nvSpPr>
            <p:spPr>
              <a:xfrm>
                <a:off x="4481190" y="2903914"/>
                <a:ext cx="40871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10" extrusionOk="0">
                    <a:moveTo>
                      <a:pt x="30" y="1"/>
                    </a:moveTo>
                    <a:cubicBezTo>
                      <a:pt x="23" y="8"/>
                      <a:pt x="14" y="15"/>
                      <a:pt x="14" y="22"/>
                    </a:cubicBezTo>
                    <a:cubicBezTo>
                      <a:pt x="7" y="35"/>
                      <a:pt x="0" y="44"/>
                      <a:pt x="0" y="51"/>
                    </a:cubicBezTo>
                    <a:cubicBezTo>
                      <a:pt x="7" y="58"/>
                      <a:pt x="14" y="58"/>
                      <a:pt x="23" y="58"/>
                    </a:cubicBezTo>
                    <a:cubicBezTo>
                      <a:pt x="130" y="101"/>
                      <a:pt x="259" y="144"/>
                      <a:pt x="439" y="180"/>
                    </a:cubicBezTo>
                    <a:cubicBezTo>
                      <a:pt x="741" y="251"/>
                      <a:pt x="1165" y="310"/>
                      <a:pt x="1719" y="310"/>
                    </a:cubicBezTo>
                    <a:lnTo>
                      <a:pt x="1755" y="310"/>
                    </a:lnTo>
                    <a:cubicBezTo>
                      <a:pt x="1755" y="287"/>
                      <a:pt x="1748" y="273"/>
                      <a:pt x="1748" y="251"/>
                    </a:cubicBezTo>
                    <a:cubicBezTo>
                      <a:pt x="1187" y="251"/>
                      <a:pt x="763" y="194"/>
                      <a:pt x="454" y="122"/>
                    </a:cubicBezTo>
                    <a:cubicBezTo>
                      <a:pt x="282" y="78"/>
                      <a:pt x="144" y="35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409;p51">
                <a:extLst>
                  <a:ext uri="{FF2B5EF4-FFF2-40B4-BE49-F238E27FC236}">
                    <a16:creationId xmlns:a16="http://schemas.microsoft.com/office/drawing/2014/main" id="{636E66F6-3379-9C91-C531-2A24F3D30992}"/>
                  </a:ext>
                </a:extLst>
              </p:cNvPr>
              <p:cNvSpPr/>
              <p:nvPr/>
            </p:nvSpPr>
            <p:spPr>
              <a:xfrm>
                <a:off x="4511232" y="2845226"/>
                <a:ext cx="37518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88" extrusionOk="0">
                    <a:moveTo>
                      <a:pt x="37" y="1"/>
                    </a:moveTo>
                    <a:cubicBezTo>
                      <a:pt x="23" y="22"/>
                      <a:pt x="15" y="37"/>
                      <a:pt x="1" y="58"/>
                    </a:cubicBezTo>
                    <a:cubicBezTo>
                      <a:pt x="101" y="94"/>
                      <a:pt x="223" y="130"/>
                      <a:pt x="375" y="158"/>
                    </a:cubicBezTo>
                    <a:cubicBezTo>
                      <a:pt x="677" y="230"/>
                      <a:pt x="1079" y="287"/>
                      <a:pt x="1610" y="287"/>
                    </a:cubicBezTo>
                    <a:lnTo>
                      <a:pt x="1610" y="267"/>
                    </a:lnTo>
                    <a:lnTo>
                      <a:pt x="1610" y="224"/>
                    </a:lnTo>
                    <a:cubicBezTo>
                      <a:pt x="1093" y="224"/>
                      <a:pt x="691" y="167"/>
                      <a:pt x="389" y="101"/>
                    </a:cubicBezTo>
                    <a:cubicBezTo>
                      <a:pt x="246" y="72"/>
                      <a:pt x="130" y="37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410;p51">
                <a:extLst>
                  <a:ext uri="{FF2B5EF4-FFF2-40B4-BE49-F238E27FC236}">
                    <a16:creationId xmlns:a16="http://schemas.microsoft.com/office/drawing/2014/main" id="{D81E1A37-79E6-235C-E6A0-2F1281A207D0}"/>
                  </a:ext>
                </a:extLst>
              </p:cNvPr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fill="none" extrusionOk="0">
                    <a:moveTo>
                      <a:pt x="37" y="0"/>
                    </a:moveTo>
                    <a:lnTo>
                      <a:pt x="37" y="14"/>
                    </a:lnTo>
                    <a:cubicBezTo>
                      <a:pt x="21" y="7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2411;p51">
                <a:extLst>
                  <a:ext uri="{FF2B5EF4-FFF2-40B4-BE49-F238E27FC236}">
                    <a16:creationId xmlns:a16="http://schemas.microsoft.com/office/drawing/2014/main" id="{97C1CE9C-C56A-3090-5B73-EF0C8B95BA5C}"/>
                  </a:ext>
                </a:extLst>
              </p:cNvPr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412;p51">
                <a:extLst>
                  <a:ext uri="{FF2B5EF4-FFF2-40B4-BE49-F238E27FC236}">
                    <a16:creationId xmlns:a16="http://schemas.microsoft.com/office/drawing/2014/main" id="{EC714C93-154C-AF7B-FB0A-0F8F1CC9CB6A}"/>
                  </a:ext>
                </a:extLst>
              </p:cNvPr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413;p51">
                <a:extLst>
                  <a:ext uri="{FF2B5EF4-FFF2-40B4-BE49-F238E27FC236}">
                    <a16:creationId xmlns:a16="http://schemas.microsoft.com/office/drawing/2014/main" id="{9AFD973E-0FC3-07D4-6490-384BECABC2C1}"/>
                  </a:ext>
                </a:extLst>
              </p:cNvPr>
              <p:cNvSpPr/>
              <p:nvPr/>
            </p:nvSpPr>
            <p:spPr>
              <a:xfrm>
                <a:off x="4635128" y="2572516"/>
                <a:ext cx="219613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93" extrusionOk="0">
                    <a:moveTo>
                      <a:pt x="785" y="1"/>
                    </a:moveTo>
                    <a:cubicBezTo>
                      <a:pt x="699" y="130"/>
                      <a:pt x="569" y="216"/>
                      <a:pt x="440" y="280"/>
                    </a:cubicBezTo>
                    <a:cubicBezTo>
                      <a:pt x="345" y="316"/>
                      <a:pt x="252" y="337"/>
                      <a:pt x="166" y="353"/>
                    </a:cubicBezTo>
                    <a:cubicBezTo>
                      <a:pt x="116" y="482"/>
                      <a:pt x="59" y="546"/>
                      <a:pt x="30" y="575"/>
                    </a:cubicBezTo>
                    <a:cubicBezTo>
                      <a:pt x="23" y="582"/>
                      <a:pt x="16" y="589"/>
                      <a:pt x="16" y="596"/>
                    </a:cubicBezTo>
                    <a:cubicBezTo>
                      <a:pt x="9" y="604"/>
                      <a:pt x="0" y="625"/>
                      <a:pt x="0" y="648"/>
                    </a:cubicBezTo>
                    <a:cubicBezTo>
                      <a:pt x="0" y="654"/>
                      <a:pt x="0" y="661"/>
                      <a:pt x="9" y="661"/>
                    </a:cubicBezTo>
                    <a:lnTo>
                      <a:pt x="9" y="682"/>
                    </a:lnTo>
                    <a:cubicBezTo>
                      <a:pt x="9" y="698"/>
                      <a:pt x="16" y="718"/>
                      <a:pt x="23" y="734"/>
                    </a:cubicBezTo>
                    <a:cubicBezTo>
                      <a:pt x="52" y="791"/>
                      <a:pt x="109" y="855"/>
                      <a:pt x="224" y="877"/>
                    </a:cubicBezTo>
                    <a:cubicBezTo>
                      <a:pt x="282" y="888"/>
                      <a:pt x="336" y="892"/>
                      <a:pt x="386" y="892"/>
                    </a:cubicBezTo>
                    <a:cubicBezTo>
                      <a:pt x="773" y="892"/>
                      <a:pt x="942" y="611"/>
                      <a:pt x="942" y="611"/>
                    </a:cubicBezTo>
                    <a:cubicBezTo>
                      <a:pt x="942" y="611"/>
                      <a:pt x="921" y="589"/>
                      <a:pt x="892" y="546"/>
                    </a:cubicBezTo>
                    <a:cubicBezTo>
                      <a:pt x="863" y="518"/>
                      <a:pt x="842" y="475"/>
                      <a:pt x="820" y="423"/>
                    </a:cubicBezTo>
                    <a:cubicBezTo>
                      <a:pt x="806" y="389"/>
                      <a:pt x="799" y="359"/>
                      <a:pt x="799" y="316"/>
                    </a:cubicBezTo>
                    <a:cubicBezTo>
                      <a:pt x="792" y="287"/>
                      <a:pt x="792" y="259"/>
                      <a:pt x="792" y="223"/>
                    </a:cubicBezTo>
                    <a:lnTo>
                      <a:pt x="792" y="158"/>
                    </a:lnTo>
                    <a:cubicBezTo>
                      <a:pt x="792" y="144"/>
                      <a:pt x="792" y="137"/>
                      <a:pt x="799" y="130"/>
                    </a:cubicBezTo>
                    <a:lnTo>
                      <a:pt x="799" y="108"/>
                    </a:lnTo>
                    <a:lnTo>
                      <a:pt x="799" y="71"/>
                    </a:lnTo>
                    <a:lnTo>
                      <a:pt x="799" y="21"/>
                    </a:lnTo>
                    <a:cubicBezTo>
                      <a:pt x="799" y="14"/>
                      <a:pt x="806" y="8"/>
                      <a:pt x="80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414;p51">
                <a:extLst>
                  <a:ext uri="{FF2B5EF4-FFF2-40B4-BE49-F238E27FC236}">
                    <a16:creationId xmlns:a16="http://schemas.microsoft.com/office/drawing/2014/main" id="{FE9E3F9C-DD7E-6C1D-7206-1AE449892707}"/>
                  </a:ext>
                </a:extLst>
              </p:cNvPr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" y="0"/>
                    </a:moveTo>
                    <a:cubicBezTo>
                      <a:pt x="1" y="16"/>
                      <a:pt x="8" y="36"/>
                      <a:pt x="15" y="52"/>
                    </a:cubicBezTo>
                    <a:cubicBezTo>
                      <a:pt x="8" y="29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415;p51">
                <a:extLst>
                  <a:ext uri="{FF2B5EF4-FFF2-40B4-BE49-F238E27FC236}">
                    <a16:creationId xmlns:a16="http://schemas.microsoft.com/office/drawing/2014/main" id="{C5DF8092-261A-F7D0-608E-6F7CD5BAB57A}"/>
                  </a:ext>
                </a:extLst>
              </p:cNvPr>
              <p:cNvSpPr/>
              <p:nvPr/>
            </p:nvSpPr>
            <p:spPr>
              <a:xfrm>
                <a:off x="4444161" y="2214803"/>
                <a:ext cx="615056" cy="480214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062" extrusionOk="0">
                    <a:moveTo>
                      <a:pt x="1229" y="1"/>
                    </a:moveTo>
                    <a:cubicBezTo>
                      <a:pt x="1014" y="1"/>
                      <a:pt x="821" y="60"/>
                      <a:pt x="713" y="127"/>
                    </a:cubicBezTo>
                    <a:cubicBezTo>
                      <a:pt x="354" y="336"/>
                      <a:pt x="1" y="847"/>
                      <a:pt x="441" y="1026"/>
                    </a:cubicBezTo>
                    <a:cubicBezTo>
                      <a:pt x="398" y="1607"/>
                      <a:pt x="354" y="1959"/>
                      <a:pt x="677" y="2061"/>
                    </a:cubicBezTo>
                    <a:cubicBezTo>
                      <a:pt x="677" y="2061"/>
                      <a:pt x="656" y="1968"/>
                      <a:pt x="663" y="1802"/>
                    </a:cubicBezTo>
                    <a:cubicBezTo>
                      <a:pt x="561" y="1687"/>
                      <a:pt x="498" y="1478"/>
                      <a:pt x="511" y="1378"/>
                    </a:cubicBezTo>
                    <a:cubicBezTo>
                      <a:pt x="518" y="1321"/>
                      <a:pt x="518" y="1285"/>
                      <a:pt x="518" y="1249"/>
                    </a:cubicBezTo>
                    <a:lnTo>
                      <a:pt x="518" y="1212"/>
                    </a:lnTo>
                    <a:cubicBezTo>
                      <a:pt x="527" y="1169"/>
                      <a:pt x="527" y="1126"/>
                      <a:pt x="527" y="1054"/>
                    </a:cubicBezTo>
                    <a:lnTo>
                      <a:pt x="527" y="967"/>
                    </a:lnTo>
                    <a:lnTo>
                      <a:pt x="527" y="933"/>
                    </a:lnTo>
                    <a:lnTo>
                      <a:pt x="527" y="874"/>
                    </a:lnTo>
                    <a:cubicBezTo>
                      <a:pt x="534" y="702"/>
                      <a:pt x="577" y="545"/>
                      <a:pt x="691" y="407"/>
                    </a:cubicBezTo>
                    <a:cubicBezTo>
                      <a:pt x="727" y="502"/>
                      <a:pt x="777" y="602"/>
                      <a:pt x="863" y="702"/>
                    </a:cubicBezTo>
                    <a:cubicBezTo>
                      <a:pt x="929" y="788"/>
                      <a:pt x="1015" y="867"/>
                      <a:pt x="1131" y="940"/>
                    </a:cubicBezTo>
                    <a:lnTo>
                      <a:pt x="1138" y="947"/>
                    </a:lnTo>
                    <a:cubicBezTo>
                      <a:pt x="1181" y="967"/>
                      <a:pt x="1217" y="997"/>
                      <a:pt x="1260" y="1010"/>
                    </a:cubicBezTo>
                    <a:cubicBezTo>
                      <a:pt x="1433" y="1112"/>
                      <a:pt x="1590" y="1155"/>
                      <a:pt x="1698" y="1183"/>
                    </a:cubicBezTo>
                    <a:lnTo>
                      <a:pt x="1698" y="1176"/>
                    </a:lnTo>
                    <a:cubicBezTo>
                      <a:pt x="1712" y="1162"/>
                      <a:pt x="1726" y="1140"/>
                      <a:pt x="1748" y="1126"/>
                    </a:cubicBezTo>
                    <a:cubicBezTo>
                      <a:pt x="1785" y="1097"/>
                      <a:pt x="1828" y="1076"/>
                      <a:pt x="1885" y="1076"/>
                    </a:cubicBezTo>
                    <a:cubicBezTo>
                      <a:pt x="1928" y="1083"/>
                      <a:pt x="1957" y="1105"/>
                      <a:pt x="1964" y="1140"/>
                    </a:cubicBezTo>
                    <a:cubicBezTo>
                      <a:pt x="1964" y="1155"/>
                      <a:pt x="1971" y="1169"/>
                      <a:pt x="1964" y="1192"/>
                    </a:cubicBezTo>
                    <a:cubicBezTo>
                      <a:pt x="1964" y="1255"/>
                      <a:pt x="1928" y="1342"/>
                      <a:pt x="1885" y="1399"/>
                    </a:cubicBezTo>
                    <a:cubicBezTo>
                      <a:pt x="1812" y="1500"/>
                      <a:pt x="1691" y="1537"/>
                      <a:pt x="1626" y="1537"/>
                    </a:cubicBezTo>
                    <a:cubicBezTo>
                      <a:pt x="1626" y="1544"/>
                      <a:pt x="1626" y="1550"/>
                      <a:pt x="1619" y="1557"/>
                    </a:cubicBezTo>
                    <a:lnTo>
                      <a:pt x="1619" y="1607"/>
                    </a:lnTo>
                    <a:lnTo>
                      <a:pt x="1619" y="1644"/>
                    </a:lnTo>
                    <a:lnTo>
                      <a:pt x="1619" y="1666"/>
                    </a:lnTo>
                    <a:cubicBezTo>
                      <a:pt x="1612" y="1673"/>
                      <a:pt x="1612" y="1680"/>
                      <a:pt x="1612" y="1694"/>
                    </a:cubicBezTo>
                    <a:lnTo>
                      <a:pt x="1612" y="1759"/>
                    </a:lnTo>
                    <a:cubicBezTo>
                      <a:pt x="1612" y="1795"/>
                      <a:pt x="1612" y="1823"/>
                      <a:pt x="1619" y="1852"/>
                    </a:cubicBezTo>
                    <a:cubicBezTo>
                      <a:pt x="1619" y="1895"/>
                      <a:pt x="1626" y="1925"/>
                      <a:pt x="1640" y="1959"/>
                    </a:cubicBezTo>
                    <a:cubicBezTo>
                      <a:pt x="1597" y="1644"/>
                      <a:pt x="1928" y="1680"/>
                      <a:pt x="2086" y="1205"/>
                    </a:cubicBezTo>
                    <a:cubicBezTo>
                      <a:pt x="2130" y="1226"/>
                      <a:pt x="2173" y="1235"/>
                      <a:pt x="2216" y="1235"/>
                    </a:cubicBezTo>
                    <a:cubicBezTo>
                      <a:pt x="2425" y="1235"/>
                      <a:pt x="2604" y="1047"/>
                      <a:pt x="2625" y="810"/>
                    </a:cubicBezTo>
                    <a:cubicBezTo>
                      <a:pt x="2640" y="579"/>
                      <a:pt x="2488" y="393"/>
                      <a:pt x="2280" y="393"/>
                    </a:cubicBezTo>
                    <a:cubicBezTo>
                      <a:pt x="2200" y="393"/>
                      <a:pt x="2130" y="422"/>
                      <a:pt x="2064" y="465"/>
                    </a:cubicBezTo>
                    <a:cubicBezTo>
                      <a:pt x="1993" y="336"/>
                      <a:pt x="1878" y="207"/>
                      <a:pt x="1705" y="113"/>
                    </a:cubicBezTo>
                    <a:cubicBezTo>
                      <a:pt x="1551" y="32"/>
                      <a:pt x="1384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416;p51">
                <a:extLst>
                  <a:ext uri="{FF2B5EF4-FFF2-40B4-BE49-F238E27FC236}">
                    <a16:creationId xmlns:a16="http://schemas.microsoft.com/office/drawing/2014/main" id="{202F3C23-621F-5110-9A72-0A1D9F75CB12}"/>
                  </a:ext>
                </a:extLst>
              </p:cNvPr>
              <p:cNvSpPr/>
              <p:nvPr/>
            </p:nvSpPr>
            <p:spPr>
              <a:xfrm>
                <a:off x="4559905" y="2309355"/>
                <a:ext cx="343276" cy="34770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3" extrusionOk="0">
                    <a:moveTo>
                      <a:pt x="194" y="639"/>
                    </a:moveTo>
                    <a:cubicBezTo>
                      <a:pt x="197" y="639"/>
                      <a:pt x="200" y="640"/>
                      <a:pt x="202" y="641"/>
                    </a:cubicBezTo>
                    <a:cubicBezTo>
                      <a:pt x="223" y="641"/>
                      <a:pt x="230" y="656"/>
                      <a:pt x="237" y="670"/>
                    </a:cubicBezTo>
                    <a:cubicBezTo>
                      <a:pt x="246" y="684"/>
                      <a:pt x="246" y="691"/>
                      <a:pt x="246" y="706"/>
                    </a:cubicBezTo>
                    <a:cubicBezTo>
                      <a:pt x="246" y="742"/>
                      <a:pt x="216" y="770"/>
                      <a:pt x="194" y="770"/>
                    </a:cubicBezTo>
                    <a:cubicBezTo>
                      <a:pt x="166" y="763"/>
                      <a:pt x="151" y="734"/>
                      <a:pt x="151" y="699"/>
                    </a:cubicBezTo>
                    <a:cubicBezTo>
                      <a:pt x="151" y="691"/>
                      <a:pt x="151" y="677"/>
                      <a:pt x="159" y="670"/>
                    </a:cubicBezTo>
                    <a:cubicBezTo>
                      <a:pt x="165" y="652"/>
                      <a:pt x="180" y="639"/>
                      <a:pt x="194" y="639"/>
                    </a:cubicBezTo>
                    <a:close/>
                    <a:moveTo>
                      <a:pt x="806" y="699"/>
                    </a:moveTo>
                    <a:cubicBezTo>
                      <a:pt x="841" y="706"/>
                      <a:pt x="863" y="734"/>
                      <a:pt x="856" y="777"/>
                    </a:cubicBezTo>
                    <a:cubicBezTo>
                      <a:pt x="856" y="820"/>
                      <a:pt x="827" y="849"/>
                      <a:pt x="791" y="849"/>
                    </a:cubicBezTo>
                    <a:cubicBezTo>
                      <a:pt x="784" y="849"/>
                      <a:pt x="770" y="843"/>
                      <a:pt x="763" y="829"/>
                    </a:cubicBezTo>
                    <a:cubicBezTo>
                      <a:pt x="748" y="813"/>
                      <a:pt x="741" y="793"/>
                      <a:pt x="741" y="770"/>
                    </a:cubicBezTo>
                    <a:cubicBezTo>
                      <a:pt x="741" y="749"/>
                      <a:pt x="748" y="734"/>
                      <a:pt x="763" y="727"/>
                    </a:cubicBezTo>
                    <a:cubicBezTo>
                      <a:pt x="770" y="706"/>
                      <a:pt x="791" y="699"/>
                      <a:pt x="806" y="699"/>
                    </a:cubicBezTo>
                    <a:close/>
                    <a:moveTo>
                      <a:pt x="194" y="1"/>
                    </a:moveTo>
                    <a:cubicBezTo>
                      <a:pt x="80" y="139"/>
                      <a:pt x="37" y="296"/>
                      <a:pt x="30" y="468"/>
                    </a:cubicBezTo>
                    <a:lnTo>
                      <a:pt x="30" y="527"/>
                    </a:lnTo>
                    <a:lnTo>
                      <a:pt x="30" y="561"/>
                    </a:lnTo>
                    <a:lnTo>
                      <a:pt x="30" y="648"/>
                    </a:lnTo>
                    <a:cubicBezTo>
                      <a:pt x="30" y="720"/>
                      <a:pt x="30" y="763"/>
                      <a:pt x="21" y="806"/>
                    </a:cubicBezTo>
                    <a:lnTo>
                      <a:pt x="21" y="843"/>
                    </a:lnTo>
                    <a:cubicBezTo>
                      <a:pt x="21" y="879"/>
                      <a:pt x="21" y="915"/>
                      <a:pt x="14" y="972"/>
                    </a:cubicBezTo>
                    <a:cubicBezTo>
                      <a:pt x="1" y="1072"/>
                      <a:pt x="64" y="1281"/>
                      <a:pt x="166" y="1396"/>
                    </a:cubicBezTo>
                    <a:cubicBezTo>
                      <a:pt x="209" y="1446"/>
                      <a:pt x="252" y="1476"/>
                      <a:pt x="296" y="1483"/>
                    </a:cubicBezTo>
                    <a:cubicBezTo>
                      <a:pt x="321" y="1489"/>
                      <a:pt x="351" y="1493"/>
                      <a:pt x="384" y="1493"/>
                    </a:cubicBezTo>
                    <a:cubicBezTo>
                      <a:pt x="418" y="1493"/>
                      <a:pt x="453" y="1489"/>
                      <a:pt x="489" y="1483"/>
                    </a:cubicBezTo>
                    <a:cubicBezTo>
                      <a:pt x="575" y="1467"/>
                      <a:pt x="668" y="1446"/>
                      <a:pt x="763" y="1410"/>
                    </a:cubicBezTo>
                    <a:cubicBezTo>
                      <a:pt x="892" y="1346"/>
                      <a:pt x="1022" y="1260"/>
                      <a:pt x="1108" y="1131"/>
                    </a:cubicBezTo>
                    <a:lnTo>
                      <a:pt x="1129" y="1131"/>
                    </a:lnTo>
                    <a:cubicBezTo>
                      <a:pt x="1194" y="1131"/>
                      <a:pt x="1315" y="1094"/>
                      <a:pt x="1388" y="993"/>
                    </a:cubicBezTo>
                    <a:cubicBezTo>
                      <a:pt x="1431" y="936"/>
                      <a:pt x="1467" y="849"/>
                      <a:pt x="1467" y="786"/>
                    </a:cubicBezTo>
                    <a:cubicBezTo>
                      <a:pt x="1474" y="763"/>
                      <a:pt x="1467" y="749"/>
                      <a:pt x="1467" y="734"/>
                    </a:cubicBezTo>
                    <a:cubicBezTo>
                      <a:pt x="1460" y="699"/>
                      <a:pt x="1431" y="677"/>
                      <a:pt x="1388" y="670"/>
                    </a:cubicBezTo>
                    <a:cubicBezTo>
                      <a:pt x="1331" y="670"/>
                      <a:pt x="1288" y="691"/>
                      <a:pt x="1251" y="720"/>
                    </a:cubicBezTo>
                    <a:cubicBezTo>
                      <a:pt x="1229" y="734"/>
                      <a:pt x="1215" y="756"/>
                      <a:pt x="1201" y="770"/>
                    </a:cubicBezTo>
                    <a:lnTo>
                      <a:pt x="1201" y="777"/>
                    </a:lnTo>
                    <a:cubicBezTo>
                      <a:pt x="1093" y="749"/>
                      <a:pt x="936" y="706"/>
                      <a:pt x="763" y="604"/>
                    </a:cubicBezTo>
                    <a:cubicBezTo>
                      <a:pt x="720" y="591"/>
                      <a:pt x="684" y="561"/>
                      <a:pt x="641" y="541"/>
                    </a:cubicBezTo>
                    <a:lnTo>
                      <a:pt x="634" y="534"/>
                    </a:lnTo>
                    <a:cubicBezTo>
                      <a:pt x="518" y="461"/>
                      <a:pt x="432" y="382"/>
                      <a:pt x="366" y="296"/>
                    </a:cubicBezTo>
                    <a:cubicBezTo>
                      <a:pt x="280" y="196"/>
                      <a:pt x="230" y="96"/>
                      <a:pt x="194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417;p51">
                <a:extLst>
                  <a:ext uri="{FF2B5EF4-FFF2-40B4-BE49-F238E27FC236}">
                    <a16:creationId xmlns:a16="http://schemas.microsoft.com/office/drawing/2014/main" id="{74361D1B-C8E3-0F9B-0CD3-F6E2AA8011B6}"/>
                  </a:ext>
                </a:extLst>
              </p:cNvPr>
              <p:cNvSpPr/>
              <p:nvPr/>
            </p:nvSpPr>
            <p:spPr>
              <a:xfrm>
                <a:off x="4732241" y="2472142"/>
                <a:ext cx="28878" cy="3516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1" extrusionOk="0">
                    <a:moveTo>
                      <a:pt x="66" y="0"/>
                    </a:moveTo>
                    <a:cubicBezTo>
                      <a:pt x="51" y="0"/>
                      <a:pt x="30" y="7"/>
                      <a:pt x="23" y="28"/>
                    </a:cubicBezTo>
                    <a:cubicBezTo>
                      <a:pt x="8" y="35"/>
                      <a:pt x="1" y="50"/>
                      <a:pt x="1" y="71"/>
                    </a:cubicBezTo>
                    <a:cubicBezTo>
                      <a:pt x="1" y="94"/>
                      <a:pt x="8" y="114"/>
                      <a:pt x="23" y="130"/>
                    </a:cubicBezTo>
                    <a:cubicBezTo>
                      <a:pt x="30" y="144"/>
                      <a:pt x="44" y="150"/>
                      <a:pt x="51" y="150"/>
                    </a:cubicBezTo>
                    <a:cubicBezTo>
                      <a:pt x="87" y="150"/>
                      <a:pt x="116" y="121"/>
                      <a:pt x="116" y="78"/>
                    </a:cubicBezTo>
                    <a:cubicBezTo>
                      <a:pt x="123" y="35"/>
                      <a:pt x="101" y="7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418;p51">
                <a:extLst>
                  <a:ext uri="{FF2B5EF4-FFF2-40B4-BE49-F238E27FC236}">
                    <a16:creationId xmlns:a16="http://schemas.microsoft.com/office/drawing/2014/main" id="{104E5569-972D-73F3-CE95-5AA07992DAA1}"/>
                  </a:ext>
                </a:extLst>
              </p:cNvPr>
              <p:cNvSpPr/>
              <p:nvPr/>
            </p:nvSpPr>
            <p:spPr>
              <a:xfrm>
                <a:off x="4594838" y="2457936"/>
                <a:ext cx="22357" cy="3097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3" extrusionOk="0">
                    <a:moveTo>
                      <a:pt x="44" y="1"/>
                    </a:moveTo>
                    <a:cubicBezTo>
                      <a:pt x="30" y="1"/>
                      <a:pt x="15" y="14"/>
                      <a:pt x="9" y="32"/>
                    </a:cubicBezTo>
                    <a:cubicBezTo>
                      <a:pt x="1" y="39"/>
                      <a:pt x="1" y="53"/>
                      <a:pt x="1" y="61"/>
                    </a:cubicBezTo>
                    <a:cubicBezTo>
                      <a:pt x="1" y="96"/>
                      <a:pt x="16" y="125"/>
                      <a:pt x="44" y="132"/>
                    </a:cubicBezTo>
                    <a:cubicBezTo>
                      <a:pt x="66" y="132"/>
                      <a:pt x="96" y="104"/>
                      <a:pt x="96" y="68"/>
                    </a:cubicBezTo>
                    <a:cubicBezTo>
                      <a:pt x="96" y="53"/>
                      <a:pt x="96" y="46"/>
                      <a:pt x="87" y="32"/>
                    </a:cubicBezTo>
                    <a:cubicBezTo>
                      <a:pt x="80" y="18"/>
                      <a:pt x="73" y="3"/>
                      <a:pt x="52" y="3"/>
                    </a:cubicBezTo>
                    <a:cubicBezTo>
                      <a:pt x="50" y="2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419;p51">
                <a:extLst>
                  <a:ext uri="{FF2B5EF4-FFF2-40B4-BE49-F238E27FC236}">
                    <a16:creationId xmlns:a16="http://schemas.microsoft.com/office/drawing/2014/main" id="{7CD2F1D1-1FDF-3AF6-37A4-80B2760A3ADA}"/>
                  </a:ext>
                </a:extLst>
              </p:cNvPr>
              <p:cNvSpPr/>
              <p:nvPr/>
            </p:nvSpPr>
            <p:spPr>
              <a:xfrm>
                <a:off x="4623483" y="2525473"/>
                <a:ext cx="8617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37" h="88" fill="none" extrusionOk="0">
                    <a:moveTo>
                      <a:pt x="36" y="87"/>
                    </a:moveTo>
                    <a:cubicBezTo>
                      <a:pt x="36" y="87"/>
                      <a:pt x="0" y="58"/>
                      <a:pt x="23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420;p51">
                <a:extLst>
                  <a:ext uri="{FF2B5EF4-FFF2-40B4-BE49-F238E27FC236}">
                    <a16:creationId xmlns:a16="http://schemas.microsoft.com/office/drawing/2014/main" id="{391FD94F-B618-1CB5-7056-9C561F40B65B}"/>
                  </a:ext>
                </a:extLst>
              </p:cNvPr>
              <p:cNvSpPr/>
              <p:nvPr/>
            </p:nvSpPr>
            <p:spPr>
              <a:xfrm>
                <a:off x="4625113" y="2584161"/>
                <a:ext cx="57290" cy="1350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8" fill="none" extrusionOk="0">
                    <a:moveTo>
                      <a:pt x="0" y="14"/>
                    </a:moveTo>
                    <a:cubicBezTo>
                      <a:pt x="0" y="14"/>
                      <a:pt x="116" y="58"/>
                      <a:pt x="245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421;p51">
                <a:extLst>
                  <a:ext uri="{FF2B5EF4-FFF2-40B4-BE49-F238E27FC236}">
                    <a16:creationId xmlns:a16="http://schemas.microsoft.com/office/drawing/2014/main" id="{34DA95A4-C78F-27DD-54D9-7F3439E4F0FD}"/>
                  </a:ext>
                </a:extLst>
              </p:cNvPr>
              <p:cNvSpPr/>
              <p:nvPr/>
            </p:nvSpPr>
            <p:spPr>
              <a:xfrm>
                <a:off x="4697308" y="2435113"/>
                <a:ext cx="11877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 fill="none" extrusionOk="0">
                    <a:moveTo>
                      <a:pt x="51" y="1"/>
                    </a:moveTo>
                    <a:cubicBezTo>
                      <a:pt x="14" y="1"/>
                      <a:pt x="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422;p51">
                <a:extLst>
                  <a:ext uri="{FF2B5EF4-FFF2-40B4-BE49-F238E27FC236}">
                    <a16:creationId xmlns:a16="http://schemas.microsoft.com/office/drawing/2014/main" id="{D592866D-D84A-9076-E534-0B67767569F1}"/>
                  </a:ext>
                </a:extLst>
              </p:cNvPr>
              <p:cNvSpPr/>
              <p:nvPr/>
            </p:nvSpPr>
            <p:spPr>
              <a:xfrm>
                <a:off x="4600195" y="2419976"/>
                <a:ext cx="20261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" fill="none" extrusionOk="0">
                    <a:moveTo>
                      <a:pt x="86" y="29"/>
                    </a:moveTo>
                    <a:cubicBezTo>
                      <a:pt x="86" y="29"/>
                      <a:pt x="50" y="9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423;p51">
                <a:extLst>
                  <a:ext uri="{FF2B5EF4-FFF2-40B4-BE49-F238E27FC236}">
                    <a16:creationId xmlns:a16="http://schemas.microsoft.com/office/drawing/2014/main" id="{508F032F-1F3A-D37B-A7F5-5FB1A68923FE}"/>
                  </a:ext>
                </a:extLst>
              </p:cNvPr>
              <p:cNvSpPr/>
              <p:nvPr/>
            </p:nvSpPr>
            <p:spPr>
              <a:xfrm>
                <a:off x="4866151" y="3104894"/>
                <a:ext cx="217983" cy="291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52" extrusionOk="0">
                    <a:moveTo>
                      <a:pt x="763" y="0"/>
                    </a:moveTo>
                    <a:cubicBezTo>
                      <a:pt x="647" y="50"/>
                      <a:pt x="361" y="173"/>
                      <a:pt x="318" y="194"/>
                    </a:cubicBezTo>
                    <a:cubicBezTo>
                      <a:pt x="268" y="216"/>
                      <a:pt x="238" y="266"/>
                      <a:pt x="209" y="323"/>
                    </a:cubicBezTo>
                    <a:cubicBezTo>
                      <a:pt x="188" y="380"/>
                      <a:pt x="36" y="668"/>
                      <a:pt x="23" y="704"/>
                    </a:cubicBezTo>
                    <a:cubicBezTo>
                      <a:pt x="9" y="747"/>
                      <a:pt x="9" y="913"/>
                      <a:pt x="0" y="956"/>
                    </a:cubicBezTo>
                    <a:cubicBezTo>
                      <a:pt x="0" y="992"/>
                      <a:pt x="52" y="1129"/>
                      <a:pt x="66" y="1156"/>
                    </a:cubicBezTo>
                    <a:cubicBezTo>
                      <a:pt x="72" y="1190"/>
                      <a:pt x="84" y="1229"/>
                      <a:pt x="99" y="1229"/>
                    </a:cubicBezTo>
                    <a:cubicBezTo>
                      <a:pt x="100" y="1229"/>
                      <a:pt x="101" y="1229"/>
                      <a:pt x="102" y="1229"/>
                    </a:cubicBezTo>
                    <a:cubicBezTo>
                      <a:pt x="122" y="1222"/>
                      <a:pt x="143" y="1183"/>
                      <a:pt x="139" y="1154"/>
                    </a:cubicBezTo>
                    <a:lnTo>
                      <a:pt x="139" y="1154"/>
                    </a:lnTo>
                    <a:cubicBezTo>
                      <a:pt x="141" y="1160"/>
                      <a:pt x="145" y="1168"/>
                      <a:pt x="145" y="1179"/>
                    </a:cubicBezTo>
                    <a:cubicBezTo>
                      <a:pt x="151" y="1212"/>
                      <a:pt x="164" y="1252"/>
                      <a:pt x="178" y="1252"/>
                    </a:cubicBezTo>
                    <a:cubicBezTo>
                      <a:pt x="179" y="1252"/>
                      <a:pt x="180" y="1252"/>
                      <a:pt x="181" y="1251"/>
                    </a:cubicBezTo>
                    <a:cubicBezTo>
                      <a:pt x="195" y="1242"/>
                      <a:pt x="231" y="1199"/>
                      <a:pt x="216" y="1122"/>
                    </a:cubicBezTo>
                    <a:cubicBezTo>
                      <a:pt x="216" y="1099"/>
                      <a:pt x="216" y="1079"/>
                      <a:pt x="209" y="1063"/>
                    </a:cubicBezTo>
                    <a:lnTo>
                      <a:pt x="209" y="1042"/>
                    </a:lnTo>
                    <a:lnTo>
                      <a:pt x="209" y="1027"/>
                    </a:lnTo>
                    <a:cubicBezTo>
                      <a:pt x="224" y="1070"/>
                      <a:pt x="268" y="1149"/>
                      <a:pt x="281" y="1172"/>
                    </a:cubicBezTo>
                    <a:cubicBezTo>
                      <a:pt x="285" y="1181"/>
                      <a:pt x="296" y="1188"/>
                      <a:pt x="307" y="1188"/>
                    </a:cubicBezTo>
                    <a:cubicBezTo>
                      <a:pt x="321" y="1188"/>
                      <a:pt x="335" y="1179"/>
                      <a:pt x="338" y="1156"/>
                    </a:cubicBezTo>
                    <a:cubicBezTo>
                      <a:pt x="338" y="1106"/>
                      <a:pt x="324" y="1063"/>
                      <a:pt x="318" y="1027"/>
                    </a:cubicBezTo>
                    <a:cubicBezTo>
                      <a:pt x="306" y="1005"/>
                      <a:pt x="312" y="965"/>
                      <a:pt x="313" y="932"/>
                    </a:cubicBezTo>
                    <a:lnTo>
                      <a:pt x="313" y="932"/>
                    </a:lnTo>
                    <a:cubicBezTo>
                      <a:pt x="315" y="948"/>
                      <a:pt x="318" y="961"/>
                      <a:pt x="318" y="970"/>
                    </a:cubicBezTo>
                    <a:cubicBezTo>
                      <a:pt x="331" y="1006"/>
                      <a:pt x="425" y="1092"/>
                      <a:pt x="440" y="1106"/>
                    </a:cubicBezTo>
                    <a:cubicBezTo>
                      <a:pt x="442" y="1109"/>
                      <a:pt x="445" y="1110"/>
                      <a:pt x="447" y="1110"/>
                    </a:cubicBezTo>
                    <a:cubicBezTo>
                      <a:pt x="462" y="1110"/>
                      <a:pt x="480" y="1076"/>
                      <a:pt x="461" y="1027"/>
                    </a:cubicBezTo>
                    <a:cubicBezTo>
                      <a:pt x="440" y="970"/>
                      <a:pt x="411" y="956"/>
                      <a:pt x="411" y="920"/>
                    </a:cubicBezTo>
                    <a:cubicBezTo>
                      <a:pt x="411" y="891"/>
                      <a:pt x="397" y="761"/>
                      <a:pt x="404" y="747"/>
                    </a:cubicBezTo>
                    <a:cubicBezTo>
                      <a:pt x="411" y="734"/>
                      <a:pt x="490" y="647"/>
                      <a:pt x="518" y="518"/>
                    </a:cubicBezTo>
                    <a:cubicBezTo>
                      <a:pt x="533" y="452"/>
                      <a:pt x="533" y="409"/>
                      <a:pt x="554" y="395"/>
                    </a:cubicBezTo>
                    <a:cubicBezTo>
                      <a:pt x="561" y="380"/>
                      <a:pt x="706" y="345"/>
                      <a:pt x="820" y="316"/>
                    </a:cubicBezTo>
                    <a:cubicBezTo>
                      <a:pt x="863" y="309"/>
                      <a:pt x="906" y="294"/>
                      <a:pt x="935" y="287"/>
                    </a:cubicBezTo>
                    <a:lnTo>
                      <a:pt x="899" y="230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424;p51">
                <a:extLst>
                  <a:ext uri="{FF2B5EF4-FFF2-40B4-BE49-F238E27FC236}">
                    <a16:creationId xmlns:a16="http://schemas.microsoft.com/office/drawing/2014/main" id="{C0262BB9-B020-A360-14B9-A0AD228ACC4C}"/>
                  </a:ext>
                </a:extLst>
              </p:cNvPr>
              <p:cNvSpPr/>
              <p:nvPr/>
            </p:nvSpPr>
            <p:spPr>
              <a:xfrm>
                <a:off x="4931592" y="3283751"/>
                <a:ext cx="6987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fill="none" extrusionOk="0">
                    <a:moveTo>
                      <a:pt x="0" y="0"/>
                    </a:moveTo>
                    <a:cubicBezTo>
                      <a:pt x="0" y="0"/>
                      <a:pt x="14" y="73"/>
                      <a:pt x="30" y="12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425;p51">
                <a:extLst>
                  <a:ext uri="{FF2B5EF4-FFF2-40B4-BE49-F238E27FC236}">
                    <a16:creationId xmlns:a16="http://schemas.microsoft.com/office/drawing/2014/main" id="{8093D149-129B-B140-D1F3-66310A07D27E}"/>
                  </a:ext>
                </a:extLst>
              </p:cNvPr>
              <p:cNvSpPr/>
              <p:nvPr/>
            </p:nvSpPr>
            <p:spPr>
              <a:xfrm>
                <a:off x="4938346" y="3313794"/>
                <a:ext cx="233" cy="23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fill="none" extrusionOk="0">
                    <a:moveTo>
                      <a:pt x="1" y="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426;p51">
                <a:extLst>
                  <a:ext uri="{FF2B5EF4-FFF2-40B4-BE49-F238E27FC236}">
                    <a16:creationId xmlns:a16="http://schemas.microsoft.com/office/drawing/2014/main" id="{94DD4F67-CC6C-087D-D113-86BA2A5ED782}"/>
                  </a:ext>
                </a:extLst>
              </p:cNvPr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extrusionOk="0">
                    <a:moveTo>
                      <a:pt x="0" y="1"/>
                    </a:moveTo>
                    <a:cubicBezTo>
                      <a:pt x="0" y="1"/>
                      <a:pt x="14" y="123"/>
                      <a:pt x="21" y="194"/>
                    </a:cubicBezTo>
                    <a:cubicBezTo>
                      <a:pt x="21" y="201"/>
                      <a:pt x="21" y="201"/>
                      <a:pt x="28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2427;p51">
                <a:extLst>
                  <a:ext uri="{FF2B5EF4-FFF2-40B4-BE49-F238E27FC236}">
                    <a16:creationId xmlns:a16="http://schemas.microsoft.com/office/drawing/2014/main" id="{6E0A70AA-9C57-854D-55A4-60400338182D}"/>
                  </a:ext>
                </a:extLst>
              </p:cNvPr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fill="none" extrusionOk="0">
                    <a:moveTo>
                      <a:pt x="28" y="209"/>
                    </a:moveTo>
                    <a:cubicBezTo>
                      <a:pt x="21" y="201"/>
                      <a:pt x="21" y="201"/>
                      <a:pt x="21" y="194"/>
                    </a:cubicBezTo>
                    <a:cubicBezTo>
                      <a:pt x="14" y="123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428;p51">
                <a:extLst>
                  <a:ext uri="{FF2B5EF4-FFF2-40B4-BE49-F238E27FC236}">
                    <a16:creationId xmlns:a16="http://schemas.microsoft.com/office/drawing/2014/main" id="{273FA48A-39DC-E2F9-FE40-A58B9CD0937F}"/>
                  </a:ext>
                </a:extLst>
              </p:cNvPr>
              <p:cNvSpPr/>
              <p:nvPr/>
            </p:nvSpPr>
            <p:spPr>
              <a:xfrm>
                <a:off x="4912961" y="3332192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fill="none" extrusionOk="0">
                    <a:moveTo>
                      <a:pt x="1" y="1"/>
                    </a:moveTo>
                    <a:cubicBezTo>
                      <a:pt x="1" y="8"/>
                      <a:pt x="1" y="8"/>
                      <a:pt x="8" y="1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429;p51">
                <a:extLst>
                  <a:ext uri="{FF2B5EF4-FFF2-40B4-BE49-F238E27FC236}">
                    <a16:creationId xmlns:a16="http://schemas.microsoft.com/office/drawing/2014/main" id="{B084F9FF-7D2C-90DF-532D-2C9D7E50050C}"/>
                  </a:ext>
                </a:extLst>
              </p:cNvPr>
              <p:cNvSpPr/>
              <p:nvPr/>
            </p:nvSpPr>
            <p:spPr>
              <a:xfrm>
                <a:off x="4914591" y="3337548"/>
                <a:ext cx="23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fill="none" extrusionOk="0">
                    <a:moveTo>
                      <a:pt x="1" y="1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430;p51">
                <a:extLst>
                  <a:ext uri="{FF2B5EF4-FFF2-40B4-BE49-F238E27FC236}">
                    <a16:creationId xmlns:a16="http://schemas.microsoft.com/office/drawing/2014/main" id="{E841A063-21EB-7390-C69B-E34643CF53D7}"/>
                  </a:ext>
                </a:extLst>
              </p:cNvPr>
              <p:cNvSpPr/>
              <p:nvPr/>
            </p:nvSpPr>
            <p:spPr>
              <a:xfrm>
                <a:off x="4914591" y="3347562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fill="none" extrusionOk="0">
                    <a:moveTo>
                      <a:pt x="1" y="2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2431;p51">
                <a:extLst>
                  <a:ext uri="{FF2B5EF4-FFF2-40B4-BE49-F238E27FC236}">
                    <a16:creationId xmlns:a16="http://schemas.microsoft.com/office/drawing/2014/main" id="{489E736A-50FA-155A-160B-B4C3A51601EA}"/>
                  </a:ext>
                </a:extLst>
              </p:cNvPr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432;p51">
                <a:extLst>
                  <a:ext uri="{FF2B5EF4-FFF2-40B4-BE49-F238E27FC236}">
                    <a16:creationId xmlns:a16="http://schemas.microsoft.com/office/drawing/2014/main" id="{27F8FC09-C919-8927-E569-54821324CDF8}"/>
                  </a:ext>
                </a:extLst>
              </p:cNvPr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fill="none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433;p51">
                <a:extLst>
                  <a:ext uri="{FF2B5EF4-FFF2-40B4-BE49-F238E27FC236}">
                    <a16:creationId xmlns:a16="http://schemas.microsoft.com/office/drawing/2014/main" id="{B4E0B964-E225-7A11-2FCD-A0A1BB1FCA8D}"/>
                  </a:ext>
                </a:extLst>
              </p:cNvPr>
              <p:cNvSpPr/>
              <p:nvPr/>
            </p:nvSpPr>
            <p:spPr>
              <a:xfrm>
                <a:off x="4884549" y="2778388"/>
                <a:ext cx="430609" cy="40173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25" extrusionOk="0">
                    <a:moveTo>
                      <a:pt x="316" y="0"/>
                    </a:moveTo>
                    <a:cubicBezTo>
                      <a:pt x="206" y="0"/>
                      <a:pt x="41" y="235"/>
                      <a:pt x="7" y="511"/>
                    </a:cubicBezTo>
                    <a:lnTo>
                      <a:pt x="7" y="554"/>
                    </a:lnTo>
                    <a:lnTo>
                      <a:pt x="7" y="574"/>
                    </a:lnTo>
                    <a:cubicBezTo>
                      <a:pt x="0" y="654"/>
                      <a:pt x="7" y="726"/>
                      <a:pt x="16" y="790"/>
                    </a:cubicBezTo>
                    <a:cubicBezTo>
                      <a:pt x="16" y="812"/>
                      <a:pt x="23" y="826"/>
                      <a:pt x="23" y="849"/>
                    </a:cubicBezTo>
                    <a:cubicBezTo>
                      <a:pt x="44" y="942"/>
                      <a:pt x="73" y="1014"/>
                      <a:pt x="116" y="1057"/>
                    </a:cubicBezTo>
                    <a:cubicBezTo>
                      <a:pt x="137" y="1085"/>
                      <a:pt x="166" y="1107"/>
                      <a:pt x="195" y="1114"/>
                    </a:cubicBezTo>
                    <a:lnTo>
                      <a:pt x="232" y="1114"/>
                    </a:lnTo>
                    <a:lnTo>
                      <a:pt x="232" y="1128"/>
                    </a:lnTo>
                    <a:cubicBezTo>
                      <a:pt x="375" y="1151"/>
                      <a:pt x="942" y="1244"/>
                      <a:pt x="942" y="1244"/>
                    </a:cubicBezTo>
                    <a:cubicBezTo>
                      <a:pt x="827" y="1294"/>
                      <a:pt x="670" y="1373"/>
                      <a:pt x="670" y="1373"/>
                    </a:cubicBezTo>
                    <a:lnTo>
                      <a:pt x="684" y="1402"/>
                    </a:lnTo>
                    <a:lnTo>
                      <a:pt x="820" y="1632"/>
                    </a:lnTo>
                    <a:lnTo>
                      <a:pt x="856" y="1689"/>
                    </a:lnTo>
                    <a:lnTo>
                      <a:pt x="870" y="1725"/>
                    </a:lnTo>
                    <a:cubicBezTo>
                      <a:pt x="870" y="1725"/>
                      <a:pt x="1208" y="1696"/>
                      <a:pt x="1460" y="1625"/>
                    </a:cubicBezTo>
                    <a:cubicBezTo>
                      <a:pt x="1553" y="1596"/>
                      <a:pt x="1632" y="1559"/>
                      <a:pt x="1676" y="1516"/>
                    </a:cubicBezTo>
                    <a:cubicBezTo>
                      <a:pt x="1848" y="1359"/>
                      <a:pt x="1812" y="1230"/>
                      <a:pt x="1755" y="1171"/>
                    </a:cubicBezTo>
                    <a:cubicBezTo>
                      <a:pt x="1741" y="1157"/>
                      <a:pt x="1719" y="1135"/>
                      <a:pt x="1676" y="1107"/>
                    </a:cubicBezTo>
                    <a:cubicBezTo>
                      <a:pt x="1526" y="978"/>
                      <a:pt x="1172" y="683"/>
                      <a:pt x="949" y="497"/>
                    </a:cubicBezTo>
                    <a:cubicBezTo>
                      <a:pt x="684" y="272"/>
                      <a:pt x="346" y="7"/>
                      <a:pt x="346" y="7"/>
                    </a:cubicBezTo>
                    <a:cubicBezTo>
                      <a:pt x="336" y="2"/>
                      <a:pt x="326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434;p51">
                <a:extLst>
                  <a:ext uri="{FF2B5EF4-FFF2-40B4-BE49-F238E27FC236}">
                    <a16:creationId xmlns:a16="http://schemas.microsoft.com/office/drawing/2014/main" id="{E4C12D17-5EE9-EDE3-347E-9D1E5407EE92}"/>
                  </a:ext>
                </a:extLst>
              </p:cNvPr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435;p51">
                <a:extLst>
                  <a:ext uri="{FF2B5EF4-FFF2-40B4-BE49-F238E27FC236}">
                    <a16:creationId xmlns:a16="http://schemas.microsoft.com/office/drawing/2014/main" id="{43F90AE1-9351-AD9C-B57D-99F3E5054939}"/>
                  </a:ext>
                </a:extLst>
              </p:cNvPr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436;p51">
                <a:extLst>
                  <a:ext uri="{FF2B5EF4-FFF2-40B4-BE49-F238E27FC236}">
                    <a16:creationId xmlns:a16="http://schemas.microsoft.com/office/drawing/2014/main" id="{EFFAB132-CD1E-3DFA-6EB0-95119FFDAB4B}"/>
                  </a:ext>
                </a:extLst>
              </p:cNvPr>
              <p:cNvSpPr/>
              <p:nvPr/>
            </p:nvSpPr>
            <p:spPr>
              <a:xfrm>
                <a:off x="5040350" y="3030837"/>
                <a:ext cx="206105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05" fill="none" extrusionOk="0">
                    <a:moveTo>
                      <a:pt x="884" y="51"/>
                    </a:moveTo>
                    <a:cubicBezTo>
                      <a:pt x="575" y="1"/>
                      <a:pt x="439" y="73"/>
                      <a:pt x="382" y="110"/>
                    </a:cubicBezTo>
                    <a:cubicBezTo>
                      <a:pt x="360" y="117"/>
                      <a:pt x="323" y="130"/>
                      <a:pt x="273" y="160"/>
                    </a:cubicBezTo>
                    <a:cubicBezTo>
                      <a:pt x="158" y="210"/>
                      <a:pt x="1" y="289"/>
                      <a:pt x="1" y="289"/>
                    </a:cubicBezTo>
                    <a:lnTo>
                      <a:pt x="15" y="318"/>
                    </a:lnTo>
                    <a:lnTo>
                      <a:pt x="151" y="548"/>
                    </a:lnTo>
                    <a:lnTo>
                      <a:pt x="187" y="60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437;p51">
                <a:extLst>
                  <a:ext uri="{FF2B5EF4-FFF2-40B4-BE49-F238E27FC236}">
                    <a16:creationId xmlns:a16="http://schemas.microsoft.com/office/drawing/2014/main" id="{5B41EECF-1C53-75C7-D00C-5FA6BD5E5322}"/>
                  </a:ext>
                </a:extLst>
              </p:cNvPr>
              <p:cNvSpPr/>
              <p:nvPr/>
            </p:nvSpPr>
            <p:spPr>
              <a:xfrm>
                <a:off x="4549891" y="2428360"/>
                <a:ext cx="309973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71" extrusionOk="0">
                    <a:moveTo>
                      <a:pt x="130" y="43"/>
                    </a:moveTo>
                    <a:cubicBezTo>
                      <a:pt x="144" y="43"/>
                      <a:pt x="159" y="43"/>
                      <a:pt x="180" y="50"/>
                    </a:cubicBezTo>
                    <a:cubicBezTo>
                      <a:pt x="202" y="50"/>
                      <a:pt x="223" y="59"/>
                      <a:pt x="252" y="59"/>
                    </a:cubicBezTo>
                    <a:cubicBezTo>
                      <a:pt x="273" y="66"/>
                      <a:pt x="302" y="73"/>
                      <a:pt x="323" y="87"/>
                    </a:cubicBezTo>
                    <a:lnTo>
                      <a:pt x="339" y="87"/>
                    </a:lnTo>
                    <a:lnTo>
                      <a:pt x="339" y="93"/>
                    </a:lnTo>
                    <a:lnTo>
                      <a:pt x="346" y="102"/>
                    </a:lnTo>
                    <a:lnTo>
                      <a:pt x="346" y="145"/>
                    </a:lnTo>
                    <a:cubicBezTo>
                      <a:pt x="346" y="152"/>
                      <a:pt x="346" y="159"/>
                      <a:pt x="339" y="166"/>
                    </a:cubicBezTo>
                    <a:lnTo>
                      <a:pt x="339" y="188"/>
                    </a:lnTo>
                    <a:cubicBezTo>
                      <a:pt x="339" y="202"/>
                      <a:pt x="332" y="216"/>
                      <a:pt x="332" y="238"/>
                    </a:cubicBezTo>
                    <a:cubicBezTo>
                      <a:pt x="316" y="266"/>
                      <a:pt x="309" y="302"/>
                      <a:pt x="289" y="318"/>
                    </a:cubicBezTo>
                    <a:cubicBezTo>
                      <a:pt x="273" y="332"/>
                      <a:pt x="259" y="338"/>
                      <a:pt x="245" y="345"/>
                    </a:cubicBezTo>
                    <a:cubicBezTo>
                      <a:pt x="230" y="345"/>
                      <a:pt x="216" y="352"/>
                      <a:pt x="194" y="352"/>
                    </a:cubicBezTo>
                    <a:cubicBezTo>
                      <a:pt x="166" y="352"/>
                      <a:pt x="130" y="345"/>
                      <a:pt x="107" y="325"/>
                    </a:cubicBezTo>
                    <a:cubicBezTo>
                      <a:pt x="80" y="309"/>
                      <a:pt x="57" y="288"/>
                      <a:pt x="44" y="266"/>
                    </a:cubicBezTo>
                    <a:lnTo>
                      <a:pt x="44" y="252"/>
                    </a:lnTo>
                    <a:cubicBezTo>
                      <a:pt x="44" y="252"/>
                      <a:pt x="44" y="245"/>
                      <a:pt x="37" y="245"/>
                    </a:cubicBezTo>
                    <a:lnTo>
                      <a:pt x="37" y="238"/>
                    </a:lnTo>
                    <a:lnTo>
                      <a:pt x="37" y="231"/>
                    </a:lnTo>
                    <a:cubicBezTo>
                      <a:pt x="37" y="216"/>
                      <a:pt x="37" y="202"/>
                      <a:pt x="44" y="188"/>
                    </a:cubicBezTo>
                    <a:cubicBezTo>
                      <a:pt x="44" y="166"/>
                      <a:pt x="51" y="137"/>
                      <a:pt x="51" y="116"/>
                    </a:cubicBezTo>
                    <a:cubicBezTo>
                      <a:pt x="57" y="102"/>
                      <a:pt x="57" y="80"/>
                      <a:pt x="64" y="73"/>
                    </a:cubicBezTo>
                    <a:cubicBezTo>
                      <a:pt x="73" y="66"/>
                      <a:pt x="73" y="59"/>
                      <a:pt x="73" y="59"/>
                    </a:cubicBezTo>
                    <a:lnTo>
                      <a:pt x="80" y="50"/>
                    </a:lnTo>
                    <a:lnTo>
                      <a:pt x="87" y="50"/>
                    </a:lnTo>
                    <a:cubicBezTo>
                      <a:pt x="87" y="50"/>
                      <a:pt x="94" y="50"/>
                      <a:pt x="94" y="43"/>
                    </a:cubicBezTo>
                    <a:close/>
                    <a:moveTo>
                      <a:pt x="677" y="109"/>
                    </a:moveTo>
                    <a:cubicBezTo>
                      <a:pt x="697" y="116"/>
                      <a:pt x="727" y="116"/>
                      <a:pt x="754" y="116"/>
                    </a:cubicBezTo>
                    <a:cubicBezTo>
                      <a:pt x="777" y="116"/>
                      <a:pt x="813" y="123"/>
                      <a:pt x="849" y="123"/>
                    </a:cubicBezTo>
                    <a:cubicBezTo>
                      <a:pt x="884" y="130"/>
                      <a:pt x="920" y="137"/>
                      <a:pt x="956" y="145"/>
                    </a:cubicBezTo>
                    <a:cubicBezTo>
                      <a:pt x="979" y="145"/>
                      <a:pt x="999" y="152"/>
                      <a:pt x="1013" y="159"/>
                    </a:cubicBezTo>
                    <a:cubicBezTo>
                      <a:pt x="1029" y="159"/>
                      <a:pt x="1036" y="159"/>
                      <a:pt x="1049" y="166"/>
                    </a:cubicBezTo>
                    <a:lnTo>
                      <a:pt x="1056" y="166"/>
                    </a:lnTo>
                    <a:cubicBezTo>
                      <a:pt x="1056" y="173"/>
                      <a:pt x="1056" y="173"/>
                      <a:pt x="1065" y="173"/>
                    </a:cubicBezTo>
                    <a:cubicBezTo>
                      <a:pt x="1072" y="188"/>
                      <a:pt x="1072" y="202"/>
                      <a:pt x="1072" y="223"/>
                    </a:cubicBezTo>
                    <a:cubicBezTo>
                      <a:pt x="1079" y="231"/>
                      <a:pt x="1079" y="238"/>
                      <a:pt x="1079" y="245"/>
                    </a:cubicBezTo>
                    <a:lnTo>
                      <a:pt x="1079" y="259"/>
                    </a:lnTo>
                    <a:cubicBezTo>
                      <a:pt x="1072" y="266"/>
                      <a:pt x="1072" y="302"/>
                      <a:pt x="1072" y="309"/>
                    </a:cubicBezTo>
                    <a:cubicBezTo>
                      <a:pt x="1065" y="325"/>
                      <a:pt x="1065" y="332"/>
                      <a:pt x="1056" y="345"/>
                    </a:cubicBezTo>
                    <a:cubicBezTo>
                      <a:pt x="1056" y="361"/>
                      <a:pt x="1049" y="368"/>
                      <a:pt x="1049" y="375"/>
                    </a:cubicBezTo>
                    <a:cubicBezTo>
                      <a:pt x="1036" y="395"/>
                      <a:pt x="1022" y="404"/>
                      <a:pt x="999" y="418"/>
                    </a:cubicBezTo>
                    <a:cubicBezTo>
                      <a:pt x="992" y="425"/>
                      <a:pt x="986" y="425"/>
                      <a:pt x="970" y="432"/>
                    </a:cubicBezTo>
                    <a:lnTo>
                      <a:pt x="942" y="439"/>
                    </a:lnTo>
                    <a:cubicBezTo>
                      <a:pt x="913" y="439"/>
                      <a:pt x="892" y="447"/>
                      <a:pt x="870" y="447"/>
                    </a:cubicBezTo>
                    <a:cubicBezTo>
                      <a:pt x="827" y="447"/>
                      <a:pt x="784" y="447"/>
                      <a:pt x="741" y="432"/>
                    </a:cubicBezTo>
                    <a:cubicBezTo>
                      <a:pt x="697" y="425"/>
                      <a:pt x="661" y="411"/>
                      <a:pt x="625" y="388"/>
                    </a:cubicBezTo>
                    <a:cubicBezTo>
                      <a:pt x="611" y="382"/>
                      <a:pt x="590" y="368"/>
                      <a:pt x="582" y="352"/>
                    </a:cubicBezTo>
                    <a:cubicBezTo>
                      <a:pt x="575" y="352"/>
                      <a:pt x="568" y="345"/>
                      <a:pt x="561" y="338"/>
                    </a:cubicBezTo>
                    <a:lnTo>
                      <a:pt x="561" y="332"/>
                    </a:lnTo>
                    <a:lnTo>
                      <a:pt x="554" y="332"/>
                    </a:lnTo>
                    <a:lnTo>
                      <a:pt x="554" y="318"/>
                    </a:lnTo>
                    <a:cubicBezTo>
                      <a:pt x="547" y="288"/>
                      <a:pt x="554" y="231"/>
                      <a:pt x="561" y="202"/>
                    </a:cubicBezTo>
                    <a:lnTo>
                      <a:pt x="561" y="180"/>
                    </a:lnTo>
                    <a:cubicBezTo>
                      <a:pt x="561" y="173"/>
                      <a:pt x="568" y="173"/>
                      <a:pt x="568" y="166"/>
                    </a:cubicBezTo>
                    <a:cubicBezTo>
                      <a:pt x="568" y="152"/>
                      <a:pt x="575" y="145"/>
                      <a:pt x="575" y="137"/>
                    </a:cubicBezTo>
                    <a:cubicBezTo>
                      <a:pt x="590" y="123"/>
                      <a:pt x="597" y="116"/>
                      <a:pt x="604" y="116"/>
                    </a:cubicBezTo>
                    <a:lnTo>
                      <a:pt x="618" y="116"/>
                    </a:lnTo>
                    <a:cubicBezTo>
                      <a:pt x="618" y="116"/>
                      <a:pt x="640" y="116"/>
                      <a:pt x="677" y="109"/>
                    </a:cubicBezTo>
                    <a:close/>
                    <a:moveTo>
                      <a:pt x="130" y="0"/>
                    </a:moveTo>
                    <a:cubicBezTo>
                      <a:pt x="116" y="0"/>
                      <a:pt x="101" y="7"/>
                      <a:pt x="94" y="7"/>
                    </a:cubicBezTo>
                    <a:lnTo>
                      <a:pt x="73" y="7"/>
                    </a:lnTo>
                    <a:cubicBezTo>
                      <a:pt x="73" y="12"/>
                      <a:pt x="71" y="12"/>
                      <a:pt x="68" y="12"/>
                    </a:cubicBezTo>
                    <a:cubicBezTo>
                      <a:pt x="65" y="12"/>
                      <a:pt x="61" y="12"/>
                      <a:pt x="57" y="16"/>
                    </a:cubicBezTo>
                    <a:lnTo>
                      <a:pt x="57" y="23"/>
                    </a:lnTo>
                    <a:cubicBezTo>
                      <a:pt x="57" y="23"/>
                      <a:pt x="21" y="30"/>
                      <a:pt x="14" y="37"/>
                    </a:cubicBezTo>
                    <a:cubicBezTo>
                      <a:pt x="7" y="37"/>
                      <a:pt x="7" y="43"/>
                      <a:pt x="7" y="50"/>
                    </a:cubicBezTo>
                    <a:cubicBezTo>
                      <a:pt x="0" y="59"/>
                      <a:pt x="0" y="73"/>
                      <a:pt x="0" y="80"/>
                    </a:cubicBezTo>
                    <a:cubicBezTo>
                      <a:pt x="0" y="80"/>
                      <a:pt x="14" y="87"/>
                      <a:pt x="21" y="93"/>
                    </a:cubicBezTo>
                    <a:cubicBezTo>
                      <a:pt x="21" y="102"/>
                      <a:pt x="14" y="109"/>
                      <a:pt x="14" y="116"/>
                    </a:cubicBezTo>
                    <a:cubicBezTo>
                      <a:pt x="14" y="137"/>
                      <a:pt x="7" y="159"/>
                      <a:pt x="7" y="188"/>
                    </a:cubicBezTo>
                    <a:lnTo>
                      <a:pt x="7" y="231"/>
                    </a:lnTo>
                    <a:lnTo>
                      <a:pt x="7" y="238"/>
                    </a:lnTo>
                    <a:lnTo>
                      <a:pt x="7" y="245"/>
                    </a:lnTo>
                    <a:lnTo>
                      <a:pt x="7" y="252"/>
                    </a:lnTo>
                    <a:cubicBezTo>
                      <a:pt x="14" y="259"/>
                      <a:pt x="14" y="266"/>
                      <a:pt x="21" y="275"/>
                    </a:cubicBezTo>
                    <a:cubicBezTo>
                      <a:pt x="37" y="302"/>
                      <a:pt x="64" y="332"/>
                      <a:pt x="94" y="345"/>
                    </a:cubicBezTo>
                    <a:cubicBezTo>
                      <a:pt x="123" y="368"/>
                      <a:pt x="159" y="375"/>
                      <a:pt x="194" y="375"/>
                    </a:cubicBezTo>
                    <a:cubicBezTo>
                      <a:pt x="230" y="375"/>
                      <a:pt x="273" y="368"/>
                      <a:pt x="302" y="338"/>
                    </a:cubicBezTo>
                    <a:cubicBezTo>
                      <a:pt x="339" y="318"/>
                      <a:pt x="352" y="282"/>
                      <a:pt x="366" y="252"/>
                    </a:cubicBezTo>
                    <a:cubicBezTo>
                      <a:pt x="375" y="231"/>
                      <a:pt x="382" y="216"/>
                      <a:pt x="382" y="195"/>
                    </a:cubicBezTo>
                    <a:cubicBezTo>
                      <a:pt x="389" y="188"/>
                      <a:pt x="389" y="180"/>
                      <a:pt x="389" y="173"/>
                    </a:cubicBezTo>
                    <a:cubicBezTo>
                      <a:pt x="394" y="172"/>
                      <a:pt x="399" y="172"/>
                      <a:pt x="405" y="172"/>
                    </a:cubicBezTo>
                    <a:cubicBezTo>
                      <a:pt x="452" y="172"/>
                      <a:pt x="506" y="196"/>
                      <a:pt x="525" y="202"/>
                    </a:cubicBezTo>
                    <a:cubicBezTo>
                      <a:pt x="525" y="238"/>
                      <a:pt x="518" y="288"/>
                      <a:pt x="525" y="325"/>
                    </a:cubicBezTo>
                    <a:lnTo>
                      <a:pt x="525" y="338"/>
                    </a:lnTo>
                    <a:lnTo>
                      <a:pt x="532" y="345"/>
                    </a:lnTo>
                    <a:cubicBezTo>
                      <a:pt x="532" y="352"/>
                      <a:pt x="532" y="352"/>
                      <a:pt x="539" y="352"/>
                    </a:cubicBezTo>
                    <a:cubicBezTo>
                      <a:pt x="547" y="368"/>
                      <a:pt x="554" y="375"/>
                      <a:pt x="561" y="382"/>
                    </a:cubicBezTo>
                    <a:cubicBezTo>
                      <a:pt x="575" y="388"/>
                      <a:pt x="590" y="404"/>
                      <a:pt x="611" y="411"/>
                    </a:cubicBezTo>
                    <a:cubicBezTo>
                      <a:pt x="647" y="432"/>
                      <a:pt x="691" y="447"/>
                      <a:pt x="734" y="461"/>
                    </a:cubicBezTo>
                    <a:cubicBezTo>
                      <a:pt x="764" y="466"/>
                      <a:pt x="798" y="471"/>
                      <a:pt x="831" y="471"/>
                    </a:cubicBezTo>
                    <a:cubicBezTo>
                      <a:pt x="844" y="471"/>
                      <a:pt x="857" y="470"/>
                      <a:pt x="870" y="468"/>
                    </a:cubicBezTo>
                    <a:cubicBezTo>
                      <a:pt x="920" y="468"/>
                      <a:pt x="970" y="461"/>
                      <a:pt x="1013" y="439"/>
                    </a:cubicBezTo>
                    <a:cubicBezTo>
                      <a:pt x="1036" y="432"/>
                      <a:pt x="1056" y="418"/>
                      <a:pt x="1079" y="395"/>
                    </a:cubicBezTo>
                    <a:cubicBezTo>
                      <a:pt x="1086" y="382"/>
                      <a:pt x="1086" y="368"/>
                      <a:pt x="1092" y="361"/>
                    </a:cubicBezTo>
                    <a:cubicBezTo>
                      <a:pt x="1099" y="345"/>
                      <a:pt x="1099" y="338"/>
                      <a:pt x="1108" y="325"/>
                    </a:cubicBezTo>
                    <a:cubicBezTo>
                      <a:pt x="1115" y="318"/>
                      <a:pt x="1115" y="275"/>
                      <a:pt x="1122" y="259"/>
                    </a:cubicBezTo>
                    <a:cubicBezTo>
                      <a:pt x="1122" y="259"/>
                      <a:pt x="1129" y="245"/>
                      <a:pt x="1136" y="245"/>
                    </a:cubicBezTo>
                    <a:cubicBezTo>
                      <a:pt x="1136" y="238"/>
                      <a:pt x="1143" y="238"/>
                      <a:pt x="1151" y="231"/>
                    </a:cubicBezTo>
                    <a:lnTo>
                      <a:pt x="1294" y="275"/>
                    </a:lnTo>
                    <a:lnTo>
                      <a:pt x="1331" y="223"/>
                    </a:lnTo>
                    <a:lnTo>
                      <a:pt x="1143" y="145"/>
                    </a:lnTo>
                    <a:cubicBezTo>
                      <a:pt x="1129" y="145"/>
                      <a:pt x="1079" y="123"/>
                      <a:pt x="1079" y="123"/>
                    </a:cubicBezTo>
                    <a:cubicBezTo>
                      <a:pt x="1072" y="123"/>
                      <a:pt x="1072" y="123"/>
                      <a:pt x="1065" y="116"/>
                    </a:cubicBezTo>
                    <a:cubicBezTo>
                      <a:pt x="1049" y="116"/>
                      <a:pt x="1042" y="109"/>
                      <a:pt x="1029" y="109"/>
                    </a:cubicBezTo>
                    <a:cubicBezTo>
                      <a:pt x="1006" y="102"/>
                      <a:pt x="986" y="102"/>
                      <a:pt x="963" y="93"/>
                    </a:cubicBezTo>
                    <a:cubicBezTo>
                      <a:pt x="927" y="87"/>
                      <a:pt x="884" y="80"/>
                      <a:pt x="856" y="80"/>
                    </a:cubicBezTo>
                    <a:cubicBezTo>
                      <a:pt x="784" y="73"/>
                      <a:pt x="720" y="73"/>
                      <a:pt x="677" y="73"/>
                    </a:cubicBezTo>
                    <a:lnTo>
                      <a:pt x="611" y="73"/>
                    </a:lnTo>
                    <a:cubicBezTo>
                      <a:pt x="611" y="73"/>
                      <a:pt x="604" y="73"/>
                      <a:pt x="590" y="80"/>
                    </a:cubicBezTo>
                    <a:cubicBezTo>
                      <a:pt x="575" y="87"/>
                      <a:pt x="561" y="93"/>
                      <a:pt x="547" y="116"/>
                    </a:cubicBezTo>
                    <a:cubicBezTo>
                      <a:pt x="539" y="123"/>
                      <a:pt x="539" y="130"/>
                      <a:pt x="539" y="137"/>
                    </a:cubicBezTo>
                    <a:cubicBezTo>
                      <a:pt x="482" y="109"/>
                      <a:pt x="418" y="109"/>
                      <a:pt x="396" y="109"/>
                    </a:cubicBezTo>
                    <a:cubicBezTo>
                      <a:pt x="396" y="102"/>
                      <a:pt x="396" y="93"/>
                      <a:pt x="389" y="87"/>
                    </a:cubicBezTo>
                    <a:lnTo>
                      <a:pt x="389" y="73"/>
                    </a:lnTo>
                    <a:cubicBezTo>
                      <a:pt x="382" y="66"/>
                      <a:pt x="382" y="59"/>
                      <a:pt x="375" y="59"/>
                    </a:cubicBezTo>
                    <a:lnTo>
                      <a:pt x="366" y="50"/>
                    </a:lnTo>
                    <a:lnTo>
                      <a:pt x="359" y="50"/>
                    </a:lnTo>
                    <a:lnTo>
                      <a:pt x="359" y="43"/>
                    </a:lnTo>
                    <a:lnTo>
                      <a:pt x="346" y="43"/>
                    </a:lnTo>
                    <a:cubicBezTo>
                      <a:pt x="316" y="30"/>
                      <a:pt x="289" y="23"/>
                      <a:pt x="259" y="16"/>
                    </a:cubicBezTo>
                    <a:cubicBezTo>
                      <a:pt x="237" y="7"/>
                      <a:pt x="209" y="7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438;p51">
              <a:extLst>
                <a:ext uri="{FF2B5EF4-FFF2-40B4-BE49-F238E27FC236}">
                  <a16:creationId xmlns:a16="http://schemas.microsoft.com/office/drawing/2014/main" id="{4D1FD91C-06FF-E7D9-E3B9-6CEFDAFCCB95}"/>
                </a:ext>
              </a:extLst>
            </p:cNvPr>
            <p:cNvGrpSpPr/>
            <p:nvPr/>
          </p:nvGrpSpPr>
          <p:grpSpPr>
            <a:xfrm>
              <a:off x="7732315" y="1409998"/>
              <a:ext cx="114150" cy="114196"/>
              <a:chOff x="-685100" y="4136737"/>
              <a:chExt cx="38359" cy="38359"/>
            </a:xfrm>
          </p:grpSpPr>
          <p:sp>
            <p:nvSpPr>
              <p:cNvPr id="1470" name="Google Shape;2439;p51">
                <a:extLst>
                  <a:ext uri="{FF2B5EF4-FFF2-40B4-BE49-F238E27FC236}">
                    <a16:creationId xmlns:a16="http://schemas.microsoft.com/office/drawing/2014/main" id="{64DEC2C9-54D8-13F5-CB01-B4E661502AD1}"/>
                  </a:ext>
                </a:extLst>
              </p:cNvPr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440;p51">
                <a:extLst>
                  <a:ext uri="{FF2B5EF4-FFF2-40B4-BE49-F238E27FC236}">
                    <a16:creationId xmlns:a16="http://schemas.microsoft.com/office/drawing/2014/main" id="{76C3A871-74A8-4973-243B-8E373A17FC95}"/>
                  </a:ext>
                </a:extLst>
              </p:cNvPr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7" name="Google Shape;2441;p51">
              <a:extLst>
                <a:ext uri="{FF2B5EF4-FFF2-40B4-BE49-F238E27FC236}">
                  <a16:creationId xmlns:a16="http://schemas.microsoft.com/office/drawing/2014/main" id="{8BE920DA-4EAF-4D40-26F6-0CA60F129355}"/>
                </a:ext>
              </a:extLst>
            </p:cNvPr>
            <p:cNvSpPr/>
            <p:nvPr/>
          </p:nvSpPr>
          <p:spPr>
            <a:xfrm>
              <a:off x="6130587" y="207966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442;p51">
              <a:extLst>
                <a:ext uri="{FF2B5EF4-FFF2-40B4-BE49-F238E27FC236}">
                  <a16:creationId xmlns:a16="http://schemas.microsoft.com/office/drawing/2014/main" id="{1B093EC4-50B9-0B99-28B1-5CD551A87BD5}"/>
                </a:ext>
              </a:extLst>
            </p:cNvPr>
            <p:cNvSpPr/>
            <p:nvPr/>
          </p:nvSpPr>
          <p:spPr>
            <a:xfrm>
              <a:off x="4489390" y="3340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443;p51">
              <a:extLst>
                <a:ext uri="{FF2B5EF4-FFF2-40B4-BE49-F238E27FC236}">
                  <a16:creationId xmlns:a16="http://schemas.microsoft.com/office/drawing/2014/main" id="{3B61C4E8-E52C-E392-8BB9-9875C9101A6E}"/>
                </a:ext>
              </a:extLst>
            </p:cNvPr>
            <p:cNvSpPr/>
            <p:nvPr/>
          </p:nvSpPr>
          <p:spPr>
            <a:xfrm>
              <a:off x="5368540" y="16594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901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1. Kết nối CSDL</a:t>
            </a:r>
            <a:endParaRPr sz="350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1015647" y="1177750"/>
            <a:ext cx="6321122" cy="2525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Kết nối CSDL bằng cách sử dụng JDBC</a:t>
            </a:r>
            <a:endParaRPr sz="200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D4EE67-9933-D71C-D94A-7CB570C3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10" y="1804305"/>
            <a:ext cx="5637317" cy="24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682007" y="630139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2. Cú pháp và phương thức truy cập vào CSDL</a:t>
            </a:r>
            <a:endParaRPr sz="2500"/>
          </a:p>
        </p:txBody>
      </p:sp>
      <p:grpSp>
        <p:nvGrpSpPr>
          <p:cNvPr id="1712" name="Google Shape;1712;p46"/>
          <p:cNvGrpSpPr/>
          <p:nvPr/>
        </p:nvGrpSpPr>
        <p:grpSpPr>
          <a:xfrm rot="9960963">
            <a:off x="7706909" y="3394633"/>
            <a:ext cx="1008300" cy="1522388"/>
            <a:chOff x="5174818" y="7590625"/>
            <a:chExt cx="1185673" cy="1790196"/>
          </a:xfrm>
        </p:grpSpPr>
        <p:sp>
          <p:nvSpPr>
            <p:cNvPr id="1713" name="Google Shape;1713;p46"/>
            <p:cNvSpPr/>
            <p:nvPr/>
          </p:nvSpPr>
          <p:spPr>
            <a:xfrm>
              <a:off x="5642810" y="8978580"/>
              <a:ext cx="15689" cy="6342"/>
            </a:xfrm>
            <a:custGeom>
              <a:avLst/>
              <a:gdLst/>
              <a:ahLst/>
              <a:cxnLst/>
              <a:rect l="l" t="t" r="r" b="b"/>
              <a:pathLst>
                <a:path w="94" h="38" extrusionOk="0">
                  <a:moveTo>
                    <a:pt x="30" y="1"/>
                  </a:moveTo>
                  <a:lnTo>
                    <a:pt x="0" y="3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extrusionOk="0">
                  <a:moveTo>
                    <a:pt x="1" y="0"/>
                  </a:moveTo>
                  <a:lnTo>
                    <a:pt x="1" y="6980"/>
                  </a:lnTo>
                  <a:cubicBezTo>
                    <a:pt x="1" y="7003"/>
                    <a:pt x="1" y="7016"/>
                    <a:pt x="7" y="7037"/>
                  </a:cubicBezTo>
                  <a:lnTo>
                    <a:pt x="7" y="50"/>
                  </a:lnTo>
                  <a:cubicBezTo>
                    <a:pt x="1" y="37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fill="none" extrusionOk="0">
                  <a:moveTo>
                    <a:pt x="7" y="50"/>
                  </a:moveTo>
                  <a:lnTo>
                    <a:pt x="7" y="7037"/>
                  </a:lnTo>
                  <a:cubicBezTo>
                    <a:pt x="1" y="7016"/>
                    <a:pt x="1" y="7003"/>
                    <a:pt x="1" y="6980"/>
                  </a:cubicBezTo>
                  <a:lnTo>
                    <a:pt x="1" y="0"/>
                  </a:lnTo>
                  <a:cubicBezTo>
                    <a:pt x="1" y="16"/>
                    <a:pt x="1" y="37"/>
                    <a:pt x="7" y="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5174818" y="8206158"/>
              <a:ext cx="35050" cy="1174660"/>
            </a:xfrm>
            <a:custGeom>
              <a:avLst/>
              <a:gdLst/>
              <a:ahLst/>
              <a:cxnLst/>
              <a:rect l="l" t="t" r="r" b="b"/>
              <a:pathLst>
                <a:path w="210" h="7038" extrusionOk="0">
                  <a:moveTo>
                    <a:pt x="1" y="0"/>
                  </a:moveTo>
                  <a:lnTo>
                    <a:pt x="1" y="6987"/>
                  </a:lnTo>
                  <a:lnTo>
                    <a:pt x="210" y="7037"/>
                  </a:lnTo>
                  <a:lnTo>
                    <a:pt x="21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5209701" y="7610987"/>
              <a:ext cx="1038968" cy="1769834"/>
            </a:xfrm>
            <a:custGeom>
              <a:avLst/>
              <a:gdLst/>
              <a:ahLst/>
              <a:cxnLst/>
              <a:rect l="l" t="t" r="r" b="b"/>
              <a:pathLst>
                <a:path w="6225" h="10604" extrusionOk="0">
                  <a:moveTo>
                    <a:pt x="6225" y="1"/>
                  </a:moveTo>
                  <a:lnTo>
                    <a:pt x="2307" y="1344"/>
                  </a:lnTo>
                  <a:lnTo>
                    <a:pt x="1" y="3616"/>
                  </a:lnTo>
                  <a:lnTo>
                    <a:pt x="1" y="10603"/>
                  </a:lnTo>
                  <a:lnTo>
                    <a:pt x="409" y="10193"/>
                  </a:lnTo>
                  <a:lnTo>
                    <a:pt x="409" y="3710"/>
                  </a:lnTo>
                  <a:lnTo>
                    <a:pt x="2178" y="1553"/>
                  </a:lnTo>
                  <a:lnTo>
                    <a:pt x="2307" y="1474"/>
                  </a:lnTo>
                  <a:lnTo>
                    <a:pt x="2509" y="1358"/>
                  </a:lnTo>
                  <a:lnTo>
                    <a:pt x="6225" y="332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5174818" y="7590625"/>
              <a:ext cx="1073851" cy="624048"/>
            </a:xfrm>
            <a:custGeom>
              <a:avLst/>
              <a:gdLst/>
              <a:ahLst/>
              <a:cxnLst/>
              <a:rect l="l" t="t" r="r" b="b"/>
              <a:pathLst>
                <a:path w="6434" h="3739" extrusionOk="0">
                  <a:moveTo>
                    <a:pt x="6348" y="0"/>
                  </a:moveTo>
                  <a:lnTo>
                    <a:pt x="2618" y="1280"/>
                  </a:lnTo>
                  <a:cubicBezTo>
                    <a:pt x="2587" y="1274"/>
                    <a:pt x="2556" y="1271"/>
                    <a:pt x="2525" y="1271"/>
                  </a:cubicBezTo>
                  <a:cubicBezTo>
                    <a:pt x="2437" y="1271"/>
                    <a:pt x="2350" y="1293"/>
                    <a:pt x="2287" y="1330"/>
                  </a:cubicBezTo>
                  <a:cubicBezTo>
                    <a:pt x="2193" y="1380"/>
                    <a:pt x="2164" y="1460"/>
                    <a:pt x="2193" y="1523"/>
                  </a:cubicBezTo>
                  <a:lnTo>
                    <a:pt x="1" y="3688"/>
                  </a:lnTo>
                  <a:lnTo>
                    <a:pt x="210" y="3738"/>
                  </a:lnTo>
                  <a:lnTo>
                    <a:pt x="2516" y="1466"/>
                  </a:lnTo>
                  <a:lnTo>
                    <a:pt x="6434" y="123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5647650" y="7704619"/>
              <a:ext cx="635899" cy="176249"/>
            </a:xfrm>
            <a:custGeom>
              <a:avLst/>
              <a:gdLst/>
              <a:ahLst/>
              <a:cxnLst/>
              <a:rect l="l" t="t" r="r" b="b"/>
              <a:pathLst>
                <a:path w="3810" h="1056" extrusionOk="0">
                  <a:moveTo>
                    <a:pt x="3810" y="0"/>
                  </a:moveTo>
                  <a:lnTo>
                    <a:pt x="3601" y="57"/>
                  </a:lnTo>
                  <a:lnTo>
                    <a:pt x="1" y="1049"/>
                  </a:lnTo>
                  <a:cubicBezTo>
                    <a:pt x="1" y="1049"/>
                    <a:pt x="189" y="1056"/>
                    <a:pt x="495" y="1056"/>
                  </a:cubicBezTo>
                  <a:cubicBezTo>
                    <a:pt x="1195" y="1056"/>
                    <a:pt x="2511" y="1021"/>
                    <a:pt x="3601" y="790"/>
                  </a:cubicBezTo>
                  <a:cubicBezTo>
                    <a:pt x="3673" y="777"/>
                    <a:pt x="3744" y="763"/>
                    <a:pt x="3810" y="74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5346560" y="7879699"/>
              <a:ext cx="301259" cy="1467407"/>
            </a:xfrm>
            <a:custGeom>
              <a:avLst/>
              <a:gdLst/>
              <a:ahLst/>
              <a:cxnLst/>
              <a:rect l="l" t="t" r="r" b="b"/>
              <a:pathLst>
                <a:path w="1805" h="8792" extrusionOk="0">
                  <a:moveTo>
                    <a:pt x="1805" y="0"/>
                  </a:moveTo>
                  <a:lnTo>
                    <a:pt x="1487" y="388"/>
                  </a:lnTo>
                  <a:lnTo>
                    <a:pt x="0" y="2215"/>
                  </a:lnTo>
                  <a:lnTo>
                    <a:pt x="0" y="8791"/>
                  </a:lnTo>
                  <a:lnTo>
                    <a:pt x="1775" y="6621"/>
                  </a:lnTo>
                  <a:lnTo>
                    <a:pt x="1805" y="65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5277963" y="8230025"/>
              <a:ext cx="68597" cy="1117078"/>
            </a:xfrm>
            <a:custGeom>
              <a:avLst/>
              <a:gdLst/>
              <a:ahLst/>
              <a:cxnLst/>
              <a:rect l="l" t="t" r="r" b="b"/>
              <a:pathLst>
                <a:path w="411" h="6693" extrusionOk="0">
                  <a:moveTo>
                    <a:pt x="0" y="1"/>
                  </a:moveTo>
                  <a:lnTo>
                    <a:pt x="0" y="6585"/>
                  </a:lnTo>
                  <a:lnTo>
                    <a:pt x="411" y="6692"/>
                  </a:lnTo>
                  <a:lnTo>
                    <a:pt x="411" y="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5277963" y="7664896"/>
              <a:ext cx="1005588" cy="584659"/>
            </a:xfrm>
            <a:custGeom>
              <a:avLst/>
              <a:gdLst/>
              <a:ahLst/>
              <a:cxnLst/>
              <a:rect l="l" t="t" r="r" b="b"/>
              <a:pathLst>
                <a:path w="6025" h="3503" extrusionOk="0">
                  <a:moveTo>
                    <a:pt x="5830" y="0"/>
                  </a:moveTo>
                  <a:lnTo>
                    <a:pt x="5816" y="9"/>
                  </a:lnTo>
                  <a:lnTo>
                    <a:pt x="2100" y="1035"/>
                  </a:lnTo>
                  <a:lnTo>
                    <a:pt x="1898" y="1151"/>
                  </a:lnTo>
                  <a:lnTo>
                    <a:pt x="1769" y="1230"/>
                  </a:lnTo>
                  <a:lnTo>
                    <a:pt x="0" y="3387"/>
                  </a:lnTo>
                  <a:lnTo>
                    <a:pt x="411" y="3502"/>
                  </a:lnTo>
                  <a:lnTo>
                    <a:pt x="1898" y="1675"/>
                  </a:lnTo>
                  <a:lnTo>
                    <a:pt x="2216" y="1287"/>
                  </a:lnTo>
                  <a:lnTo>
                    <a:pt x="5816" y="295"/>
                  </a:lnTo>
                  <a:lnTo>
                    <a:pt x="6025" y="238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5647650" y="7807597"/>
              <a:ext cx="712841" cy="1175494"/>
            </a:xfrm>
            <a:custGeom>
              <a:avLst/>
              <a:gdLst/>
              <a:ahLst/>
              <a:cxnLst/>
              <a:rect l="l" t="t" r="r" b="b"/>
              <a:pathLst>
                <a:path w="4271" h="7043" extrusionOk="0">
                  <a:moveTo>
                    <a:pt x="4270" y="1"/>
                  </a:moveTo>
                  <a:cubicBezTo>
                    <a:pt x="4125" y="44"/>
                    <a:pt x="3968" y="87"/>
                    <a:pt x="3810" y="130"/>
                  </a:cubicBezTo>
                  <a:cubicBezTo>
                    <a:pt x="3744" y="146"/>
                    <a:pt x="3673" y="160"/>
                    <a:pt x="3601" y="173"/>
                  </a:cubicBezTo>
                  <a:cubicBezTo>
                    <a:pt x="2511" y="404"/>
                    <a:pt x="1195" y="439"/>
                    <a:pt x="495" y="439"/>
                  </a:cubicBezTo>
                  <a:cubicBezTo>
                    <a:pt x="189" y="439"/>
                    <a:pt x="1" y="432"/>
                    <a:pt x="1" y="432"/>
                  </a:cubicBezTo>
                  <a:lnTo>
                    <a:pt x="1" y="7017"/>
                  </a:lnTo>
                  <a:lnTo>
                    <a:pt x="64" y="7017"/>
                  </a:lnTo>
                  <a:cubicBezTo>
                    <a:pt x="192" y="7026"/>
                    <a:pt x="503" y="7043"/>
                    <a:pt x="918" y="7043"/>
                  </a:cubicBezTo>
                  <a:cubicBezTo>
                    <a:pt x="1813" y="7043"/>
                    <a:pt x="3194" y="6966"/>
                    <a:pt x="4270" y="657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extrusionOk="0">
                  <a:moveTo>
                    <a:pt x="1460" y="1"/>
                  </a:moveTo>
                  <a:lnTo>
                    <a:pt x="1" y="177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fill="none" extrusionOk="0">
                  <a:moveTo>
                    <a:pt x="1460" y="1"/>
                  </a:moveTo>
                  <a:lnTo>
                    <a:pt x="1" y="177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5684869" y="792543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5684869" y="800571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60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5684869" y="8085989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2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5684869" y="8166436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5684869" y="8246716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89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5684869" y="832699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98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5684869" y="8407609"/>
              <a:ext cx="636900" cy="77943"/>
            </a:xfrm>
            <a:custGeom>
              <a:avLst/>
              <a:gdLst/>
              <a:ahLst/>
              <a:cxnLst/>
              <a:rect l="l" t="t" r="r" b="b"/>
              <a:pathLst>
                <a:path w="3816" h="467" fill="none" extrusionOk="0">
                  <a:moveTo>
                    <a:pt x="0" y="396"/>
                  </a:moveTo>
                  <a:cubicBezTo>
                    <a:pt x="28" y="396"/>
                    <a:pt x="2422" y="467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5684869" y="8488055"/>
              <a:ext cx="636900" cy="78110"/>
            </a:xfrm>
            <a:custGeom>
              <a:avLst/>
              <a:gdLst/>
              <a:ahLst/>
              <a:cxnLst/>
              <a:rect l="l" t="t" r="r" b="b"/>
              <a:pathLst>
                <a:path w="3816" h="468" fill="none" extrusionOk="0">
                  <a:moveTo>
                    <a:pt x="0" y="395"/>
                  </a:moveTo>
                  <a:cubicBezTo>
                    <a:pt x="28" y="395"/>
                    <a:pt x="2422" y="468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5684869" y="856833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96"/>
                  </a:moveTo>
                  <a:cubicBezTo>
                    <a:pt x="28" y="396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5684869" y="8649783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1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5684869" y="8730230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5684869" y="8810843"/>
              <a:ext cx="636900" cy="76608"/>
            </a:xfrm>
            <a:custGeom>
              <a:avLst/>
              <a:gdLst/>
              <a:ahLst/>
              <a:cxnLst/>
              <a:rect l="l" t="t" r="r" b="b"/>
              <a:pathLst>
                <a:path w="3816" h="459" fill="none" extrusionOk="0">
                  <a:moveTo>
                    <a:pt x="0" y="388"/>
                  </a:moveTo>
                  <a:cubicBezTo>
                    <a:pt x="28" y="388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5638971" y="8149245"/>
              <a:ext cx="98639" cy="97638"/>
            </a:xfrm>
            <a:custGeom>
              <a:avLst/>
              <a:gdLst/>
              <a:ahLst/>
              <a:cxnLst/>
              <a:rect l="l" t="t" r="r" b="b"/>
              <a:pathLst>
                <a:path w="591" h="585" extrusionOk="0">
                  <a:moveTo>
                    <a:pt x="308" y="0"/>
                  </a:moveTo>
                  <a:cubicBezTo>
                    <a:pt x="301" y="0"/>
                    <a:pt x="292" y="1"/>
                    <a:pt x="282" y="3"/>
                  </a:cubicBezTo>
                  <a:cubicBezTo>
                    <a:pt x="239" y="3"/>
                    <a:pt x="216" y="10"/>
                    <a:pt x="209" y="10"/>
                  </a:cubicBezTo>
                  <a:cubicBezTo>
                    <a:pt x="182" y="17"/>
                    <a:pt x="182" y="17"/>
                    <a:pt x="166" y="24"/>
                  </a:cubicBezTo>
                  <a:cubicBezTo>
                    <a:pt x="159" y="31"/>
                    <a:pt x="146" y="39"/>
                    <a:pt x="139" y="39"/>
                  </a:cubicBezTo>
                  <a:cubicBezTo>
                    <a:pt x="103" y="60"/>
                    <a:pt x="87" y="74"/>
                    <a:pt x="66" y="90"/>
                  </a:cubicBezTo>
                  <a:cubicBezTo>
                    <a:pt x="66" y="96"/>
                    <a:pt x="66" y="96"/>
                    <a:pt x="59" y="96"/>
                  </a:cubicBezTo>
                  <a:lnTo>
                    <a:pt x="59" y="103"/>
                  </a:lnTo>
                  <a:cubicBezTo>
                    <a:pt x="53" y="110"/>
                    <a:pt x="44" y="117"/>
                    <a:pt x="37" y="126"/>
                  </a:cubicBezTo>
                  <a:cubicBezTo>
                    <a:pt x="37" y="133"/>
                    <a:pt x="30" y="140"/>
                    <a:pt x="30" y="146"/>
                  </a:cubicBezTo>
                  <a:lnTo>
                    <a:pt x="23" y="146"/>
                  </a:lnTo>
                  <a:lnTo>
                    <a:pt x="23" y="160"/>
                  </a:lnTo>
                  <a:cubicBezTo>
                    <a:pt x="16" y="169"/>
                    <a:pt x="16" y="169"/>
                    <a:pt x="16" y="176"/>
                  </a:cubicBezTo>
                  <a:lnTo>
                    <a:pt x="16" y="183"/>
                  </a:lnTo>
                  <a:lnTo>
                    <a:pt x="9" y="183"/>
                  </a:lnTo>
                  <a:lnTo>
                    <a:pt x="9" y="190"/>
                  </a:lnTo>
                  <a:lnTo>
                    <a:pt x="9" y="203"/>
                  </a:lnTo>
                  <a:cubicBezTo>
                    <a:pt x="1" y="219"/>
                    <a:pt x="1" y="240"/>
                    <a:pt x="1" y="255"/>
                  </a:cubicBezTo>
                  <a:lnTo>
                    <a:pt x="1" y="283"/>
                  </a:lnTo>
                  <a:cubicBezTo>
                    <a:pt x="1" y="298"/>
                    <a:pt x="1" y="305"/>
                    <a:pt x="9" y="319"/>
                  </a:cubicBezTo>
                  <a:cubicBezTo>
                    <a:pt x="30" y="398"/>
                    <a:pt x="59" y="491"/>
                    <a:pt x="87" y="585"/>
                  </a:cubicBezTo>
                  <a:lnTo>
                    <a:pt x="109" y="428"/>
                  </a:lnTo>
                  <a:lnTo>
                    <a:pt x="368" y="305"/>
                  </a:lnTo>
                  <a:lnTo>
                    <a:pt x="591" y="362"/>
                  </a:lnTo>
                  <a:lnTo>
                    <a:pt x="534" y="169"/>
                  </a:lnTo>
                  <a:cubicBezTo>
                    <a:pt x="527" y="140"/>
                    <a:pt x="518" y="117"/>
                    <a:pt x="504" y="103"/>
                  </a:cubicBezTo>
                  <a:cubicBezTo>
                    <a:pt x="491" y="83"/>
                    <a:pt x="468" y="60"/>
                    <a:pt x="461" y="53"/>
                  </a:cubicBezTo>
                  <a:cubicBezTo>
                    <a:pt x="432" y="31"/>
                    <a:pt x="382" y="10"/>
                    <a:pt x="346" y="3"/>
                  </a:cubicBezTo>
                  <a:cubicBezTo>
                    <a:pt x="337" y="3"/>
                    <a:pt x="324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5669181" y="8242209"/>
              <a:ext cx="262871" cy="779768"/>
            </a:xfrm>
            <a:custGeom>
              <a:avLst/>
              <a:gdLst/>
              <a:ahLst/>
              <a:cxnLst/>
              <a:rect l="l" t="t" r="r" b="b"/>
              <a:pathLst>
                <a:path w="1575" h="4672" extrusionOk="0">
                  <a:moveTo>
                    <a:pt x="260" y="0"/>
                  </a:moveTo>
                  <a:lnTo>
                    <a:pt x="1" y="121"/>
                  </a:lnTo>
                  <a:lnTo>
                    <a:pt x="22" y="207"/>
                  </a:lnTo>
                  <a:lnTo>
                    <a:pt x="1315" y="4672"/>
                  </a:lnTo>
                  <a:lnTo>
                    <a:pt x="1574" y="4549"/>
                  </a:lnTo>
                  <a:lnTo>
                    <a:pt x="310" y="17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5652324" y="8220512"/>
              <a:ext cx="17024" cy="72102"/>
            </a:xfrm>
            <a:custGeom>
              <a:avLst/>
              <a:gdLst/>
              <a:ahLst/>
              <a:cxnLst/>
              <a:rect l="l" t="t" r="r" b="b"/>
              <a:pathLst>
                <a:path w="102" h="432" extrusionOk="0">
                  <a:moveTo>
                    <a:pt x="29" y="1"/>
                  </a:moveTo>
                  <a:lnTo>
                    <a:pt x="7" y="158"/>
                  </a:lnTo>
                  <a:lnTo>
                    <a:pt x="0" y="173"/>
                  </a:lnTo>
                  <a:lnTo>
                    <a:pt x="73" y="432"/>
                  </a:lnTo>
                  <a:lnTo>
                    <a:pt x="93" y="323"/>
                  </a:lnTo>
                  <a:lnTo>
                    <a:pt x="102" y="25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5664340" y="8262237"/>
              <a:ext cx="224484" cy="789783"/>
            </a:xfrm>
            <a:custGeom>
              <a:avLst/>
              <a:gdLst/>
              <a:ahLst/>
              <a:cxnLst/>
              <a:rect l="l" t="t" r="r" b="b"/>
              <a:pathLst>
                <a:path w="1345" h="4732" extrusionOk="0">
                  <a:moveTo>
                    <a:pt x="30" y="1"/>
                  </a:moveTo>
                  <a:lnTo>
                    <a:pt x="21" y="73"/>
                  </a:lnTo>
                  <a:lnTo>
                    <a:pt x="1" y="182"/>
                  </a:lnTo>
                  <a:lnTo>
                    <a:pt x="1324" y="4731"/>
                  </a:lnTo>
                  <a:lnTo>
                    <a:pt x="1344" y="4552"/>
                  </a:lnTo>
                  <a:lnTo>
                    <a:pt x="51" y="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5657164" y="8200150"/>
              <a:ext cx="55412" cy="62255"/>
            </a:xfrm>
            <a:custGeom>
              <a:avLst/>
              <a:gdLst/>
              <a:ahLst/>
              <a:cxnLst/>
              <a:rect l="l" t="t" r="r" b="b"/>
              <a:pathLst>
                <a:path w="332" h="373" extrusionOk="0">
                  <a:moveTo>
                    <a:pt x="259" y="0"/>
                  </a:moveTo>
                  <a:lnTo>
                    <a:pt x="0" y="123"/>
                  </a:lnTo>
                  <a:lnTo>
                    <a:pt x="73" y="373"/>
                  </a:lnTo>
                  <a:lnTo>
                    <a:pt x="332" y="2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5712408" y="8242209"/>
              <a:ext cx="257864" cy="768920"/>
            </a:xfrm>
            <a:custGeom>
              <a:avLst/>
              <a:gdLst/>
              <a:ahLst/>
              <a:cxnLst/>
              <a:rect l="l" t="t" r="r" b="b"/>
              <a:pathLst>
                <a:path w="1545" h="4607" extrusionOk="0">
                  <a:moveTo>
                    <a:pt x="1" y="0"/>
                  </a:moveTo>
                  <a:lnTo>
                    <a:pt x="51" y="173"/>
                  </a:lnTo>
                  <a:lnTo>
                    <a:pt x="1315" y="4549"/>
                  </a:lnTo>
                  <a:lnTo>
                    <a:pt x="1545" y="4606"/>
                  </a:lnTo>
                  <a:lnTo>
                    <a:pt x="230" y="57"/>
                  </a:lnTo>
                  <a:lnTo>
                    <a:pt x="19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5700391" y="8200150"/>
              <a:ext cx="50571" cy="51573"/>
            </a:xfrm>
            <a:custGeom>
              <a:avLst/>
              <a:gdLst/>
              <a:ahLst/>
              <a:cxnLst/>
              <a:rect l="l" t="t" r="r" b="b"/>
              <a:pathLst>
                <a:path w="303" h="309" extrusionOk="0">
                  <a:moveTo>
                    <a:pt x="0" y="0"/>
                  </a:moveTo>
                  <a:lnTo>
                    <a:pt x="73" y="252"/>
                  </a:lnTo>
                  <a:lnTo>
                    <a:pt x="266" y="302"/>
                  </a:lnTo>
                  <a:lnTo>
                    <a:pt x="302" y="309"/>
                  </a:lnTo>
                  <a:lnTo>
                    <a:pt x="230" y="57"/>
                  </a:lnTo>
                  <a:lnTo>
                    <a:pt x="22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5885151" y="9001445"/>
              <a:ext cx="86622" cy="110323"/>
            </a:xfrm>
            <a:custGeom>
              <a:avLst/>
              <a:gdLst/>
              <a:ahLst/>
              <a:cxnLst/>
              <a:rect l="l" t="t" r="r" b="b"/>
              <a:pathLst>
                <a:path w="519" h="661" extrusionOk="0">
                  <a:moveTo>
                    <a:pt x="280" y="0"/>
                  </a:moveTo>
                  <a:lnTo>
                    <a:pt x="21" y="123"/>
                  </a:lnTo>
                  <a:lnTo>
                    <a:pt x="1" y="302"/>
                  </a:lnTo>
                  <a:cubicBezTo>
                    <a:pt x="1" y="302"/>
                    <a:pt x="130" y="497"/>
                    <a:pt x="244" y="661"/>
                  </a:cubicBezTo>
                  <a:cubicBezTo>
                    <a:pt x="308" y="577"/>
                    <a:pt x="392" y="559"/>
                    <a:pt x="450" y="559"/>
                  </a:cubicBezTo>
                  <a:cubicBezTo>
                    <a:pt x="490" y="559"/>
                    <a:pt x="518" y="568"/>
                    <a:pt x="518" y="568"/>
                  </a:cubicBezTo>
                  <a:cubicBezTo>
                    <a:pt x="510" y="338"/>
                    <a:pt x="510" y="57"/>
                    <a:pt x="510" y="5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5925708" y="9094743"/>
              <a:ext cx="46065" cy="60419"/>
            </a:xfrm>
            <a:custGeom>
              <a:avLst/>
              <a:gdLst/>
              <a:ahLst/>
              <a:cxnLst/>
              <a:rect l="l" t="t" r="r" b="b"/>
              <a:pathLst>
                <a:path w="276" h="362" extrusionOk="0">
                  <a:moveTo>
                    <a:pt x="207" y="0"/>
                  </a:moveTo>
                  <a:cubicBezTo>
                    <a:pt x="149" y="0"/>
                    <a:pt x="65" y="18"/>
                    <a:pt x="1" y="102"/>
                  </a:cubicBezTo>
                  <a:cubicBezTo>
                    <a:pt x="73" y="211"/>
                    <a:pt x="146" y="304"/>
                    <a:pt x="160" y="326"/>
                  </a:cubicBezTo>
                  <a:cubicBezTo>
                    <a:pt x="182" y="351"/>
                    <a:pt x="204" y="361"/>
                    <a:pt x="223" y="361"/>
                  </a:cubicBezTo>
                  <a:cubicBezTo>
                    <a:pt x="253" y="361"/>
                    <a:pt x="275" y="333"/>
                    <a:pt x="275" y="290"/>
                  </a:cubicBezTo>
                  <a:lnTo>
                    <a:pt x="275" y="9"/>
                  </a:lnTo>
                  <a:cubicBezTo>
                    <a:pt x="275" y="9"/>
                    <a:pt x="24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1131D3-33FF-960B-8F0E-815BE387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7" y="1464316"/>
            <a:ext cx="6539093" cy="2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900842" y="1538530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900841" y="2518715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900841" y="2036526"/>
            <a:ext cx="611161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Xây dựng giao diện (HTML, CSS, JS)</a:t>
            </a:r>
            <a:endParaRPr/>
          </a:p>
        </p:txBody>
      </p:sp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900837" y="3016711"/>
            <a:ext cx="611161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Hoàn thiện website (Kết nối CSDL) </a:t>
            </a:r>
            <a:endParaRPr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638584" y="2263364"/>
            <a:ext cx="430326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Xây dựng giao diện</a:t>
            </a:r>
            <a:endParaRPr sz="3500"/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1. Xây dựng cấu trúc</a:t>
            </a:r>
            <a:endParaRPr sz="350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1102455" y="1584719"/>
            <a:ext cx="6321122" cy="2525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Cấu trúc trang web được xây dựng gồm các thành phần: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/>
              <a:t>Head: Bao gồm các thông tin như tiêu đề, link CSS, …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/>
              <a:t>Content: Nơi hiển thị các nội dung của web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/>
              <a:t>Footer: Hiển thị các thông tin của trang đó</a:t>
            </a:r>
            <a:endParaRPr sz="200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47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715190" y="839203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Head: Chứa link CSS, tiêu đề,…</a:t>
            </a:r>
            <a:endParaRPr/>
          </a:p>
        </p:txBody>
      </p:sp>
      <p:grpSp>
        <p:nvGrpSpPr>
          <p:cNvPr id="1712" name="Google Shape;1712;p46"/>
          <p:cNvGrpSpPr/>
          <p:nvPr/>
        </p:nvGrpSpPr>
        <p:grpSpPr>
          <a:xfrm rot="9960963">
            <a:off x="7706909" y="3394633"/>
            <a:ext cx="1008300" cy="1522388"/>
            <a:chOff x="5174818" y="7590625"/>
            <a:chExt cx="1185673" cy="1790196"/>
          </a:xfrm>
        </p:grpSpPr>
        <p:sp>
          <p:nvSpPr>
            <p:cNvPr id="1713" name="Google Shape;1713;p46"/>
            <p:cNvSpPr/>
            <p:nvPr/>
          </p:nvSpPr>
          <p:spPr>
            <a:xfrm>
              <a:off x="5642810" y="8978580"/>
              <a:ext cx="15689" cy="6342"/>
            </a:xfrm>
            <a:custGeom>
              <a:avLst/>
              <a:gdLst/>
              <a:ahLst/>
              <a:cxnLst/>
              <a:rect l="l" t="t" r="r" b="b"/>
              <a:pathLst>
                <a:path w="94" h="38" extrusionOk="0">
                  <a:moveTo>
                    <a:pt x="30" y="1"/>
                  </a:moveTo>
                  <a:lnTo>
                    <a:pt x="0" y="3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extrusionOk="0">
                  <a:moveTo>
                    <a:pt x="1" y="0"/>
                  </a:moveTo>
                  <a:lnTo>
                    <a:pt x="1" y="6980"/>
                  </a:lnTo>
                  <a:cubicBezTo>
                    <a:pt x="1" y="7003"/>
                    <a:pt x="1" y="7016"/>
                    <a:pt x="7" y="7037"/>
                  </a:cubicBezTo>
                  <a:lnTo>
                    <a:pt x="7" y="50"/>
                  </a:lnTo>
                  <a:cubicBezTo>
                    <a:pt x="1" y="37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fill="none" extrusionOk="0">
                  <a:moveTo>
                    <a:pt x="7" y="50"/>
                  </a:moveTo>
                  <a:lnTo>
                    <a:pt x="7" y="7037"/>
                  </a:lnTo>
                  <a:cubicBezTo>
                    <a:pt x="1" y="7016"/>
                    <a:pt x="1" y="7003"/>
                    <a:pt x="1" y="6980"/>
                  </a:cubicBezTo>
                  <a:lnTo>
                    <a:pt x="1" y="0"/>
                  </a:lnTo>
                  <a:cubicBezTo>
                    <a:pt x="1" y="16"/>
                    <a:pt x="1" y="37"/>
                    <a:pt x="7" y="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5174818" y="8206158"/>
              <a:ext cx="35050" cy="1174660"/>
            </a:xfrm>
            <a:custGeom>
              <a:avLst/>
              <a:gdLst/>
              <a:ahLst/>
              <a:cxnLst/>
              <a:rect l="l" t="t" r="r" b="b"/>
              <a:pathLst>
                <a:path w="210" h="7038" extrusionOk="0">
                  <a:moveTo>
                    <a:pt x="1" y="0"/>
                  </a:moveTo>
                  <a:lnTo>
                    <a:pt x="1" y="6987"/>
                  </a:lnTo>
                  <a:lnTo>
                    <a:pt x="210" y="7037"/>
                  </a:lnTo>
                  <a:lnTo>
                    <a:pt x="21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5209701" y="7610987"/>
              <a:ext cx="1038968" cy="1769834"/>
            </a:xfrm>
            <a:custGeom>
              <a:avLst/>
              <a:gdLst/>
              <a:ahLst/>
              <a:cxnLst/>
              <a:rect l="l" t="t" r="r" b="b"/>
              <a:pathLst>
                <a:path w="6225" h="10604" extrusionOk="0">
                  <a:moveTo>
                    <a:pt x="6225" y="1"/>
                  </a:moveTo>
                  <a:lnTo>
                    <a:pt x="2307" y="1344"/>
                  </a:lnTo>
                  <a:lnTo>
                    <a:pt x="1" y="3616"/>
                  </a:lnTo>
                  <a:lnTo>
                    <a:pt x="1" y="10603"/>
                  </a:lnTo>
                  <a:lnTo>
                    <a:pt x="409" y="10193"/>
                  </a:lnTo>
                  <a:lnTo>
                    <a:pt x="409" y="3710"/>
                  </a:lnTo>
                  <a:lnTo>
                    <a:pt x="2178" y="1553"/>
                  </a:lnTo>
                  <a:lnTo>
                    <a:pt x="2307" y="1474"/>
                  </a:lnTo>
                  <a:lnTo>
                    <a:pt x="2509" y="1358"/>
                  </a:lnTo>
                  <a:lnTo>
                    <a:pt x="6225" y="332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5174818" y="7590625"/>
              <a:ext cx="1073851" cy="624048"/>
            </a:xfrm>
            <a:custGeom>
              <a:avLst/>
              <a:gdLst/>
              <a:ahLst/>
              <a:cxnLst/>
              <a:rect l="l" t="t" r="r" b="b"/>
              <a:pathLst>
                <a:path w="6434" h="3739" extrusionOk="0">
                  <a:moveTo>
                    <a:pt x="6348" y="0"/>
                  </a:moveTo>
                  <a:lnTo>
                    <a:pt x="2618" y="1280"/>
                  </a:lnTo>
                  <a:cubicBezTo>
                    <a:pt x="2587" y="1274"/>
                    <a:pt x="2556" y="1271"/>
                    <a:pt x="2525" y="1271"/>
                  </a:cubicBezTo>
                  <a:cubicBezTo>
                    <a:pt x="2437" y="1271"/>
                    <a:pt x="2350" y="1293"/>
                    <a:pt x="2287" y="1330"/>
                  </a:cubicBezTo>
                  <a:cubicBezTo>
                    <a:pt x="2193" y="1380"/>
                    <a:pt x="2164" y="1460"/>
                    <a:pt x="2193" y="1523"/>
                  </a:cubicBezTo>
                  <a:lnTo>
                    <a:pt x="1" y="3688"/>
                  </a:lnTo>
                  <a:lnTo>
                    <a:pt x="210" y="3738"/>
                  </a:lnTo>
                  <a:lnTo>
                    <a:pt x="2516" y="1466"/>
                  </a:lnTo>
                  <a:lnTo>
                    <a:pt x="6434" y="123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5647650" y="7704619"/>
              <a:ext cx="635899" cy="176249"/>
            </a:xfrm>
            <a:custGeom>
              <a:avLst/>
              <a:gdLst/>
              <a:ahLst/>
              <a:cxnLst/>
              <a:rect l="l" t="t" r="r" b="b"/>
              <a:pathLst>
                <a:path w="3810" h="1056" extrusionOk="0">
                  <a:moveTo>
                    <a:pt x="3810" y="0"/>
                  </a:moveTo>
                  <a:lnTo>
                    <a:pt x="3601" y="57"/>
                  </a:lnTo>
                  <a:lnTo>
                    <a:pt x="1" y="1049"/>
                  </a:lnTo>
                  <a:cubicBezTo>
                    <a:pt x="1" y="1049"/>
                    <a:pt x="189" y="1056"/>
                    <a:pt x="495" y="1056"/>
                  </a:cubicBezTo>
                  <a:cubicBezTo>
                    <a:pt x="1195" y="1056"/>
                    <a:pt x="2511" y="1021"/>
                    <a:pt x="3601" y="790"/>
                  </a:cubicBezTo>
                  <a:cubicBezTo>
                    <a:pt x="3673" y="777"/>
                    <a:pt x="3744" y="763"/>
                    <a:pt x="3810" y="74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5346560" y="7879699"/>
              <a:ext cx="301259" cy="1467407"/>
            </a:xfrm>
            <a:custGeom>
              <a:avLst/>
              <a:gdLst/>
              <a:ahLst/>
              <a:cxnLst/>
              <a:rect l="l" t="t" r="r" b="b"/>
              <a:pathLst>
                <a:path w="1805" h="8792" extrusionOk="0">
                  <a:moveTo>
                    <a:pt x="1805" y="0"/>
                  </a:moveTo>
                  <a:lnTo>
                    <a:pt x="1487" y="388"/>
                  </a:lnTo>
                  <a:lnTo>
                    <a:pt x="0" y="2215"/>
                  </a:lnTo>
                  <a:lnTo>
                    <a:pt x="0" y="8791"/>
                  </a:lnTo>
                  <a:lnTo>
                    <a:pt x="1775" y="6621"/>
                  </a:lnTo>
                  <a:lnTo>
                    <a:pt x="1805" y="65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5277963" y="8230025"/>
              <a:ext cx="68597" cy="1117078"/>
            </a:xfrm>
            <a:custGeom>
              <a:avLst/>
              <a:gdLst/>
              <a:ahLst/>
              <a:cxnLst/>
              <a:rect l="l" t="t" r="r" b="b"/>
              <a:pathLst>
                <a:path w="411" h="6693" extrusionOk="0">
                  <a:moveTo>
                    <a:pt x="0" y="1"/>
                  </a:moveTo>
                  <a:lnTo>
                    <a:pt x="0" y="6585"/>
                  </a:lnTo>
                  <a:lnTo>
                    <a:pt x="411" y="6692"/>
                  </a:lnTo>
                  <a:lnTo>
                    <a:pt x="411" y="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5277963" y="7664896"/>
              <a:ext cx="1005588" cy="584659"/>
            </a:xfrm>
            <a:custGeom>
              <a:avLst/>
              <a:gdLst/>
              <a:ahLst/>
              <a:cxnLst/>
              <a:rect l="l" t="t" r="r" b="b"/>
              <a:pathLst>
                <a:path w="6025" h="3503" extrusionOk="0">
                  <a:moveTo>
                    <a:pt x="5830" y="0"/>
                  </a:moveTo>
                  <a:lnTo>
                    <a:pt x="5816" y="9"/>
                  </a:lnTo>
                  <a:lnTo>
                    <a:pt x="2100" y="1035"/>
                  </a:lnTo>
                  <a:lnTo>
                    <a:pt x="1898" y="1151"/>
                  </a:lnTo>
                  <a:lnTo>
                    <a:pt x="1769" y="1230"/>
                  </a:lnTo>
                  <a:lnTo>
                    <a:pt x="0" y="3387"/>
                  </a:lnTo>
                  <a:lnTo>
                    <a:pt x="411" y="3502"/>
                  </a:lnTo>
                  <a:lnTo>
                    <a:pt x="1898" y="1675"/>
                  </a:lnTo>
                  <a:lnTo>
                    <a:pt x="2216" y="1287"/>
                  </a:lnTo>
                  <a:lnTo>
                    <a:pt x="5816" y="295"/>
                  </a:lnTo>
                  <a:lnTo>
                    <a:pt x="6025" y="238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5647650" y="7807597"/>
              <a:ext cx="712841" cy="1175494"/>
            </a:xfrm>
            <a:custGeom>
              <a:avLst/>
              <a:gdLst/>
              <a:ahLst/>
              <a:cxnLst/>
              <a:rect l="l" t="t" r="r" b="b"/>
              <a:pathLst>
                <a:path w="4271" h="7043" extrusionOk="0">
                  <a:moveTo>
                    <a:pt x="4270" y="1"/>
                  </a:moveTo>
                  <a:cubicBezTo>
                    <a:pt x="4125" y="44"/>
                    <a:pt x="3968" y="87"/>
                    <a:pt x="3810" y="130"/>
                  </a:cubicBezTo>
                  <a:cubicBezTo>
                    <a:pt x="3744" y="146"/>
                    <a:pt x="3673" y="160"/>
                    <a:pt x="3601" y="173"/>
                  </a:cubicBezTo>
                  <a:cubicBezTo>
                    <a:pt x="2511" y="404"/>
                    <a:pt x="1195" y="439"/>
                    <a:pt x="495" y="439"/>
                  </a:cubicBezTo>
                  <a:cubicBezTo>
                    <a:pt x="189" y="439"/>
                    <a:pt x="1" y="432"/>
                    <a:pt x="1" y="432"/>
                  </a:cubicBezTo>
                  <a:lnTo>
                    <a:pt x="1" y="7017"/>
                  </a:lnTo>
                  <a:lnTo>
                    <a:pt x="64" y="7017"/>
                  </a:lnTo>
                  <a:cubicBezTo>
                    <a:pt x="192" y="7026"/>
                    <a:pt x="503" y="7043"/>
                    <a:pt x="918" y="7043"/>
                  </a:cubicBezTo>
                  <a:cubicBezTo>
                    <a:pt x="1813" y="7043"/>
                    <a:pt x="3194" y="6966"/>
                    <a:pt x="4270" y="657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extrusionOk="0">
                  <a:moveTo>
                    <a:pt x="1460" y="1"/>
                  </a:moveTo>
                  <a:lnTo>
                    <a:pt x="1" y="177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fill="none" extrusionOk="0">
                  <a:moveTo>
                    <a:pt x="1460" y="1"/>
                  </a:moveTo>
                  <a:lnTo>
                    <a:pt x="1" y="177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5684869" y="792543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5684869" y="800571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60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5684869" y="8085989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2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5684869" y="8166436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5684869" y="8246716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89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5684869" y="832699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98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5684869" y="8407609"/>
              <a:ext cx="636900" cy="77943"/>
            </a:xfrm>
            <a:custGeom>
              <a:avLst/>
              <a:gdLst/>
              <a:ahLst/>
              <a:cxnLst/>
              <a:rect l="l" t="t" r="r" b="b"/>
              <a:pathLst>
                <a:path w="3816" h="467" fill="none" extrusionOk="0">
                  <a:moveTo>
                    <a:pt x="0" y="396"/>
                  </a:moveTo>
                  <a:cubicBezTo>
                    <a:pt x="28" y="396"/>
                    <a:pt x="2422" y="467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5684869" y="8488055"/>
              <a:ext cx="636900" cy="78110"/>
            </a:xfrm>
            <a:custGeom>
              <a:avLst/>
              <a:gdLst/>
              <a:ahLst/>
              <a:cxnLst/>
              <a:rect l="l" t="t" r="r" b="b"/>
              <a:pathLst>
                <a:path w="3816" h="468" fill="none" extrusionOk="0">
                  <a:moveTo>
                    <a:pt x="0" y="395"/>
                  </a:moveTo>
                  <a:cubicBezTo>
                    <a:pt x="28" y="395"/>
                    <a:pt x="2422" y="468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5684869" y="856833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96"/>
                  </a:moveTo>
                  <a:cubicBezTo>
                    <a:pt x="28" y="396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5684869" y="8649783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1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5684869" y="8730230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5684869" y="8810843"/>
              <a:ext cx="636900" cy="76608"/>
            </a:xfrm>
            <a:custGeom>
              <a:avLst/>
              <a:gdLst/>
              <a:ahLst/>
              <a:cxnLst/>
              <a:rect l="l" t="t" r="r" b="b"/>
              <a:pathLst>
                <a:path w="3816" h="459" fill="none" extrusionOk="0">
                  <a:moveTo>
                    <a:pt x="0" y="388"/>
                  </a:moveTo>
                  <a:cubicBezTo>
                    <a:pt x="28" y="388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5638971" y="8149245"/>
              <a:ext cx="98639" cy="97638"/>
            </a:xfrm>
            <a:custGeom>
              <a:avLst/>
              <a:gdLst/>
              <a:ahLst/>
              <a:cxnLst/>
              <a:rect l="l" t="t" r="r" b="b"/>
              <a:pathLst>
                <a:path w="591" h="585" extrusionOk="0">
                  <a:moveTo>
                    <a:pt x="308" y="0"/>
                  </a:moveTo>
                  <a:cubicBezTo>
                    <a:pt x="301" y="0"/>
                    <a:pt x="292" y="1"/>
                    <a:pt x="282" y="3"/>
                  </a:cubicBezTo>
                  <a:cubicBezTo>
                    <a:pt x="239" y="3"/>
                    <a:pt x="216" y="10"/>
                    <a:pt x="209" y="10"/>
                  </a:cubicBezTo>
                  <a:cubicBezTo>
                    <a:pt x="182" y="17"/>
                    <a:pt x="182" y="17"/>
                    <a:pt x="166" y="24"/>
                  </a:cubicBezTo>
                  <a:cubicBezTo>
                    <a:pt x="159" y="31"/>
                    <a:pt x="146" y="39"/>
                    <a:pt x="139" y="39"/>
                  </a:cubicBezTo>
                  <a:cubicBezTo>
                    <a:pt x="103" y="60"/>
                    <a:pt x="87" y="74"/>
                    <a:pt x="66" y="90"/>
                  </a:cubicBezTo>
                  <a:cubicBezTo>
                    <a:pt x="66" y="96"/>
                    <a:pt x="66" y="96"/>
                    <a:pt x="59" y="96"/>
                  </a:cubicBezTo>
                  <a:lnTo>
                    <a:pt x="59" y="103"/>
                  </a:lnTo>
                  <a:cubicBezTo>
                    <a:pt x="53" y="110"/>
                    <a:pt x="44" y="117"/>
                    <a:pt x="37" y="126"/>
                  </a:cubicBezTo>
                  <a:cubicBezTo>
                    <a:pt x="37" y="133"/>
                    <a:pt x="30" y="140"/>
                    <a:pt x="30" y="146"/>
                  </a:cubicBezTo>
                  <a:lnTo>
                    <a:pt x="23" y="146"/>
                  </a:lnTo>
                  <a:lnTo>
                    <a:pt x="23" y="160"/>
                  </a:lnTo>
                  <a:cubicBezTo>
                    <a:pt x="16" y="169"/>
                    <a:pt x="16" y="169"/>
                    <a:pt x="16" y="176"/>
                  </a:cubicBezTo>
                  <a:lnTo>
                    <a:pt x="16" y="183"/>
                  </a:lnTo>
                  <a:lnTo>
                    <a:pt x="9" y="183"/>
                  </a:lnTo>
                  <a:lnTo>
                    <a:pt x="9" y="190"/>
                  </a:lnTo>
                  <a:lnTo>
                    <a:pt x="9" y="203"/>
                  </a:lnTo>
                  <a:cubicBezTo>
                    <a:pt x="1" y="219"/>
                    <a:pt x="1" y="240"/>
                    <a:pt x="1" y="255"/>
                  </a:cubicBezTo>
                  <a:lnTo>
                    <a:pt x="1" y="283"/>
                  </a:lnTo>
                  <a:cubicBezTo>
                    <a:pt x="1" y="298"/>
                    <a:pt x="1" y="305"/>
                    <a:pt x="9" y="319"/>
                  </a:cubicBezTo>
                  <a:cubicBezTo>
                    <a:pt x="30" y="398"/>
                    <a:pt x="59" y="491"/>
                    <a:pt x="87" y="585"/>
                  </a:cubicBezTo>
                  <a:lnTo>
                    <a:pt x="109" y="428"/>
                  </a:lnTo>
                  <a:lnTo>
                    <a:pt x="368" y="305"/>
                  </a:lnTo>
                  <a:lnTo>
                    <a:pt x="591" y="362"/>
                  </a:lnTo>
                  <a:lnTo>
                    <a:pt x="534" y="169"/>
                  </a:lnTo>
                  <a:cubicBezTo>
                    <a:pt x="527" y="140"/>
                    <a:pt x="518" y="117"/>
                    <a:pt x="504" y="103"/>
                  </a:cubicBezTo>
                  <a:cubicBezTo>
                    <a:pt x="491" y="83"/>
                    <a:pt x="468" y="60"/>
                    <a:pt x="461" y="53"/>
                  </a:cubicBezTo>
                  <a:cubicBezTo>
                    <a:pt x="432" y="31"/>
                    <a:pt x="382" y="10"/>
                    <a:pt x="346" y="3"/>
                  </a:cubicBezTo>
                  <a:cubicBezTo>
                    <a:pt x="337" y="3"/>
                    <a:pt x="324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5669181" y="8242209"/>
              <a:ext cx="262871" cy="779768"/>
            </a:xfrm>
            <a:custGeom>
              <a:avLst/>
              <a:gdLst/>
              <a:ahLst/>
              <a:cxnLst/>
              <a:rect l="l" t="t" r="r" b="b"/>
              <a:pathLst>
                <a:path w="1575" h="4672" extrusionOk="0">
                  <a:moveTo>
                    <a:pt x="260" y="0"/>
                  </a:moveTo>
                  <a:lnTo>
                    <a:pt x="1" y="121"/>
                  </a:lnTo>
                  <a:lnTo>
                    <a:pt x="22" y="207"/>
                  </a:lnTo>
                  <a:lnTo>
                    <a:pt x="1315" y="4672"/>
                  </a:lnTo>
                  <a:lnTo>
                    <a:pt x="1574" y="4549"/>
                  </a:lnTo>
                  <a:lnTo>
                    <a:pt x="310" y="17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5652324" y="8220512"/>
              <a:ext cx="17024" cy="72102"/>
            </a:xfrm>
            <a:custGeom>
              <a:avLst/>
              <a:gdLst/>
              <a:ahLst/>
              <a:cxnLst/>
              <a:rect l="l" t="t" r="r" b="b"/>
              <a:pathLst>
                <a:path w="102" h="432" extrusionOk="0">
                  <a:moveTo>
                    <a:pt x="29" y="1"/>
                  </a:moveTo>
                  <a:lnTo>
                    <a:pt x="7" y="158"/>
                  </a:lnTo>
                  <a:lnTo>
                    <a:pt x="0" y="173"/>
                  </a:lnTo>
                  <a:lnTo>
                    <a:pt x="73" y="432"/>
                  </a:lnTo>
                  <a:lnTo>
                    <a:pt x="93" y="323"/>
                  </a:lnTo>
                  <a:lnTo>
                    <a:pt x="102" y="25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5664340" y="8262237"/>
              <a:ext cx="224484" cy="789783"/>
            </a:xfrm>
            <a:custGeom>
              <a:avLst/>
              <a:gdLst/>
              <a:ahLst/>
              <a:cxnLst/>
              <a:rect l="l" t="t" r="r" b="b"/>
              <a:pathLst>
                <a:path w="1345" h="4732" extrusionOk="0">
                  <a:moveTo>
                    <a:pt x="30" y="1"/>
                  </a:moveTo>
                  <a:lnTo>
                    <a:pt x="21" y="73"/>
                  </a:lnTo>
                  <a:lnTo>
                    <a:pt x="1" y="182"/>
                  </a:lnTo>
                  <a:lnTo>
                    <a:pt x="1324" y="4731"/>
                  </a:lnTo>
                  <a:lnTo>
                    <a:pt x="1344" y="4552"/>
                  </a:lnTo>
                  <a:lnTo>
                    <a:pt x="51" y="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5657164" y="8200150"/>
              <a:ext cx="55412" cy="62255"/>
            </a:xfrm>
            <a:custGeom>
              <a:avLst/>
              <a:gdLst/>
              <a:ahLst/>
              <a:cxnLst/>
              <a:rect l="l" t="t" r="r" b="b"/>
              <a:pathLst>
                <a:path w="332" h="373" extrusionOk="0">
                  <a:moveTo>
                    <a:pt x="259" y="0"/>
                  </a:moveTo>
                  <a:lnTo>
                    <a:pt x="0" y="123"/>
                  </a:lnTo>
                  <a:lnTo>
                    <a:pt x="73" y="373"/>
                  </a:lnTo>
                  <a:lnTo>
                    <a:pt x="332" y="2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5712408" y="8242209"/>
              <a:ext cx="257864" cy="768920"/>
            </a:xfrm>
            <a:custGeom>
              <a:avLst/>
              <a:gdLst/>
              <a:ahLst/>
              <a:cxnLst/>
              <a:rect l="l" t="t" r="r" b="b"/>
              <a:pathLst>
                <a:path w="1545" h="4607" extrusionOk="0">
                  <a:moveTo>
                    <a:pt x="1" y="0"/>
                  </a:moveTo>
                  <a:lnTo>
                    <a:pt x="51" y="173"/>
                  </a:lnTo>
                  <a:lnTo>
                    <a:pt x="1315" y="4549"/>
                  </a:lnTo>
                  <a:lnTo>
                    <a:pt x="1545" y="4606"/>
                  </a:lnTo>
                  <a:lnTo>
                    <a:pt x="230" y="57"/>
                  </a:lnTo>
                  <a:lnTo>
                    <a:pt x="19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5700391" y="8200150"/>
              <a:ext cx="50571" cy="51573"/>
            </a:xfrm>
            <a:custGeom>
              <a:avLst/>
              <a:gdLst/>
              <a:ahLst/>
              <a:cxnLst/>
              <a:rect l="l" t="t" r="r" b="b"/>
              <a:pathLst>
                <a:path w="303" h="309" extrusionOk="0">
                  <a:moveTo>
                    <a:pt x="0" y="0"/>
                  </a:moveTo>
                  <a:lnTo>
                    <a:pt x="73" y="252"/>
                  </a:lnTo>
                  <a:lnTo>
                    <a:pt x="266" y="302"/>
                  </a:lnTo>
                  <a:lnTo>
                    <a:pt x="302" y="309"/>
                  </a:lnTo>
                  <a:lnTo>
                    <a:pt x="230" y="57"/>
                  </a:lnTo>
                  <a:lnTo>
                    <a:pt x="22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5885151" y="9001445"/>
              <a:ext cx="86622" cy="110323"/>
            </a:xfrm>
            <a:custGeom>
              <a:avLst/>
              <a:gdLst/>
              <a:ahLst/>
              <a:cxnLst/>
              <a:rect l="l" t="t" r="r" b="b"/>
              <a:pathLst>
                <a:path w="519" h="661" extrusionOk="0">
                  <a:moveTo>
                    <a:pt x="280" y="0"/>
                  </a:moveTo>
                  <a:lnTo>
                    <a:pt x="21" y="123"/>
                  </a:lnTo>
                  <a:lnTo>
                    <a:pt x="1" y="302"/>
                  </a:lnTo>
                  <a:cubicBezTo>
                    <a:pt x="1" y="302"/>
                    <a:pt x="130" y="497"/>
                    <a:pt x="244" y="661"/>
                  </a:cubicBezTo>
                  <a:cubicBezTo>
                    <a:pt x="308" y="577"/>
                    <a:pt x="392" y="559"/>
                    <a:pt x="450" y="559"/>
                  </a:cubicBezTo>
                  <a:cubicBezTo>
                    <a:pt x="490" y="559"/>
                    <a:pt x="518" y="568"/>
                    <a:pt x="518" y="568"/>
                  </a:cubicBezTo>
                  <a:cubicBezTo>
                    <a:pt x="510" y="338"/>
                    <a:pt x="510" y="57"/>
                    <a:pt x="510" y="5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5925708" y="9094743"/>
              <a:ext cx="46065" cy="60419"/>
            </a:xfrm>
            <a:custGeom>
              <a:avLst/>
              <a:gdLst/>
              <a:ahLst/>
              <a:cxnLst/>
              <a:rect l="l" t="t" r="r" b="b"/>
              <a:pathLst>
                <a:path w="276" h="362" extrusionOk="0">
                  <a:moveTo>
                    <a:pt x="207" y="0"/>
                  </a:moveTo>
                  <a:cubicBezTo>
                    <a:pt x="149" y="0"/>
                    <a:pt x="65" y="18"/>
                    <a:pt x="1" y="102"/>
                  </a:cubicBezTo>
                  <a:cubicBezTo>
                    <a:pt x="73" y="211"/>
                    <a:pt x="146" y="304"/>
                    <a:pt x="160" y="326"/>
                  </a:cubicBezTo>
                  <a:cubicBezTo>
                    <a:pt x="182" y="351"/>
                    <a:pt x="204" y="361"/>
                    <a:pt x="223" y="361"/>
                  </a:cubicBezTo>
                  <a:cubicBezTo>
                    <a:pt x="253" y="361"/>
                    <a:pt x="275" y="333"/>
                    <a:pt x="275" y="290"/>
                  </a:cubicBezTo>
                  <a:lnTo>
                    <a:pt x="275" y="9"/>
                  </a:lnTo>
                  <a:cubicBezTo>
                    <a:pt x="275" y="9"/>
                    <a:pt x="24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ACCF9-D98A-F2AE-9E1A-1B32A218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2" y="2209920"/>
            <a:ext cx="6925642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656730" y="195191"/>
            <a:ext cx="7704000" cy="109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Content: Phần này ở trong body, hiển thị nội dung chính của trang web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91ECE-18A0-67D1-A3D4-04C77C65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6" y="1235029"/>
            <a:ext cx="3179448" cy="194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04DA3-1842-9AE4-E9BF-14E93E90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6" y="3253357"/>
            <a:ext cx="2122457" cy="161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B0963-C449-3C17-5F91-7F768D518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44" y="1235029"/>
            <a:ext cx="1985216" cy="1945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0305-F3EC-5761-7C13-C1DF53094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644" y="3253357"/>
            <a:ext cx="3838790" cy="16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656730" y="195191"/>
            <a:ext cx="7704000" cy="109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Content: Phần này ở trong body, hiển thị nội dung chính của trang web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91ECE-18A0-67D1-A3D4-04C77C65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6" y="1235029"/>
            <a:ext cx="3179448" cy="1945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04DA3-1842-9AE4-E9BF-14E93E90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06" y="3253357"/>
            <a:ext cx="2122457" cy="161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B0963-C449-3C17-5F91-7F768D518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44" y="1235029"/>
            <a:ext cx="1985216" cy="1945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40305-F3EC-5761-7C13-C1DF53094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644" y="3253357"/>
            <a:ext cx="3838790" cy="16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3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2. Tạo kiểu cho trang web bằng CSS</a:t>
            </a:r>
            <a:endParaRPr sz="350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83980" y="1215683"/>
            <a:ext cx="6234640" cy="2525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Việc thêm CSS cho trang web khiến trang web hấp dẫn và bắt mắt hơn. </a:t>
            </a:r>
            <a:endParaRPr sz="200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3B6497-C14F-F5B9-0B09-A5E58E93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27" y="2159692"/>
            <a:ext cx="1558853" cy="2494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7CEB5-8DAB-7C2D-7383-2AC80E96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20" y="2159693"/>
            <a:ext cx="1705425" cy="2497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18B45-DB23-4885-E613-3F803465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72" y="2159692"/>
            <a:ext cx="1437227" cy="24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3. Xử lý sự kiện bằng JS</a:t>
            </a:r>
            <a:endParaRPr sz="350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83980" y="1215683"/>
            <a:ext cx="6234640" cy="2525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Việc thêm JS để xử lý sự kiện sẽ giúp trang web trở nên thuận tiện hơn trong việc sử dụng.</a:t>
            </a:r>
            <a:endParaRPr sz="200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EAEAD69-EA3E-3CAE-4C77-9B76CAFD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29" y="2068786"/>
            <a:ext cx="4240214" cy="1963630"/>
          </a:xfrm>
          <a:prstGeom prst="rect">
            <a:avLst/>
          </a:prstGeom>
        </p:spPr>
      </p:pic>
      <p:sp>
        <p:nvSpPr>
          <p:cNvPr id="4" name="Google Shape;1473;p43">
            <a:extLst>
              <a:ext uri="{FF2B5EF4-FFF2-40B4-BE49-F238E27FC236}">
                <a16:creationId xmlns:a16="http://schemas.microsoft.com/office/drawing/2014/main" id="{58D9975B-F025-7B33-94D6-1DB40267715B}"/>
              </a:ext>
            </a:extLst>
          </p:cNvPr>
          <p:cNvSpPr txBox="1">
            <a:spLocks/>
          </p:cNvSpPr>
          <p:nvPr/>
        </p:nvSpPr>
        <p:spPr>
          <a:xfrm>
            <a:off x="2440489" y="4011939"/>
            <a:ext cx="2998311" cy="58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/>
            <a:r>
              <a:rPr lang="en-US" sz="2000"/>
              <a:t>Ví dụ về ấn nút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1151122105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DM Sans</vt:lpstr>
      <vt:lpstr>Albert Sans</vt:lpstr>
      <vt:lpstr>Anaheim</vt:lpstr>
      <vt:lpstr>Arial</vt:lpstr>
      <vt:lpstr>Digitization in the Classroom by Slidesgo</vt:lpstr>
      <vt:lpstr>Nhóm 18: Xây dựng web nhạc</vt:lpstr>
      <vt:lpstr>01</vt:lpstr>
      <vt:lpstr>Xây dựng giao diện</vt:lpstr>
      <vt:lpstr>1. Xây dựng cấu trúc</vt:lpstr>
      <vt:lpstr>Head: Chứa link CSS, tiêu đề,…</vt:lpstr>
      <vt:lpstr>Content: Phần này ở trong body, hiển thị nội dung chính của trang web</vt:lpstr>
      <vt:lpstr>Content: Phần này ở trong body, hiển thị nội dung chính của trang web</vt:lpstr>
      <vt:lpstr>2. Tạo kiểu cho trang web bằng CSS</vt:lpstr>
      <vt:lpstr>3. Xử lý sự kiện bằng JS</vt:lpstr>
      <vt:lpstr>Demo giao diện của web page</vt:lpstr>
      <vt:lpstr>Kết nối CSDL</vt:lpstr>
      <vt:lpstr>1. Kết nối CSDL</vt:lpstr>
      <vt:lpstr>2. Cú pháp và phương thức truy cập vào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18: Xây dựng web nhạc</dc:title>
  <dc:creator>Hi</dc:creator>
  <cp:lastModifiedBy>Dương Trần</cp:lastModifiedBy>
  <cp:revision>2</cp:revision>
  <dcterms:modified xsi:type="dcterms:W3CDTF">2023-10-25T03:53:13Z</dcterms:modified>
</cp:coreProperties>
</file>