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1"/>
  </p:notesMasterIdLst>
  <p:sldIdLst>
    <p:sldId id="256" r:id="rId2"/>
    <p:sldId id="259" r:id="rId3"/>
    <p:sldId id="258" r:id="rId4"/>
    <p:sldId id="318" r:id="rId5"/>
    <p:sldId id="307" r:id="rId6"/>
    <p:sldId id="308" r:id="rId7"/>
    <p:sldId id="309" r:id="rId8"/>
    <p:sldId id="262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9" r:id="rId18"/>
    <p:sldId id="261" r:id="rId19"/>
    <p:sldId id="263" r:id="rId20"/>
    <p:sldId id="264" r:id="rId21"/>
    <p:sldId id="257" r:id="rId22"/>
    <p:sldId id="265" r:id="rId23"/>
    <p:sldId id="320" r:id="rId24"/>
    <p:sldId id="321" r:id="rId25"/>
    <p:sldId id="322" r:id="rId26"/>
    <p:sldId id="323" r:id="rId27"/>
    <p:sldId id="324" r:id="rId28"/>
    <p:sldId id="326" r:id="rId29"/>
    <p:sldId id="270" r:id="rId30"/>
  </p:sldIdLst>
  <p:sldSz cx="9144000" cy="5143500" type="screen16x9"/>
  <p:notesSz cx="6858000" cy="9144000"/>
  <p:embeddedFontLst>
    <p:embeddedFont>
      <p:font typeface="IBM Plex Mono" panose="020B0509050203000203" pitchFamily="49" charset="-93"/>
      <p:regular r:id="rId32"/>
      <p:bold r:id="rId33"/>
      <p:italic r:id="rId34"/>
      <p:boldItalic r:id="rId35"/>
    </p:embeddedFont>
    <p:embeddedFont>
      <p:font typeface="Poppins" panose="00000500000000000000" pitchFamily="2" charset="0"/>
      <p:regular r:id="rId36"/>
      <p:bold r:id="rId37"/>
      <p:italic r:id="rId38"/>
      <p:boldItalic r:id="rId39"/>
    </p:embeddedFont>
    <p:embeddedFont>
      <p:font typeface="Roboto Condensed Light" panose="02000000000000000000" pitchFamily="2" charset="0"/>
      <p:regular r:id="rId40"/>
      <p:italic r:id="rId41"/>
    </p:embeddedFont>
    <p:embeddedFont>
      <p:font typeface="Source Code Pro" panose="020B0509030403020204" pitchFamily="49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4408C4-01D7-408B-BF12-93F00F915C6B}">
  <a:tblStyle styleId="{A74408C4-01D7-408B-BF12-93F00F915C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023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041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7465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445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689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308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952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522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4ed99bf1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4ed99bf1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24ed99bf1a4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24ed99bf1a4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840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9569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1516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8187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2092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000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g24ed99bf1a4_0_1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8" name="Google Shape;1948;g24ed99bf1a4_0_1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167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g24ef22aa1ac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1" name="Google Shape;2121;g24ef22aa1ac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731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g24ef22aa1ac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1" name="Google Shape;2121;g24ef22aa1ac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5722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675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981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>
            <a:spLocks noGrp="1"/>
          </p:cNvSpPr>
          <p:nvPr>
            <p:ph type="subTitle" idx="1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3" name="Google Shape;1113;p25"/>
          <p:cNvSpPr txBox="1">
            <a:spLocks noGrp="1"/>
          </p:cNvSpPr>
          <p:nvPr>
            <p:ph type="subTitle" idx="2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4" name="Google Shape;1114;p25"/>
          <p:cNvSpPr txBox="1">
            <a:spLocks noGrp="1"/>
          </p:cNvSpPr>
          <p:nvPr>
            <p:ph type="subTitle" idx="3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5" name="Google Shape;111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6" name="Google Shape;1116;p25"/>
          <p:cNvSpPr txBox="1">
            <a:spLocks noGrp="1"/>
          </p:cNvSpPr>
          <p:nvPr>
            <p:ph type="subTitle" idx="4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7" name="Google Shape;1117;p25"/>
          <p:cNvSpPr txBox="1">
            <a:spLocks noGrp="1"/>
          </p:cNvSpPr>
          <p:nvPr>
            <p:ph type="subTitle" idx="5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8" name="Google Shape;1118;p25"/>
          <p:cNvSpPr txBox="1">
            <a:spLocks noGrp="1"/>
          </p:cNvSpPr>
          <p:nvPr>
            <p:ph type="subTitle" idx="6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9" name="Google Shape;1119;p25"/>
          <p:cNvSpPr>
            <a:spLocks noGrp="1"/>
          </p:cNvSpPr>
          <p:nvPr>
            <p:ph type="pic" idx="7"/>
          </p:nvPr>
        </p:nvSpPr>
        <p:spPr>
          <a:xfrm>
            <a:off x="72000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0" name="Google Shape;1120;p25"/>
          <p:cNvSpPr>
            <a:spLocks noGrp="1"/>
          </p:cNvSpPr>
          <p:nvPr>
            <p:ph type="pic" idx="8"/>
          </p:nvPr>
        </p:nvSpPr>
        <p:spPr>
          <a:xfrm>
            <a:off x="3584475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1" name="Google Shape;1121;p25"/>
          <p:cNvSpPr>
            <a:spLocks noGrp="1"/>
          </p:cNvSpPr>
          <p:nvPr>
            <p:ph type="pic" idx="9"/>
          </p:nvPr>
        </p:nvSpPr>
        <p:spPr>
          <a:xfrm>
            <a:off x="644895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7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9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0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1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3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4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5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6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7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8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268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  <p:sldLayoutId id="2147483659" r:id="rId6"/>
    <p:sldLayoutId id="2147483660" r:id="rId7"/>
    <p:sldLayoutId id="2147483662" r:id="rId8"/>
    <p:sldLayoutId id="2147483670" r:id="rId9"/>
    <p:sldLayoutId id="2147483671" r:id="rId10"/>
    <p:sldLayoutId id="2147483672" r:id="rId11"/>
    <p:sldLayoutId id="2147483673" r:id="rId12"/>
    <p:sldLayoutId id="2147483676" r:id="rId13"/>
    <p:sldLayoutId id="2147483677" r:id="rId14"/>
    <p:sldLayoutId id="2147483681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quantrimang.com/hoc/thuoc-tinh-style-trong-html-14993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quantrimang.com/hoc/cach-dung-css-de-tao-kieu-cach-cho-trang-html-15288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49"/>
            <a:ext cx="4882500" cy="817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n-lt"/>
              </a:rPr>
              <a:t>Nhóm 18  :  Trần Hoàng Dương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n-lt"/>
              </a:rPr>
              <a:t>                    Đỗ Duy Hưng</a:t>
            </a:r>
            <a:endParaRPr dirty="0">
              <a:latin typeface="+mn-lt"/>
            </a:endParaRPr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22641" y="957474"/>
            <a:ext cx="7048909" cy="21669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n-lt"/>
              </a:rPr>
              <a:t>Công Nghệ Web</a:t>
            </a:r>
            <a:br>
              <a:rPr lang="vi-VN" dirty="0">
                <a:latin typeface="+mn-lt"/>
              </a:rPr>
            </a:br>
            <a:br>
              <a:rPr lang="vi-VN" dirty="0">
                <a:latin typeface="+mn-lt"/>
              </a:rPr>
            </a:br>
            <a:r>
              <a:rPr lang="vi-VN" sz="2200" dirty="0">
                <a:latin typeface="+mn-lt"/>
              </a:rPr>
              <a:t>Giáo viên hướng dẫn : Nguyễn Thị Hạnh</a:t>
            </a:r>
            <a:endParaRPr sz="2200" dirty="0">
              <a:solidFill>
                <a:schemeClr val="dk1"/>
              </a:solidFill>
              <a:latin typeface="+mn-lt"/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>
                <a:latin typeface="+mn-lt"/>
              </a:rPr>
              <a:t>Thêm kiểu cho trang web bằng CSS</a:t>
            </a:r>
            <a:endParaRPr sz="2400" dirty="0">
              <a:latin typeface="+mn-lt"/>
            </a:endParaRPr>
          </a:p>
        </p:txBody>
      </p:sp>
      <p:sp>
        <p:nvSpPr>
          <p:cNvPr id="1637" name="Google Shape;1637;p41"/>
          <p:cNvSpPr txBox="1">
            <a:spLocks noGrp="1"/>
          </p:cNvSpPr>
          <p:nvPr>
            <p:ph type="subTitle" idx="2"/>
          </p:nvPr>
        </p:nvSpPr>
        <p:spPr>
          <a:xfrm>
            <a:off x="720000" y="1800917"/>
            <a:ext cx="2549673" cy="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800" kern="100" dirty="0" err="1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ùng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tin CSS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endParaRPr lang="vi-VN" sz="1800" kern="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  <p:sp>
        <p:nvSpPr>
          <p:cNvPr id="1639" name="Google Shape;1639;p41"/>
          <p:cNvSpPr txBox="1">
            <a:spLocks noGrp="1"/>
          </p:cNvSpPr>
          <p:nvPr>
            <p:ph type="subTitle" idx="4"/>
          </p:nvPr>
        </p:nvSpPr>
        <p:spPr>
          <a:xfrm>
            <a:off x="720000" y="1256372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03 : </a:t>
            </a:r>
            <a:r>
              <a:rPr lang="vi-VN" dirty="0">
                <a:latin typeface="+mn-lt"/>
              </a:rPr>
              <a:t>External</a:t>
            </a:r>
            <a:endParaRPr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A11CF3-1CBC-4024-8D61-6BDA5884578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31353" y="2833019"/>
            <a:ext cx="5731510" cy="1592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786A36-6FF9-4EC7-948D-F4BC82FB51F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767138" y="1256372"/>
            <a:ext cx="38957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73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subTitle" idx="1"/>
          </p:nvPr>
        </p:nvSpPr>
        <p:spPr>
          <a:xfrm>
            <a:off x="1260327" y="1967786"/>
            <a:ext cx="2771346" cy="1383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Selector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phép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chọn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HTML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dựa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theo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tên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chúng</a:t>
            </a:r>
            <a:endParaRPr dirty="0">
              <a:latin typeface="+mn-lt"/>
            </a:endParaRPr>
          </a:p>
        </p:txBody>
      </p:sp>
      <p:sp>
        <p:nvSpPr>
          <p:cNvPr id="1763" name="Google Shape;176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+mn-lt"/>
              </a:rPr>
              <a:t>Tạo các lớp và áp dụng kiểu</a:t>
            </a:r>
            <a:endParaRPr dirty="0">
              <a:latin typeface="+mn-lt"/>
            </a:endParaRPr>
          </a:p>
        </p:txBody>
      </p:sp>
      <p:sp>
        <p:nvSpPr>
          <p:cNvPr id="1764" name="Google Shape;1764;p45"/>
          <p:cNvSpPr txBox="1">
            <a:spLocks noGrp="1"/>
          </p:cNvSpPr>
          <p:nvPr>
            <p:ph type="subTitle" idx="7"/>
          </p:nvPr>
        </p:nvSpPr>
        <p:spPr>
          <a:xfrm>
            <a:off x="1260327" y="1282984"/>
            <a:ext cx="5596320" cy="4436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CSS Selector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(CSS element Selector)</a:t>
            </a:r>
            <a:endParaRPr lang="vi-VN" sz="1800" kern="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81A37B26-8F5E-4191-884A-9007FDC91D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1902418"/>
            <a:ext cx="3429000" cy="1514475"/>
          </a:xfrm>
          <a:prstGeom prst="rect">
            <a:avLst/>
          </a:prstGeom>
        </p:spPr>
      </p:pic>
      <p:grpSp>
        <p:nvGrpSpPr>
          <p:cNvPr id="101" name="Google Shape;2768;p65">
            <a:extLst>
              <a:ext uri="{FF2B5EF4-FFF2-40B4-BE49-F238E27FC236}">
                <a16:creationId xmlns:a16="http://schemas.microsoft.com/office/drawing/2014/main" id="{334C6DE3-3284-45F7-893D-14356F1977AE}"/>
              </a:ext>
            </a:extLst>
          </p:cNvPr>
          <p:cNvGrpSpPr/>
          <p:nvPr/>
        </p:nvGrpSpPr>
        <p:grpSpPr>
          <a:xfrm>
            <a:off x="798168" y="1325667"/>
            <a:ext cx="462159" cy="358258"/>
            <a:chOff x="5547407" y="2234234"/>
            <a:chExt cx="490042" cy="379873"/>
          </a:xfrm>
        </p:grpSpPr>
        <p:sp>
          <p:nvSpPr>
            <p:cNvPr id="102" name="Google Shape;2769;p65">
              <a:extLst>
                <a:ext uri="{FF2B5EF4-FFF2-40B4-BE49-F238E27FC236}">
                  <a16:creationId xmlns:a16="http://schemas.microsoft.com/office/drawing/2014/main" id="{7E3C45FB-7ED1-47F3-9A59-6FDF640FEC9B}"/>
                </a:ext>
              </a:extLst>
            </p:cNvPr>
            <p:cNvSpPr/>
            <p:nvPr/>
          </p:nvSpPr>
          <p:spPr>
            <a:xfrm>
              <a:off x="5837379" y="2258860"/>
              <a:ext cx="56828" cy="65503"/>
            </a:xfrm>
            <a:custGeom>
              <a:avLst/>
              <a:gdLst/>
              <a:ahLst/>
              <a:cxnLst/>
              <a:rect l="l" t="t" r="r" b="b"/>
              <a:pathLst>
                <a:path w="1500" h="1729" extrusionOk="0">
                  <a:moveTo>
                    <a:pt x="865" y="1"/>
                  </a:moveTo>
                  <a:cubicBezTo>
                    <a:pt x="388" y="1"/>
                    <a:pt x="1" y="388"/>
                    <a:pt x="1" y="865"/>
                  </a:cubicBezTo>
                  <a:cubicBezTo>
                    <a:pt x="1" y="1341"/>
                    <a:pt x="388" y="1729"/>
                    <a:pt x="865" y="1729"/>
                  </a:cubicBezTo>
                  <a:cubicBezTo>
                    <a:pt x="1083" y="1729"/>
                    <a:pt x="1292" y="1640"/>
                    <a:pt x="1434" y="1471"/>
                  </a:cubicBezTo>
                  <a:cubicBezTo>
                    <a:pt x="1500" y="1393"/>
                    <a:pt x="1489" y="1277"/>
                    <a:pt x="1412" y="1211"/>
                  </a:cubicBezTo>
                  <a:cubicBezTo>
                    <a:pt x="1378" y="1184"/>
                    <a:pt x="1339" y="1171"/>
                    <a:pt x="1299" y="1171"/>
                  </a:cubicBezTo>
                  <a:cubicBezTo>
                    <a:pt x="1246" y="1171"/>
                    <a:pt x="1192" y="1194"/>
                    <a:pt x="1151" y="1233"/>
                  </a:cubicBezTo>
                  <a:cubicBezTo>
                    <a:pt x="1066" y="1313"/>
                    <a:pt x="992" y="1361"/>
                    <a:pt x="866" y="1361"/>
                  </a:cubicBezTo>
                  <a:cubicBezTo>
                    <a:pt x="593" y="1361"/>
                    <a:pt x="370" y="1139"/>
                    <a:pt x="370" y="865"/>
                  </a:cubicBezTo>
                  <a:cubicBezTo>
                    <a:pt x="369" y="591"/>
                    <a:pt x="591" y="369"/>
                    <a:pt x="865" y="369"/>
                  </a:cubicBezTo>
                  <a:cubicBezTo>
                    <a:pt x="965" y="369"/>
                    <a:pt x="1060" y="398"/>
                    <a:pt x="1143" y="454"/>
                  </a:cubicBezTo>
                  <a:cubicBezTo>
                    <a:pt x="1174" y="475"/>
                    <a:pt x="1210" y="486"/>
                    <a:pt x="1246" y="486"/>
                  </a:cubicBezTo>
                  <a:cubicBezTo>
                    <a:pt x="1305" y="486"/>
                    <a:pt x="1362" y="457"/>
                    <a:pt x="1397" y="404"/>
                  </a:cubicBezTo>
                  <a:cubicBezTo>
                    <a:pt x="1454" y="320"/>
                    <a:pt x="1432" y="205"/>
                    <a:pt x="1348" y="149"/>
                  </a:cubicBezTo>
                  <a:cubicBezTo>
                    <a:pt x="1205" y="52"/>
                    <a:pt x="1038" y="1"/>
                    <a:pt x="8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770;p65">
              <a:extLst>
                <a:ext uri="{FF2B5EF4-FFF2-40B4-BE49-F238E27FC236}">
                  <a16:creationId xmlns:a16="http://schemas.microsoft.com/office/drawing/2014/main" id="{8B5780CC-A364-4A1D-8904-68A5004F6BED}"/>
                </a:ext>
              </a:extLst>
            </p:cNvPr>
            <p:cNvSpPr/>
            <p:nvPr/>
          </p:nvSpPr>
          <p:spPr>
            <a:xfrm>
              <a:off x="5899889" y="2258860"/>
              <a:ext cx="49288" cy="65465"/>
            </a:xfrm>
            <a:custGeom>
              <a:avLst/>
              <a:gdLst/>
              <a:ahLst/>
              <a:cxnLst/>
              <a:rect l="l" t="t" r="r" b="b"/>
              <a:pathLst>
                <a:path w="1301" h="1728" extrusionOk="0">
                  <a:moveTo>
                    <a:pt x="657" y="1"/>
                  </a:moveTo>
                  <a:cubicBezTo>
                    <a:pt x="595" y="1"/>
                    <a:pt x="528" y="9"/>
                    <a:pt x="459" y="30"/>
                  </a:cubicBezTo>
                  <a:cubicBezTo>
                    <a:pt x="268" y="88"/>
                    <a:pt x="129" y="240"/>
                    <a:pt x="103" y="428"/>
                  </a:cubicBezTo>
                  <a:cubicBezTo>
                    <a:pt x="79" y="603"/>
                    <a:pt x="154" y="774"/>
                    <a:pt x="302" y="869"/>
                  </a:cubicBezTo>
                  <a:cubicBezTo>
                    <a:pt x="311" y="874"/>
                    <a:pt x="320" y="879"/>
                    <a:pt x="327" y="884"/>
                  </a:cubicBezTo>
                  <a:cubicBezTo>
                    <a:pt x="336" y="888"/>
                    <a:pt x="522" y="969"/>
                    <a:pt x="735" y="1048"/>
                  </a:cubicBezTo>
                  <a:cubicBezTo>
                    <a:pt x="779" y="1064"/>
                    <a:pt x="920" y="1124"/>
                    <a:pt x="903" y="1218"/>
                  </a:cubicBezTo>
                  <a:cubicBezTo>
                    <a:pt x="891" y="1288"/>
                    <a:pt x="804" y="1360"/>
                    <a:pt x="679" y="1360"/>
                  </a:cubicBezTo>
                  <a:cubicBezTo>
                    <a:pt x="548" y="1360"/>
                    <a:pt x="423" y="1308"/>
                    <a:pt x="342" y="1219"/>
                  </a:cubicBezTo>
                  <a:cubicBezTo>
                    <a:pt x="306" y="1178"/>
                    <a:pt x="256" y="1157"/>
                    <a:pt x="205" y="1157"/>
                  </a:cubicBezTo>
                  <a:cubicBezTo>
                    <a:pt x="161" y="1157"/>
                    <a:pt x="117" y="1173"/>
                    <a:pt x="81" y="1205"/>
                  </a:cubicBezTo>
                  <a:cubicBezTo>
                    <a:pt x="6" y="1273"/>
                    <a:pt x="1" y="1390"/>
                    <a:pt x="69" y="1466"/>
                  </a:cubicBezTo>
                  <a:cubicBezTo>
                    <a:pt x="218" y="1632"/>
                    <a:pt x="441" y="1728"/>
                    <a:pt x="678" y="1728"/>
                  </a:cubicBezTo>
                  <a:cubicBezTo>
                    <a:pt x="971" y="1728"/>
                    <a:pt x="1219" y="1540"/>
                    <a:pt x="1265" y="1282"/>
                  </a:cubicBezTo>
                  <a:cubicBezTo>
                    <a:pt x="1300" y="1086"/>
                    <a:pt x="1211" y="831"/>
                    <a:pt x="860" y="701"/>
                  </a:cubicBezTo>
                  <a:cubicBezTo>
                    <a:pt x="695" y="641"/>
                    <a:pt x="542" y="575"/>
                    <a:pt x="493" y="554"/>
                  </a:cubicBezTo>
                  <a:cubicBezTo>
                    <a:pt x="462" y="528"/>
                    <a:pt x="463" y="493"/>
                    <a:pt x="465" y="478"/>
                  </a:cubicBezTo>
                  <a:cubicBezTo>
                    <a:pt x="468" y="457"/>
                    <a:pt x="483" y="405"/>
                    <a:pt x="563" y="382"/>
                  </a:cubicBezTo>
                  <a:cubicBezTo>
                    <a:pt x="594" y="372"/>
                    <a:pt x="625" y="368"/>
                    <a:pt x="655" y="368"/>
                  </a:cubicBezTo>
                  <a:cubicBezTo>
                    <a:pt x="800" y="368"/>
                    <a:pt x="919" y="462"/>
                    <a:pt x="924" y="466"/>
                  </a:cubicBezTo>
                  <a:cubicBezTo>
                    <a:pt x="959" y="494"/>
                    <a:pt x="1000" y="507"/>
                    <a:pt x="1042" y="507"/>
                  </a:cubicBezTo>
                  <a:cubicBezTo>
                    <a:pt x="1094" y="507"/>
                    <a:pt x="1146" y="485"/>
                    <a:pt x="1182" y="442"/>
                  </a:cubicBezTo>
                  <a:cubicBezTo>
                    <a:pt x="1248" y="363"/>
                    <a:pt x="1237" y="248"/>
                    <a:pt x="1160" y="183"/>
                  </a:cubicBezTo>
                  <a:cubicBezTo>
                    <a:pt x="1151" y="174"/>
                    <a:pt x="941" y="1"/>
                    <a:pt x="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771;p65">
              <a:extLst>
                <a:ext uri="{FF2B5EF4-FFF2-40B4-BE49-F238E27FC236}">
                  <a16:creationId xmlns:a16="http://schemas.microsoft.com/office/drawing/2014/main" id="{59D9C075-890C-4FAC-9EFA-4D4CD29D0D0F}"/>
                </a:ext>
              </a:extLst>
            </p:cNvPr>
            <p:cNvSpPr/>
            <p:nvPr/>
          </p:nvSpPr>
          <p:spPr>
            <a:xfrm>
              <a:off x="5955656" y="2258822"/>
              <a:ext cx="49250" cy="65503"/>
            </a:xfrm>
            <a:custGeom>
              <a:avLst/>
              <a:gdLst/>
              <a:ahLst/>
              <a:cxnLst/>
              <a:rect l="l" t="t" r="r" b="b"/>
              <a:pathLst>
                <a:path w="1300" h="1729" extrusionOk="0">
                  <a:moveTo>
                    <a:pt x="653" y="0"/>
                  </a:moveTo>
                  <a:cubicBezTo>
                    <a:pt x="591" y="0"/>
                    <a:pt x="526" y="9"/>
                    <a:pt x="458" y="29"/>
                  </a:cubicBezTo>
                  <a:cubicBezTo>
                    <a:pt x="264" y="86"/>
                    <a:pt x="128" y="240"/>
                    <a:pt x="102" y="427"/>
                  </a:cubicBezTo>
                  <a:cubicBezTo>
                    <a:pt x="77" y="603"/>
                    <a:pt x="153" y="772"/>
                    <a:pt x="301" y="869"/>
                  </a:cubicBezTo>
                  <a:cubicBezTo>
                    <a:pt x="309" y="874"/>
                    <a:pt x="317" y="879"/>
                    <a:pt x="327" y="882"/>
                  </a:cubicBezTo>
                  <a:cubicBezTo>
                    <a:pt x="335" y="887"/>
                    <a:pt x="522" y="969"/>
                    <a:pt x="734" y="1048"/>
                  </a:cubicBezTo>
                  <a:cubicBezTo>
                    <a:pt x="778" y="1064"/>
                    <a:pt x="920" y="1123"/>
                    <a:pt x="903" y="1217"/>
                  </a:cubicBezTo>
                  <a:cubicBezTo>
                    <a:pt x="891" y="1289"/>
                    <a:pt x="803" y="1361"/>
                    <a:pt x="679" y="1361"/>
                  </a:cubicBezTo>
                  <a:cubicBezTo>
                    <a:pt x="548" y="1361"/>
                    <a:pt x="422" y="1309"/>
                    <a:pt x="341" y="1220"/>
                  </a:cubicBezTo>
                  <a:cubicBezTo>
                    <a:pt x="305" y="1179"/>
                    <a:pt x="255" y="1158"/>
                    <a:pt x="205" y="1158"/>
                  </a:cubicBezTo>
                  <a:cubicBezTo>
                    <a:pt x="161" y="1158"/>
                    <a:pt x="116" y="1174"/>
                    <a:pt x="81" y="1206"/>
                  </a:cubicBezTo>
                  <a:cubicBezTo>
                    <a:pt x="5" y="1274"/>
                    <a:pt x="0" y="1391"/>
                    <a:pt x="68" y="1467"/>
                  </a:cubicBezTo>
                  <a:cubicBezTo>
                    <a:pt x="218" y="1633"/>
                    <a:pt x="441" y="1729"/>
                    <a:pt x="678" y="1729"/>
                  </a:cubicBezTo>
                  <a:cubicBezTo>
                    <a:pt x="971" y="1729"/>
                    <a:pt x="1218" y="1541"/>
                    <a:pt x="1264" y="1283"/>
                  </a:cubicBezTo>
                  <a:cubicBezTo>
                    <a:pt x="1300" y="1088"/>
                    <a:pt x="1211" y="832"/>
                    <a:pt x="860" y="702"/>
                  </a:cubicBezTo>
                  <a:cubicBezTo>
                    <a:pt x="694" y="642"/>
                    <a:pt x="542" y="576"/>
                    <a:pt x="492" y="555"/>
                  </a:cubicBezTo>
                  <a:cubicBezTo>
                    <a:pt x="462" y="529"/>
                    <a:pt x="463" y="494"/>
                    <a:pt x="466" y="479"/>
                  </a:cubicBezTo>
                  <a:cubicBezTo>
                    <a:pt x="468" y="458"/>
                    <a:pt x="484" y="406"/>
                    <a:pt x="564" y="383"/>
                  </a:cubicBezTo>
                  <a:cubicBezTo>
                    <a:pt x="594" y="374"/>
                    <a:pt x="625" y="370"/>
                    <a:pt x="654" y="370"/>
                  </a:cubicBezTo>
                  <a:cubicBezTo>
                    <a:pt x="800" y="370"/>
                    <a:pt x="921" y="463"/>
                    <a:pt x="925" y="467"/>
                  </a:cubicBezTo>
                  <a:cubicBezTo>
                    <a:pt x="959" y="495"/>
                    <a:pt x="1000" y="508"/>
                    <a:pt x="1042" y="508"/>
                  </a:cubicBezTo>
                  <a:cubicBezTo>
                    <a:pt x="1095" y="508"/>
                    <a:pt x="1147" y="486"/>
                    <a:pt x="1184" y="443"/>
                  </a:cubicBezTo>
                  <a:cubicBezTo>
                    <a:pt x="1248" y="366"/>
                    <a:pt x="1238" y="249"/>
                    <a:pt x="1161" y="184"/>
                  </a:cubicBezTo>
                  <a:cubicBezTo>
                    <a:pt x="1150" y="175"/>
                    <a:pt x="938" y="0"/>
                    <a:pt x="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772;p65">
              <a:extLst>
                <a:ext uri="{FF2B5EF4-FFF2-40B4-BE49-F238E27FC236}">
                  <a16:creationId xmlns:a16="http://schemas.microsoft.com/office/drawing/2014/main" id="{23B32EB0-DD29-4166-9D6B-AF1A2BE8FEE0}"/>
                </a:ext>
              </a:extLst>
            </p:cNvPr>
            <p:cNvSpPr/>
            <p:nvPr/>
          </p:nvSpPr>
          <p:spPr>
            <a:xfrm>
              <a:off x="5547407" y="2234234"/>
              <a:ext cx="490042" cy="379873"/>
            </a:xfrm>
            <a:custGeom>
              <a:avLst/>
              <a:gdLst/>
              <a:ahLst/>
              <a:cxnLst/>
              <a:rect l="l" t="t" r="r" b="b"/>
              <a:pathLst>
                <a:path w="12935" h="10027" extrusionOk="0">
                  <a:moveTo>
                    <a:pt x="6964" y="2262"/>
                  </a:moveTo>
                  <a:lnTo>
                    <a:pt x="6964" y="2831"/>
                  </a:lnTo>
                  <a:cubicBezTo>
                    <a:pt x="6965" y="2932"/>
                    <a:pt x="7047" y="3016"/>
                    <a:pt x="7148" y="3016"/>
                  </a:cubicBezTo>
                  <a:lnTo>
                    <a:pt x="10929" y="3016"/>
                  </a:lnTo>
                  <a:lnTo>
                    <a:pt x="10929" y="7455"/>
                  </a:lnTo>
                  <a:cubicBezTo>
                    <a:pt x="10929" y="7518"/>
                    <a:pt x="10878" y="7568"/>
                    <a:pt x="10814" y="7568"/>
                  </a:cubicBezTo>
                  <a:lnTo>
                    <a:pt x="3163" y="7568"/>
                  </a:lnTo>
                  <a:lnTo>
                    <a:pt x="3163" y="5923"/>
                  </a:lnTo>
                  <a:cubicBezTo>
                    <a:pt x="3163" y="5828"/>
                    <a:pt x="3094" y="5743"/>
                    <a:pt x="2999" y="5733"/>
                  </a:cubicBezTo>
                  <a:cubicBezTo>
                    <a:pt x="2994" y="5733"/>
                    <a:pt x="2989" y="5733"/>
                    <a:pt x="2983" y="5733"/>
                  </a:cubicBezTo>
                  <a:cubicBezTo>
                    <a:pt x="2883" y="5733"/>
                    <a:pt x="2803" y="5814"/>
                    <a:pt x="2803" y="5917"/>
                  </a:cubicBezTo>
                  <a:lnTo>
                    <a:pt x="2803" y="7600"/>
                  </a:lnTo>
                  <a:lnTo>
                    <a:pt x="2033" y="7600"/>
                  </a:lnTo>
                  <a:cubicBezTo>
                    <a:pt x="1970" y="7600"/>
                    <a:pt x="1919" y="7550"/>
                    <a:pt x="1919" y="7487"/>
                  </a:cubicBezTo>
                  <a:lnTo>
                    <a:pt x="1919" y="2408"/>
                  </a:lnTo>
                  <a:cubicBezTo>
                    <a:pt x="1919" y="2345"/>
                    <a:pt x="1970" y="2294"/>
                    <a:pt x="2033" y="2294"/>
                  </a:cubicBezTo>
                  <a:lnTo>
                    <a:pt x="2803" y="2294"/>
                  </a:lnTo>
                  <a:lnTo>
                    <a:pt x="2803" y="5105"/>
                  </a:lnTo>
                  <a:cubicBezTo>
                    <a:pt x="2803" y="5200"/>
                    <a:pt x="2872" y="5285"/>
                    <a:pt x="2966" y="5295"/>
                  </a:cubicBezTo>
                  <a:cubicBezTo>
                    <a:pt x="2971" y="5295"/>
                    <a:pt x="2977" y="5295"/>
                    <a:pt x="2982" y="5295"/>
                  </a:cubicBezTo>
                  <a:cubicBezTo>
                    <a:pt x="3083" y="5295"/>
                    <a:pt x="3163" y="5214"/>
                    <a:pt x="3163" y="5111"/>
                  </a:cubicBezTo>
                  <a:lnTo>
                    <a:pt x="3163" y="2262"/>
                  </a:lnTo>
                  <a:close/>
                  <a:moveTo>
                    <a:pt x="6964" y="1410"/>
                  </a:moveTo>
                  <a:lnTo>
                    <a:pt x="6964" y="1901"/>
                  </a:lnTo>
                  <a:lnTo>
                    <a:pt x="2041" y="1901"/>
                  </a:lnTo>
                  <a:cubicBezTo>
                    <a:pt x="1774" y="1901"/>
                    <a:pt x="1557" y="2117"/>
                    <a:pt x="1557" y="2384"/>
                  </a:cubicBezTo>
                  <a:lnTo>
                    <a:pt x="1557" y="7479"/>
                  </a:lnTo>
                  <a:cubicBezTo>
                    <a:pt x="1557" y="7746"/>
                    <a:pt x="1774" y="7962"/>
                    <a:pt x="2041" y="7962"/>
                  </a:cubicBezTo>
                  <a:lnTo>
                    <a:pt x="10805" y="7962"/>
                  </a:lnTo>
                  <a:cubicBezTo>
                    <a:pt x="11072" y="7962"/>
                    <a:pt x="11289" y="7746"/>
                    <a:pt x="11289" y="7479"/>
                  </a:cubicBezTo>
                  <a:lnTo>
                    <a:pt x="11289" y="3048"/>
                  </a:lnTo>
                  <a:lnTo>
                    <a:pt x="11714" y="3048"/>
                  </a:lnTo>
                  <a:lnTo>
                    <a:pt x="11714" y="7985"/>
                  </a:lnTo>
                  <a:cubicBezTo>
                    <a:pt x="11714" y="8244"/>
                    <a:pt x="11505" y="8453"/>
                    <a:pt x="11245" y="8453"/>
                  </a:cubicBezTo>
                  <a:lnTo>
                    <a:pt x="1601" y="8453"/>
                  </a:lnTo>
                  <a:cubicBezTo>
                    <a:pt x="1342" y="8453"/>
                    <a:pt x="1132" y="8244"/>
                    <a:pt x="1132" y="7985"/>
                  </a:cubicBezTo>
                  <a:lnTo>
                    <a:pt x="1132" y="1879"/>
                  </a:lnTo>
                  <a:cubicBezTo>
                    <a:pt x="1132" y="1619"/>
                    <a:pt x="1342" y="1410"/>
                    <a:pt x="1601" y="1410"/>
                  </a:cubicBezTo>
                  <a:close/>
                  <a:moveTo>
                    <a:pt x="7553" y="8815"/>
                  </a:moveTo>
                  <a:lnTo>
                    <a:pt x="7553" y="8862"/>
                  </a:lnTo>
                  <a:cubicBezTo>
                    <a:pt x="7553" y="8963"/>
                    <a:pt x="7473" y="9044"/>
                    <a:pt x="7372" y="9044"/>
                  </a:cubicBezTo>
                  <a:lnTo>
                    <a:pt x="5508" y="9044"/>
                  </a:lnTo>
                  <a:cubicBezTo>
                    <a:pt x="5406" y="9044"/>
                    <a:pt x="5326" y="8962"/>
                    <a:pt x="5326" y="8862"/>
                  </a:cubicBezTo>
                  <a:lnTo>
                    <a:pt x="5326" y="8815"/>
                  </a:lnTo>
                  <a:close/>
                  <a:moveTo>
                    <a:pt x="12209" y="8848"/>
                  </a:moveTo>
                  <a:cubicBezTo>
                    <a:pt x="12275" y="8848"/>
                    <a:pt x="12329" y="8901"/>
                    <a:pt x="12329" y="8964"/>
                  </a:cubicBezTo>
                  <a:cubicBezTo>
                    <a:pt x="12331" y="9352"/>
                    <a:pt x="12017" y="9666"/>
                    <a:pt x="11630" y="9666"/>
                  </a:cubicBezTo>
                  <a:lnTo>
                    <a:pt x="1263" y="9666"/>
                  </a:lnTo>
                  <a:cubicBezTo>
                    <a:pt x="877" y="9666"/>
                    <a:pt x="561" y="9350"/>
                    <a:pt x="562" y="8964"/>
                  </a:cubicBezTo>
                  <a:cubicBezTo>
                    <a:pt x="562" y="8899"/>
                    <a:pt x="618" y="8848"/>
                    <a:pt x="683" y="8848"/>
                  </a:cubicBezTo>
                  <a:lnTo>
                    <a:pt x="4966" y="8848"/>
                  </a:lnTo>
                  <a:lnTo>
                    <a:pt x="4966" y="8887"/>
                  </a:lnTo>
                  <a:cubicBezTo>
                    <a:pt x="4966" y="9191"/>
                    <a:pt x="5213" y="9437"/>
                    <a:pt x="5516" y="9437"/>
                  </a:cubicBezTo>
                  <a:lnTo>
                    <a:pt x="7365" y="9437"/>
                  </a:lnTo>
                  <a:cubicBezTo>
                    <a:pt x="7669" y="9437"/>
                    <a:pt x="7915" y="9191"/>
                    <a:pt x="7915" y="8887"/>
                  </a:cubicBezTo>
                  <a:lnTo>
                    <a:pt x="7915" y="8848"/>
                  </a:lnTo>
                  <a:close/>
                  <a:moveTo>
                    <a:pt x="7150" y="0"/>
                  </a:moveTo>
                  <a:cubicBezTo>
                    <a:pt x="7049" y="0"/>
                    <a:pt x="6966" y="83"/>
                    <a:pt x="6966" y="185"/>
                  </a:cubicBezTo>
                  <a:lnTo>
                    <a:pt x="6966" y="1049"/>
                  </a:lnTo>
                  <a:lnTo>
                    <a:pt x="1612" y="1049"/>
                  </a:lnTo>
                  <a:cubicBezTo>
                    <a:pt x="1149" y="1049"/>
                    <a:pt x="774" y="1424"/>
                    <a:pt x="774" y="1886"/>
                  </a:cubicBezTo>
                  <a:lnTo>
                    <a:pt x="774" y="7981"/>
                  </a:lnTo>
                  <a:cubicBezTo>
                    <a:pt x="774" y="8157"/>
                    <a:pt x="827" y="8319"/>
                    <a:pt x="918" y="8453"/>
                  </a:cubicBezTo>
                  <a:lnTo>
                    <a:pt x="468" y="8453"/>
                  </a:lnTo>
                  <a:cubicBezTo>
                    <a:pt x="324" y="8453"/>
                    <a:pt x="194" y="8553"/>
                    <a:pt x="161" y="8694"/>
                  </a:cubicBezTo>
                  <a:cubicBezTo>
                    <a:pt x="1" y="9399"/>
                    <a:pt x="535" y="10027"/>
                    <a:pt x="1214" y="10027"/>
                  </a:cubicBezTo>
                  <a:lnTo>
                    <a:pt x="11724" y="10027"/>
                  </a:lnTo>
                  <a:cubicBezTo>
                    <a:pt x="12402" y="10027"/>
                    <a:pt x="12935" y="9399"/>
                    <a:pt x="12776" y="8694"/>
                  </a:cubicBezTo>
                  <a:cubicBezTo>
                    <a:pt x="12743" y="8552"/>
                    <a:pt x="12615" y="8453"/>
                    <a:pt x="12469" y="8453"/>
                  </a:cubicBezTo>
                  <a:lnTo>
                    <a:pt x="11970" y="8453"/>
                  </a:lnTo>
                  <a:cubicBezTo>
                    <a:pt x="12059" y="8320"/>
                    <a:pt x="12111" y="8158"/>
                    <a:pt x="12111" y="7984"/>
                  </a:cubicBezTo>
                  <a:lnTo>
                    <a:pt x="12111" y="3016"/>
                  </a:lnTo>
                  <a:lnTo>
                    <a:pt x="12547" y="3016"/>
                  </a:lnTo>
                  <a:cubicBezTo>
                    <a:pt x="12649" y="3016"/>
                    <a:pt x="12731" y="2933"/>
                    <a:pt x="12731" y="2830"/>
                  </a:cubicBezTo>
                  <a:lnTo>
                    <a:pt x="12731" y="182"/>
                  </a:lnTo>
                  <a:cubicBezTo>
                    <a:pt x="12731" y="81"/>
                    <a:pt x="12651" y="0"/>
                    <a:pt x="12549" y="0"/>
                  </a:cubicBezTo>
                  <a:lnTo>
                    <a:pt x="10737" y="0"/>
                  </a:lnTo>
                  <a:cubicBezTo>
                    <a:pt x="10642" y="0"/>
                    <a:pt x="10557" y="69"/>
                    <a:pt x="10549" y="164"/>
                  </a:cubicBezTo>
                  <a:cubicBezTo>
                    <a:pt x="10540" y="271"/>
                    <a:pt x="10624" y="360"/>
                    <a:pt x="10729" y="360"/>
                  </a:cubicBezTo>
                  <a:lnTo>
                    <a:pt x="12371" y="360"/>
                  </a:lnTo>
                  <a:lnTo>
                    <a:pt x="12371" y="2654"/>
                  </a:lnTo>
                  <a:lnTo>
                    <a:pt x="7359" y="2654"/>
                  </a:lnTo>
                  <a:lnTo>
                    <a:pt x="7359" y="360"/>
                  </a:lnTo>
                  <a:lnTo>
                    <a:pt x="9769" y="360"/>
                  </a:lnTo>
                  <a:cubicBezTo>
                    <a:pt x="9865" y="360"/>
                    <a:pt x="9950" y="290"/>
                    <a:pt x="9957" y="197"/>
                  </a:cubicBezTo>
                  <a:cubicBezTo>
                    <a:pt x="9966" y="89"/>
                    <a:pt x="9883" y="0"/>
                    <a:pt x="97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773;p65">
              <a:extLst>
                <a:ext uri="{FF2B5EF4-FFF2-40B4-BE49-F238E27FC236}">
                  <a16:creationId xmlns:a16="http://schemas.microsoft.com/office/drawing/2014/main" id="{CDD14EAA-61AF-470B-B4A4-7D47839EB9CA}"/>
                </a:ext>
              </a:extLst>
            </p:cNvPr>
            <p:cNvSpPr/>
            <p:nvPr/>
          </p:nvSpPr>
          <p:spPr>
            <a:xfrm>
              <a:off x="5847001" y="2368347"/>
              <a:ext cx="35915" cy="13676"/>
            </a:xfrm>
            <a:custGeom>
              <a:avLst/>
              <a:gdLst/>
              <a:ahLst/>
              <a:cxnLst/>
              <a:rect l="l" t="t" r="r" b="b"/>
              <a:pathLst>
                <a:path w="948" h="361" extrusionOk="0">
                  <a:moveTo>
                    <a:pt x="199" y="0"/>
                  </a:moveTo>
                  <a:cubicBezTo>
                    <a:pt x="104" y="0"/>
                    <a:pt x="19" y="69"/>
                    <a:pt x="11" y="164"/>
                  </a:cubicBezTo>
                  <a:cubicBezTo>
                    <a:pt x="0" y="270"/>
                    <a:pt x="85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1"/>
                    <a:pt x="938" y="197"/>
                  </a:cubicBezTo>
                  <a:cubicBezTo>
                    <a:pt x="947" y="89"/>
                    <a:pt x="863" y="0"/>
                    <a:pt x="7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774;p65">
              <a:extLst>
                <a:ext uri="{FF2B5EF4-FFF2-40B4-BE49-F238E27FC236}">
                  <a16:creationId xmlns:a16="http://schemas.microsoft.com/office/drawing/2014/main" id="{2F410549-05AE-4841-8B6B-C65150681C3D}"/>
                </a:ext>
              </a:extLst>
            </p:cNvPr>
            <p:cNvSpPr/>
            <p:nvPr/>
          </p:nvSpPr>
          <p:spPr>
            <a:xfrm>
              <a:off x="5847039" y="2426614"/>
              <a:ext cx="35877" cy="13714"/>
            </a:xfrm>
            <a:custGeom>
              <a:avLst/>
              <a:gdLst/>
              <a:ahLst/>
              <a:cxnLst/>
              <a:rect l="l" t="t" r="r" b="b"/>
              <a:pathLst>
                <a:path w="947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1"/>
                    <a:pt x="937" y="197"/>
                  </a:cubicBezTo>
                  <a:cubicBezTo>
                    <a:pt x="946" y="91"/>
                    <a:pt x="862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775;p65">
              <a:extLst>
                <a:ext uri="{FF2B5EF4-FFF2-40B4-BE49-F238E27FC236}">
                  <a16:creationId xmlns:a16="http://schemas.microsoft.com/office/drawing/2014/main" id="{F35F8BAA-1323-4854-8F0C-4DA0AB311F61}"/>
                </a:ext>
              </a:extLst>
            </p:cNvPr>
            <p:cNvSpPr/>
            <p:nvPr/>
          </p:nvSpPr>
          <p:spPr>
            <a:xfrm>
              <a:off x="5847039" y="2456430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8" y="0"/>
                  </a:moveTo>
                  <a:cubicBezTo>
                    <a:pt x="103" y="0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2"/>
                    <a:pt x="937" y="197"/>
                  </a:cubicBezTo>
                  <a:cubicBezTo>
                    <a:pt x="946" y="89"/>
                    <a:pt x="862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776;p65">
              <a:extLst>
                <a:ext uri="{FF2B5EF4-FFF2-40B4-BE49-F238E27FC236}">
                  <a16:creationId xmlns:a16="http://schemas.microsoft.com/office/drawing/2014/main" id="{628F130A-9BCD-4151-88C3-5853FD04EA94}"/>
                </a:ext>
              </a:extLst>
            </p:cNvPr>
            <p:cNvSpPr/>
            <p:nvPr/>
          </p:nvSpPr>
          <p:spPr>
            <a:xfrm>
              <a:off x="5749258" y="2484995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6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2"/>
                    <a:pt x="937" y="197"/>
                  </a:cubicBezTo>
                  <a:cubicBezTo>
                    <a:pt x="947" y="89"/>
                    <a:pt x="863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777;p65">
              <a:extLst>
                <a:ext uri="{FF2B5EF4-FFF2-40B4-BE49-F238E27FC236}">
                  <a16:creationId xmlns:a16="http://schemas.microsoft.com/office/drawing/2014/main" id="{A19409CC-7090-44A5-88E2-7AD07D67FF4D}"/>
                </a:ext>
              </a:extLst>
            </p:cNvPr>
            <p:cNvSpPr/>
            <p:nvPr/>
          </p:nvSpPr>
          <p:spPr>
            <a:xfrm>
              <a:off x="5804153" y="2484995"/>
              <a:ext cx="78308" cy="13676"/>
            </a:xfrm>
            <a:custGeom>
              <a:avLst/>
              <a:gdLst/>
              <a:ahLst/>
              <a:cxnLst/>
              <a:rect l="l" t="t" r="r" b="b"/>
              <a:pathLst>
                <a:path w="2067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868" y="361"/>
                  </a:lnTo>
                  <a:cubicBezTo>
                    <a:pt x="1963" y="361"/>
                    <a:pt x="2048" y="292"/>
                    <a:pt x="2056" y="197"/>
                  </a:cubicBezTo>
                  <a:cubicBezTo>
                    <a:pt x="2067" y="89"/>
                    <a:pt x="1983" y="0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778;p65">
              <a:extLst>
                <a:ext uri="{FF2B5EF4-FFF2-40B4-BE49-F238E27FC236}">
                  <a16:creationId xmlns:a16="http://schemas.microsoft.com/office/drawing/2014/main" id="{C8D70481-F56B-41CB-BD39-BEC6474221CB}"/>
                </a:ext>
              </a:extLst>
            </p:cNvPr>
            <p:cNvSpPr/>
            <p:nvPr/>
          </p:nvSpPr>
          <p:spPr>
            <a:xfrm>
              <a:off x="5792485" y="2426614"/>
              <a:ext cx="35536" cy="13714"/>
            </a:xfrm>
            <a:custGeom>
              <a:avLst/>
              <a:gdLst/>
              <a:ahLst/>
              <a:cxnLst/>
              <a:rect l="l" t="t" r="r" b="b"/>
              <a:pathLst>
                <a:path w="938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58" y="361"/>
                  </a:lnTo>
                  <a:cubicBezTo>
                    <a:pt x="758" y="361"/>
                    <a:pt x="759" y="361"/>
                    <a:pt x="760" y="361"/>
                  </a:cubicBezTo>
                  <a:cubicBezTo>
                    <a:pt x="859" y="361"/>
                    <a:pt x="938" y="280"/>
                    <a:pt x="938" y="181"/>
                  </a:cubicBezTo>
                  <a:cubicBezTo>
                    <a:pt x="938" y="81"/>
                    <a:pt x="857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779;p65">
              <a:extLst>
                <a:ext uri="{FF2B5EF4-FFF2-40B4-BE49-F238E27FC236}">
                  <a16:creationId xmlns:a16="http://schemas.microsoft.com/office/drawing/2014/main" id="{9C6F366E-20A9-490B-B970-C26311EDFA01}"/>
                </a:ext>
              </a:extLst>
            </p:cNvPr>
            <p:cNvSpPr/>
            <p:nvPr/>
          </p:nvSpPr>
          <p:spPr>
            <a:xfrm>
              <a:off x="5703758" y="2426614"/>
              <a:ext cx="74974" cy="13714"/>
            </a:xfrm>
            <a:custGeom>
              <a:avLst/>
              <a:gdLst/>
              <a:ahLst/>
              <a:cxnLst/>
              <a:rect l="l" t="t" r="r" b="b"/>
              <a:pathLst>
                <a:path w="1979" h="362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798" y="361"/>
                  </a:lnTo>
                  <a:cubicBezTo>
                    <a:pt x="1798" y="361"/>
                    <a:pt x="1799" y="361"/>
                    <a:pt x="1800" y="361"/>
                  </a:cubicBezTo>
                  <a:cubicBezTo>
                    <a:pt x="1898" y="361"/>
                    <a:pt x="1979" y="280"/>
                    <a:pt x="1979" y="181"/>
                  </a:cubicBezTo>
                  <a:cubicBezTo>
                    <a:pt x="1979" y="81"/>
                    <a:pt x="1897" y="1"/>
                    <a:pt x="1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780;p65">
              <a:extLst>
                <a:ext uri="{FF2B5EF4-FFF2-40B4-BE49-F238E27FC236}">
                  <a16:creationId xmlns:a16="http://schemas.microsoft.com/office/drawing/2014/main" id="{62C9DD47-0590-4AE4-9DA6-EC07A85BF6A5}"/>
                </a:ext>
              </a:extLst>
            </p:cNvPr>
            <p:cNvSpPr/>
            <p:nvPr/>
          </p:nvSpPr>
          <p:spPr>
            <a:xfrm>
              <a:off x="5704630" y="2368347"/>
              <a:ext cx="122747" cy="13676"/>
            </a:xfrm>
            <a:custGeom>
              <a:avLst/>
              <a:gdLst/>
              <a:ahLst/>
              <a:cxnLst/>
              <a:rect l="l" t="t" r="r" b="b"/>
              <a:pathLst>
                <a:path w="3240" h="361" extrusionOk="0">
                  <a:moveTo>
                    <a:pt x="180" y="0"/>
                  </a:moveTo>
                  <a:cubicBezTo>
                    <a:pt x="81" y="0"/>
                    <a:pt x="1" y="80"/>
                    <a:pt x="1" y="179"/>
                  </a:cubicBezTo>
                  <a:cubicBezTo>
                    <a:pt x="1" y="279"/>
                    <a:pt x="82" y="361"/>
                    <a:pt x="182" y="361"/>
                  </a:cubicBezTo>
                  <a:lnTo>
                    <a:pt x="3042" y="361"/>
                  </a:lnTo>
                  <a:cubicBezTo>
                    <a:pt x="3137" y="361"/>
                    <a:pt x="3223" y="291"/>
                    <a:pt x="3231" y="197"/>
                  </a:cubicBezTo>
                  <a:cubicBezTo>
                    <a:pt x="3240" y="89"/>
                    <a:pt x="3156" y="0"/>
                    <a:pt x="3051" y="0"/>
                  </a:cubicBezTo>
                  <a:lnTo>
                    <a:pt x="182" y="0"/>
                  </a:lnTo>
                  <a:cubicBezTo>
                    <a:pt x="181" y="0"/>
                    <a:pt x="180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781;p65">
              <a:extLst>
                <a:ext uri="{FF2B5EF4-FFF2-40B4-BE49-F238E27FC236}">
                  <a16:creationId xmlns:a16="http://schemas.microsoft.com/office/drawing/2014/main" id="{013633F6-E93C-45B2-A325-F702F9B5195B}"/>
                </a:ext>
              </a:extLst>
            </p:cNvPr>
            <p:cNvSpPr/>
            <p:nvPr/>
          </p:nvSpPr>
          <p:spPr>
            <a:xfrm>
              <a:off x="5702963" y="2398087"/>
              <a:ext cx="180787" cy="13714"/>
            </a:xfrm>
            <a:custGeom>
              <a:avLst/>
              <a:gdLst/>
              <a:ahLst/>
              <a:cxnLst/>
              <a:rect l="l" t="t" r="r" b="b"/>
              <a:pathLst>
                <a:path w="4772" h="362" extrusionOk="0">
                  <a:moveTo>
                    <a:pt x="200" y="1"/>
                  </a:moveTo>
                  <a:cubicBezTo>
                    <a:pt x="104" y="1"/>
                    <a:pt x="19" y="70"/>
                    <a:pt x="10" y="164"/>
                  </a:cubicBezTo>
                  <a:cubicBezTo>
                    <a:pt x="1" y="272"/>
                    <a:pt x="85" y="361"/>
                    <a:pt x="193" y="361"/>
                  </a:cubicBezTo>
                  <a:lnTo>
                    <a:pt x="4562" y="361"/>
                  </a:lnTo>
                  <a:cubicBezTo>
                    <a:pt x="4650" y="361"/>
                    <a:pt x="4729" y="303"/>
                    <a:pt x="4748" y="217"/>
                  </a:cubicBezTo>
                  <a:cubicBezTo>
                    <a:pt x="4771" y="101"/>
                    <a:pt x="4681" y="1"/>
                    <a:pt x="4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782;p65">
              <a:extLst>
                <a:ext uri="{FF2B5EF4-FFF2-40B4-BE49-F238E27FC236}">
                  <a16:creationId xmlns:a16="http://schemas.microsoft.com/office/drawing/2014/main" id="{3412B909-E298-4CB7-8C37-8A3D71DFE165}"/>
                </a:ext>
              </a:extLst>
            </p:cNvPr>
            <p:cNvSpPr/>
            <p:nvPr/>
          </p:nvSpPr>
          <p:spPr>
            <a:xfrm>
              <a:off x="5898411" y="2368347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69"/>
                    <a:pt x="10" y="164"/>
                  </a:cubicBezTo>
                  <a:cubicBezTo>
                    <a:pt x="1" y="270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1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783;p65">
              <a:extLst>
                <a:ext uri="{FF2B5EF4-FFF2-40B4-BE49-F238E27FC236}">
                  <a16:creationId xmlns:a16="http://schemas.microsoft.com/office/drawing/2014/main" id="{62642E97-4D21-4B86-8B6F-43A581455CEF}"/>
                </a:ext>
              </a:extLst>
            </p:cNvPr>
            <p:cNvSpPr/>
            <p:nvPr/>
          </p:nvSpPr>
          <p:spPr>
            <a:xfrm>
              <a:off x="5898411" y="2398087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784;p65">
              <a:extLst>
                <a:ext uri="{FF2B5EF4-FFF2-40B4-BE49-F238E27FC236}">
                  <a16:creationId xmlns:a16="http://schemas.microsoft.com/office/drawing/2014/main" id="{D7D148F9-D0A0-499F-BF48-CE549ABE3F01}"/>
                </a:ext>
              </a:extLst>
            </p:cNvPr>
            <p:cNvSpPr/>
            <p:nvPr/>
          </p:nvSpPr>
          <p:spPr>
            <a:xfrm>
              <a:off x="5898411" y="2426652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1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785;p65">
              <a:extLst>
                <a:ext uri="{FF2B5EF4-FFF2-40B4-BE49-F238E27FC236}">
                  <a16:creationId xmlns:a16="http://schemas.microsoft.com/office/drawing/2014/main" id="{F49F4A82-018A-409D-B6EC-55C964890BB7}"/>
                </a:ext>
              </a:extLst>
            </p:cNvPr>
            <p:cNvSpPr/>
            <p:nvPr/>
          </p:nvSpPr>
          <p:spPr>
            <a:xfrm>
              <a:off x="5898411" y="2456430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786;p65">
              <a:extLst>
                <a:ext uri="{FF2B5EF4-FFF2-40B4-BE49-F238E27FC236}">
                  <a16:creationId xmlns:a16="http://schemas.microsoft.com/office/drawing/2014/main" id="{2854CBBA-2189-4BE6-A01E-F7E6E253C760}"/>
                </a:ext>
              </a:extLst>
            </p:cNvPr>
            <p:cNvSpPr/>
            <p:nvPr/>
          </p:nvSpPr>
          <p:spPr>
            <a:xfrm>
              <a:off x="5898411" y="2484995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5259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subTitle" idx="1"/>
          </p:nvPr>
        </p:nvSpPr>
        <p:spPr>
          <a:xfrm>
            <a:off x="1260327" y="1761993"/>
            <a:ext cx="2986091" cy="2098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Bộ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chọn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này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sử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dụng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thuộc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tính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id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một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phần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tử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HTML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bất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kỳ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để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chọn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ra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phần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tử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cụ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thể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. Do id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một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phần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tử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duy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nhất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trang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đó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nên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Selector id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chỉ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sử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dụng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để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chọn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1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phần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tử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duy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nhất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.</a:t>
            </a:r>
            <a:endParaRPr sz="1600" dirty="0">
              <a:latin typeface="+mn-lt"/>
            </a:endParaRPr>
          </a:p>
        </p:txBody>
      </p:sp>
      <p:sp>
        <p:nvSpPr>
          <p:cNvPr id="1763" name="Google Shape;176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+mn-lt"/>
              </a:rPr>
              <a:t>Tạo các lớp và áp dụng kiểu</a:t>
            </a:r>
            <a:endParaRPr dirty="0">
              <a:latin typeface="+mn-lt"/>
            </a:endParaRPr>
          </a:p>
        </p:txBody>
      </p:sp>
      <p:sp>
        <p:nvSpPr>
          <p:cNvPr id="1764" name="Google Shape;1764;p45"/>
          <p:cNvSpPr txBox="1">
            <a:spLocks noGrp="1"/>
          </p:cNvSpPr>
          <p:nvPr>
            <p:ph type="subTitle" idx="7"/>
          </p:nvPr>
        </p:nvSpPr>
        <p:spPr>
          <a:xfrm>
            <a:off x="1260327" y="1282984"/>
            <a:ext cx="5596320" cy="4436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CSS Selector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id (CSS id Selector)</a:t>
            </a:r>
            <a:endParaRPr lang="vi-VN" sz="1800" kern="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" name="Google Shape;1825;p45">
            <a:extLst>
              <a:ext uri="{FF2B5EF4-FFF2-40B4-BE49-F238E27FC236}">
                <a16:creationId xmlns:a16="http://schemas.microsoft.com/office/drawing/2014/main" id="{0412B501-6A28-426E-B10C-E0397DAF74DE}"/>
              </a:ext>
            </a:extLst>
          </p:cNvPr>
          <p:cNvGrpSpPr/>
          <p:nvPr/>
        </p:nvGrpSpPr>
        <p:grpSpPr>
          <a:xfrm>
            <a:off x="1000293" y="1334214"/>
            <a:ext cx="188583" cy="341163"/>
            <a:chOff x="4855778" y="713265"/>
            <a:chExt cx="263452" cy="476632"/>
          </a:xfrm>
        </p:grpSpPr>
        <p:sp>
          <p:nvSpPr>
            <p:cNvPr id="13" name="Google Shape;1826;p45">
              <a:extLst>
                <a:ext uri="{FF2B5EF4-FFF2-40B4-BE49-F238E27FC236}">
                  <a16:creationId xmlns:a16="http://schemas.microsoft.com/office/drawing/2014/main" id="{32BC88A3-E87E-4FDB-9D7E-2650252AC563}"/>
                </a:ext>
              </a:extLst>
            </p:cNvPr>
            <p:cNvSpPr/>
            <p:nvPr/>
          </p:nvSpPr>
          <p:spPr>
            <a:xfrm>
              <a:off x="4973032" y="1139055"/>
              <a:ext cx="29361" cy="13676"/>
            </a:xfrm>
            <a:custGeom>
              <a:avLst/>
              <a:gdLst/>
              <a:ahLst/>
              <a:cxnLst/>
              <a:rect l="l" t="t" r="r" b="b"/>
              <a:pathLst>
                <a:path w="775" h="361" extrusionOk="0">
                  <a:moveTo>
                    <a:pt x="197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69"/>
                    <a:pt x="84" y="361"/>
                    <a:pt x="189" y="361"/>
                  </a:cubicBezTo>
                  <a:lnTo>
                    <a:pt x="577" y="361"/>
                  </a:lnTo>
                  <a:cubicBezTo>
                    <a:pt x="672" y="361"/>
                    <a:pt x="757" y="290"/>
                    <a:pt x="765" y="196"/>
                  </a:cubicBezTo>
                  <a:cubicBezTo>
                    <a:pt x="775" y="89"/>
                    <a:pt x="691" y="0"/>
                    <a:pt x="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27;p45">
              <a:extLst>
                <a:ext uri="{FF2B5EF4-FFF2-40B4-BE49-F238E27FC236}">
                  <a16:creationId xmlns:a16="http://schemas.microsoft.com/office/drawing/2014/main" id="{3A643A89-6387-4025-9D70-72A601560A89}"/>
                </a:ext>
              </a:extLst>
            </p:cNvPr>
            <p:cNvSpPr/>
            <p:nvPr/>
          </p:nvSpPr>
          <p:spPr>
            <a:xfrm>
              <a:off x="4855968" y="893712"/>
              <a:ext cx="263149" cy="296185"/>
            </a:xfrm>
            <a:custGeom>
              <a:avLst/>
              <a:gdLst/>
              <a:ahLst/>
              <a:cxnLst/>
              <a:rect l="l" t="t" r="r" b="b"/>
              <a:pathLst>
                <a:path w="6946" h="7818" extrusionOk="0">
                  <a:moveTo>
                    <a:pt x="6586" y="5853"/>
                  </a:moveTo>
                  <a:lnTo>
                    <a:pt x="6586" y="6918"/>
                  </a:lnTo>
                  <a:cubicBezTo>
                    <a:pt x="6586" y="7217"/>
                    <a:pt x="6344" y="7458"/>
                    <a:pt x="6046" y="7458"/>
                  </a:cubicBezTo>
                  <a:lnTo>
                    <a:pt x="901" y="7458"/>
                  </a:lnTo>
                  <a:cubicBezTo>
                    <a:pt x="603" y="7458"/>
                    <a:pt x="360" y="7217"/>
                    <a:pt x="360" y="6918"/>
                  </a:cubicBezTo>
                  <a:lnTo>
                    <a:pt x="360" y="5853"/>
                  </a:lnTo>
                  <a:close/>
                  <a:moveTo>
                    <a:pt x="6767" y="0"/>
                  </a:moveTo>
                  <a:cubicBezTo>
                    <a:pt x="6667" y="0"/>
                    <a:pt x="6586" y="83"/>
                    <a:pt x="6586" y="186"/>
                  </a:cubicBezTo>
                  <a:lnTo>
                    <a:pt x="6586" y="5460"/>
                  </a:lnTo>
                  <a:lnTo>
                    <a:pt x="361" y="5460"/>
                  </a:lnTo>
                  <a:lnTo>
                    <a:pt x="361" y="4749"/>
                  </a:lnTo>
                  <a:cubicBezTo>
                    <a:pt x="361" y="4654"/>
                    <a:pt x="291" y="4568"/>
                    <a:pt x="197" y="4560"/>
                  </a:cubicBezTo>
                  <a:cubicBezTo>
                    <a:pt x="191" y="4559"/>
                    <a:pt x="186" y="4559"/>
                    <a:pt x="181" y="4559"/>
                  </a:cubicBezTo>
                  <a:cubicBezTo>
                    <a:pt x="81" y="4559"/>
                    <a:pt x="1" y="4640"/>
                    <a:pt x="1" y="4743"/>
                  </a:cubicBezTo>
                  <a:lnTo>
                    <a:pt x="1" y="6915"/>
                  </a:lnTo>
                  <a:cubicBezTo>
                    <a:pt x="1" y="7414"/>
                    <a:pt x="405" y="7818"/>
                    <a:pt x="904" y="7818"/>
                  </a:cubicBezTo>
                  <a:lnTo>
                    <a:pt x="6041" y="7818"/>
                  </a:lnTo>
                  <a:cubicBezTo>
                    <a:pt x="6542" y="7818"/>
                    <a:pt x="6946" y="7413"/>
                    <a:pt x="6946" y="6913"/>
                  </a:cubicBezTo>
                  <a:lnTo>
                    <a:pt x="6946" y="184"/>
                  </a:lnTo>
                  <a:cubicBezTo>
                    <a:pt x="6946" y="83"/>
                    <a:pt x="6866" y="0"/>
                    <a:pt x="6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28;p45">
              <a:extLst>
                <a:ext uri="{FF2B5EF4-FFF2-40B4-BE49-F238E27FC236}">
                  <a16:creationId xmlns:a16="http://schemas.microsoft.com/office/drawing/2014/main" id="{92790E72-6110-498E-B409-82C78D133D9F}"/>
                </a:ext>
              </a:extLst>
            </p:cNvPr>
            <p:cNvSpPr/>
            <p:nvPr/>
          </p:nvSpPr>
          <p:spPr>
            <a:xfrm>
              <a:off x="4855778" y="713265"/>
              <a:ext cx="263452" cy="335775"/>
            </a:xfrm>
            <a:custGeom>
              <a:avLst/>
              <a:gdLst/>
              <a:ahLst/>
              <a:cxnLst/>
              <a:rect l="l" t="t" r="r" b="b"/>
              <a:pathLst>
                <a:path w="6954" h="8863" extrusionOk="0">
                  <a:moveTo>
                    <a:pt x="906" y="0"/>
                  </a:moveTo>
                  <a:cubicBezTo>
                    <a:pt x="406" y="0"/>
                    <a:pt x="1" y="405"/>
                    <a:pt x="6" y="906"/>
                  </a:cubicBezTo>
                  <a:lnTo>
                    <a:pt x="6" y="8680"/>
                  </a:lnTo>
                  <a:cubicBezTo>
                    <a:pt x="1" y="8780"/>
                    <a:pt x="82" y="8863"/>
                    <a:pt x="184" y="8863"/>
                  </a:cubicBezTo>
                  <a:cubicBezTo>
                    <a:pt x="284" y="8863"/>
                    <a:pt x="367" y="8780"/>
                    <a:pt x="367" y="8680"/>
                  </a:cubicBezTo>
                  <a:lnTo>
                    <a:pt x="367" y="906"/>
                  </a:lnTo>
                  <a:cubicBezTo>
                    <a:pt x="367" y="609"/>
                    <a:pt x="907" y="360"/>
                    <a:pt x="907" y="360"/>
                  </a:cubicBezTo>
                  <a:lnTo>
                    <a:pt x="6401" y="360"/>
                  </a:lnTo>
                  <a:cubicBezTo>
                    <a:pt x="6506" y="360"/>
                    <a:pt x="6593" y="446"/>
                    <a:pt x="6593" y="552"/>
                  </a:cubicBezTo>
                  <a:lnTo>
                    <a:pt x="6593" y="4144"/>
                  </a:lnTo>
                  <a:cubicBezTo>
                    <a:pt x="6593" y="4162"/>
                    <a:pt x="6600" y="4181"/>
                    <a:pt x="6615" y="4194"/>
                  </a:cubicBezTo>
                  <a:cubicBezTo>
                    <a:pt x="6667" y="4244"/>
                    <a:pt x="6722" y="4265"/>
                    <a:pt x="6773" y="4265"/>
                  </a:cubicBezTo>
                  <a:cubicBezTo>
                    <a:pt x="6873" y="4265"/>
                    <a:pt x="6954" y="4184"/>
                    <a:pt x="6954" y="4085"/>
                  </a:cubicBezTo>
                  <a:lnTo>
                    <a:pt x="6954" y="891"/>
                  </a:lnTo>
                  <a:cubicBezTo>
                    <a:pt x="6951" y="399"/>
                    <a:pt x="6552" y="0"/>
                    <a:pt x="6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29;p45">
              <a:extLst>
                <a:ext uri="{FF2B5EF4-FFF2-40B4-BE49-F238E27FC236}">
                  <a16:creationId xmlns:a16="http://schemas.microsoft.com/office/drawing/2014/main" id="{859408B3-0B09-4B08-98D8-DAA4C482595D}"/>
                </a:ext>
              </a:extLst>
            </p:cNvPr>
            <p:cNvSpPr/>
            <p:nvPr/>
          </p:nvSpPr>
          <p:spPr>
            <a:xfrm>
              <a:off x="4888208" y="750468"/>
              <a:ext cx="199919" cy="105585"/>
            </a:xfrm>
            <a:custGeom>
              <a:avLst/>
              <a:gdLst/>
              <a:ahLst/>
              <a:cxnLst/>
              <a:rect l="l" t="t" r="r" b="b"/>
              <a:pathLst>
                <a:path w="5277" h="2787" extrusionOk="0">
                  <a:moveTo>
                    <a:pt x="4288" y="361"/>
                  </a:moveTo>
                  <a:lnTo>
                    <a:pt x="2626" y="1181"/>
                  </a:lnTo>
                  <a:lnTo>
                    <a:pt x="963" y="361"/>
                  </a:lnTo>
                  <a:close/>
                  <a:moveTo>
                    <a:pt x="361" y="488"/>
                  </a:moveTo>
                  <a:lnTo>
                    <a:pt x="2210" y="1401"/>
                  </a:lnTo>
                  <a:lnTo>
                    <a:pt x="361" y="2313"/>
                  </a:lnTo>
                  <a:lnTo>
                    <a:pt x="361" y="488"/>
                  </a:lnTo>
                  <a:close/>
                  <a:moveTo>
                    <a:pt x="4883" y="488"/>
                  </a:moveTo>
                  <a:lnTo>
                    <a:pt x="4883" y="2313"/>
                  </a:lnTo>
                  <a:lnTo>
                    <a:pt x="3032" y="1401"/>
                  </a:lnTo>
                  <a:lnTo>
                    <a:pt x="4883" y="488"/>
                  </a:lnTo>
                  <a:close/>
                  <a:moveTo>
                    <a:pt x="2627" y="1606"/>
                  </a:moveTo>
                  <a:lnTo>
                    <a:pt x="4289" y="2425"/>
                  </a:lnTo>
                  <a:lnTo>
                    <a:pt x="964" y="2425"/>
                  </a:lnTo>
                  <a:lnTo>
                    <a:pt x="2627" y="1606"/>
                  </a:lnTo>
                  <a:close/>
                  <a:moveTo>
                    <a:pt x="184" y="1"/>
                  </a:moveTo>
                  <a:cubicBezTo>
                    <a:pt x="83" y="1"/>
                    <a:pt x="0" y="83"/>
                    <a:pt x="0" y="184"/>
                  </a:cubicBezTo>
                  <a:lnTo>
                    <a:pt x="0" y="2603"/>
                  </a:lnTo>
                  <a:cubicBezTo>
                    <a:pt x="0" y="2705"/>
                    <a:pt x="83" y="2786"/>
                    <a:pt x="184" y="2786"/>
                  </a:cubicBezTo>
                  <a:lnTo>
                    <a:pt x="5094" y="2786"/>
                  </a:lnTo>
                  <a:cubicBezTo>
                    <a:pt x="5194" y="2786"/>
                    <a:pt x="5277" y="2705"/>
                    <a:pt x="5277" y="2603"/>
                  </a:cubicBezTo>
                  <a:lnTo>
                    <a:pt x="5277" y="184"/>
                  </a:lnTo>
                  <a:cubicBezTo>
                    <a:pt x="5277" y="82"/>
                    <a:pt x="5194" y="1"/>
                    <a:pt x="5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30;p45">
              <a:extLst>
                <a:ext uri="{FF2B5EF4-FFF2-40B4-BE49-F238E27FC236}">
                  <a16:creationId xmlns:a16="http://schemas.microsoft.com/office/drawing/2014/main" id="{53B7A7F3-26CF-4B34-84C8-2A24990E9236}"/>
                </a:ext>
              </a:extLst>
            </p:cNvPr>
            <p:cNvSpPr/>
            <p:nvPr/>
          </p:nvSpPr>
          <p:spPr>
            <a:xfrm>
              <a:off x="4888018" y="875640"/>
              <a:ext cx="64821" cy="75315"/>
            </a:xfrm>
            <a:custGeom>
              <a:avLst/>
              <a:gdLst/>
              <a:ahLst/>
              <a:cxnLst/>
              <a:rect l="l" t="t" r="r" b="b"/>
              <a:pathLst>
                <a:path w="1711" h="1988" extrusionOk="0">
                  <a:moveTo>
                    <a:pt x="994" y="1"/>
                  </a:moveTo>
                  <a:cubicBezTo>
                    <a:pt x="446" y="1"/>
                    <a:pt x="0" y="448"/>
                    <a:pt x="0" y="995"/>
                  </a:cubicBezTo>
                  <a:cubicBezTo>
                    <a:pt x="0" y="1541"/>
                    <a:pt x="447" y="1988"/>
                    <a:pt x="994" y="1988"/>
                  </a:cubicBezTo>
                  <a:cubicBezTo>
                    <a:pt x="1213" y="1988"/>
                    <a:pt x="1409" y="1915"/>
                    <a:pt x="1561" y="1780"/>
                  </a:cubicBezTo>
                  <a:cubicBezTo>
                    <a:pt x="1591" y="1754"/>
                    <a:pt x="1618" y="1724"/>
                    <a:pt x="1644" y="1693"/>
                  </a:cubicBezTo>
                  <a:cubicBezTo>
                    <a:pt x="1710" y="1617"/>
                    <a:pt x="1700" y="1502"/>
                    <a:pt x="1622" y="1436"/>
                  </a:cubicBezTo>
                  <a:cubicBezTo>
                    <a:pt x="1588" y="1407"/>
                    <a:pt x="1546" y="1393"/>
                    <a:pt x="1505" y="1393"/>
                  </a:cubicBezTo>
                  <a:cubicBezTo>
                    <a:pt x="1453" y="1393"/>
                    <a:pt x="1401" y="1415"/>
                    <a:pt x="1365" y="1458"/>
                  </a:cubicBezTo>
                  <a:cubicBezTo>
                    <a:pt x="1350" y="1476"/>
                    <a:pt x="1334" y="1492"/>
                    <a:pt x="1318" y="1507"/>
                  </a:cubicBezTo>
                  <a:cubicBezTo>
                    <a:pt x="1232" y="1582"/>
                    <a:pt x="1124" y="1622"/>
                    <a:pt x="994" y="1622"/>
                  </a:cubicBezTo>
                  <a:cubicBezTo>
                    <a:pt x="648" y="1622"/>
                    <a:pt x="367" y="1340"/>
                    <a:pt x="367" y="995"/>
                  </a:cubicBezTo>
                  <a:cubicBezTo>
                    <a:pt x="367" y="649"/>
                    <a:pt x="648" y="367"/>
                    <a:pt x="994" y="367"/>
                  </a:cubicBezTo>
                  <a:cubicBezTo>
                    <a:pt x="1120" y="367"/>
                    <a:pt x="1241" y="404"/>
                    <a:pt x="1345" y="475"/>
                  </a:cubicBezTo>
                  <a:cubicBezTo>
                    <a:pt x="1376" y="496"/>
                    <a:pt x="1411" y="506"/>
                    <a:pt x="1446" y="506"/>
                  </a:cubicBezTo>
                  <a:cubicBezTo>
                    <a:pt x="1505" y="506"/>
                    <a:pt x="1563" y="478"/>
                    <a:pt x="1598" y="425"/>
                  </a:cubicBezTo>
                  <a:cubicBezTo>
                    <a:pt x="1655" y="341"/>
                    <a:pt x="1633" y="227"/>
                    <a:pt x="1549" y="172"/>
                  </a:cubicBezTo>
                  <a:cubicBezTo>
                    <a:pt x="1384" y="61"/>
                    <a:pt x="1193" y="1"/>
                    <a:pt x="9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31;p45">
              <a:extLst>
                <a:ext uri="{FF2B5EF4-FFF2-40B4-BE49-F238E27FC236}">
                  <a16:creationId xmlns:a16="http://schemas.microsoft.com/office/drawing/2014/main" id="{3485591D-7EBB-4323-AD1A-C980F8C5EC02}"/>
                </a:ext>
              </a:extLst>
            </p:cNvPr>
            <p:cNvSpPr/>
            <p:nvPr/>
          </p:nvSpPr>
          <p:spPr>
            <a:xfrm>
              <a:off x="4962728" y="936673"/>
              <a:ext cx="124035" cy="13714"/>
            </a:xfrm>
            <a:custGeom>
              <a:avLst/>
              <a:gdLst/>
              <a:ahLst/>
              <a:cxnLst/>
              <a:rect l="l" t="t" r="r" b="b"/>
              <a:pathLst>
                <a:path w="3274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3075" y="361"/>
                  </a:lnTo>
                  <a:cubicBezTo>
                    <a:pt x="3171" y="361"/>
                    <a:pt x="3256" y="291"/>
                    <a:pt x="3264" y="197"/>
                  </a:cubicBezTo>
                  <a:cubicBezTo>
                    <a:pt x="3273" y="90"/>
                    <a:pt x="3189" y="1"/>
                    <a:pt x="3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32;p45">
              <a:extLst>
                <a:ext uri="{FF2B5EF4-FFF2-40B4-BE49-F238E27FC236}">
                  <a16:creationId xmlns:a16="http://schemas.microsoft.com/office/drawing/2014/main" id="{37F5C661-84A9-44C4-B439-98ABFDF255CB}"/>
                </a:ext>
              </a:extLst>
            </p:cNvPr>
            <p:cNvSpPr/>
            <p:nvPr/>
          </p:nvSpPr>
          <p:spPr>
            <a:xfrm>
              <a:off x="4989096" y="968989"/>
              <a:ext cx="97857" cy="13639"/>
            </a:xfrm>
            <a:custGeom>
              <a:avLst/>
              <a:gdLst/>
              <a:ahLst/>
              <a:cxnLst/>
              <a:rect l="l" t="t" r="r" b="b"/>
              <a:pathLst>
                <a:path w="2583" h="360" extrusionOk="0">
                  <a:moveTo>
                    <a:pt x="198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2384" y="360"/>
                  </a:lnTo>
                  <a:cubicBezTo>
                    <a:pt x="2480" y="360"/>
                    <a:pt x="2566" y="290"/>
                    <a:pt x="2573" y="196"/>
                  </a:cubicBezTo>
                  <a:cubicBezTo>
                    <a:pt x="2582" y="88"/>
                    <a:pt x="2499" y="0"/>
                    <a:pt x="2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33;p45">
              <a:extLst>
                <a:ext uri="{FF2B5EF4-FFF2-40B4-BE49-F238E27FC236}">
                  <a16:creationId xmlns:a16="http://schemas.microsoft.com/office/drawing/2014/main" id="{238442D3-25A0-473A-AB6E-F70A6FB5775F}"/>
                </a:ext>
              </a:extLst>
            </p:cNvPr>
            <p:cNvSpPr/>
            <p:nvPr/>
          </p:nvSpPr>
          <p:spPr>
            <a:xfrm>
              <a:off x="4888359" y="968989"/>
              <a:ext cx="82097" cy="13639"/>
            </a:xfrm>
            <a:custGeom>
              <a:avLst/>
              <a:gdLst/>
              <a:ahLst/>
              <a:cxnLst/>
              <a:rect l="l" t="t" r="r" b="b"/>
              <a:pathLst>
                <a:path w="2167" h="360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1968" y="360"/>
                  </a:lnTo>
                  <a:cubicBezTo>
                    <a:pt x="2064" y="360"/>
                    <a:pt x="2149" y="290"/>
                    <a:pt x="2157" y="196"/>
                  </a:cubicBezTo>
                  <a:cubicBezTo>
                    <a:pt x="2166" y="89"/>
                    <a:pt x="2082" y="0"/>
                    <a:pt x="19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34;p45">
              <a:extLst>
                <a:ext uri="{FF2B5EF4-FFF2-40B4-BE49-F238E27FC236}">
                  <a16:creationId xmlns:a16="http://schemas.microsoft.com/office/drawing/2014/main" id="{E5FD4E5C-9C17-4A57-AD25-7572AD3D7597}"/>
                </a:ext>
              </a:extLst>
            </p:cNvPr>
            <p:cNvSpPr/>
            <p:nvPr/>
          </p:nvSpPr>
          <p:spPr>
            <a:xfrm>
              <a:off x="4889231" y="1000017"/>
              <a:ext cx="196926" cy="13676"/>
            </a:xfrm>
            <a:custGeom>
              <a:avLst/>
              <a:gdLst/>
              <a:ahLst/>
              <a:cxnLst/>
              <a:rect l="l" t="t" r="r" b="b"/>
              <a:pathLst>
                <a:path w="5198" h="361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1" y="271"/>
                    <a:pt x="85" y="361"/>
                    <a:pt x="190" y="361"/>
                  </a:cubicBezTo>
                  <a:lnTo>
                    <a:pt x="5000" y="361"/>
                  </a:lnTo>
                  <a:cubicBezTo>
                    <a:pt x="5095" y="361"/>
                    <a:pt x="5181" y="290"/>
                    <a:pt x="5188" y="197"/>
                  </a:cubicBezTo>
                  <a:cubicBezTo>
                    <a:pt x="5197" y="89"/>
                    <a:pt x="5114" y="0"/>
                    <a:pt x="5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35;p45">
              <a:extLst>
                <a:ext uri="{FF2B5EF4-FFF2-40B4-BE49-F238E27FC236}">
                  <a16:creationId xmlns:a16="http://schemas.microsoft.com/office/drawing/2014/main" id="{1E5C4D52-F7B1-420F-866D-56B9D1B14BBB}"/>
                </a:ext>
              </a:extLst>
            </p:cNvPr>
            <p:cNvSpPr/>
            <p:nvPr/>
          </p:nvSpPr>
          <p:spPr>
            <a:xfrm>
              <a:off x="5059562" y="1032257"/>
              <a:ext cx="27959" cy="13676"/>
            </a:xfrm>
            <a:custGeom>
              <a:avLst/>
              <a:gdLst/>
              <a:ahLst/>
              <a:cxnLst/>
              <a:rect l="l" t="t" r="r" b="b"/>
              <a:pathLst>
                <a:path w="738" h="361" extrusionOk="0">
                  <a:moveTo>
                    <a:pt x="199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539" y="360"/>
                  </a:lnTo>
                  <a:cubicBezTo>
                    <a:pt x="634" y="360"/>
                    <a:pt x="719" y="291"/>
                    <a:pt x="728" y="197"/>
                  </a:cubicBezTo>
                  <a:cubicBezTo>
                    <a:pt x="737" y="90"/>
                    <a:pt x="653" y="1"/>
                    <a:pt x="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36;p45">
              <a:extLst>
                <a:ext uri="{FF2B5EF4-FFF2-40B4-BE49-F238E27FC236}">
                  <a16:creationId xmlns:a16="http://schemas.microsoft.com/office/drawing/2014/main" id="{99AF4189-6D84-4ACD-95EF-0201326152F3}"/>
                </a:ext>
              </a:extLst>
            </p:cNvPr>
            <p:cNvSpPr/>
            <p:nvPr/>
          </p:nvSpPr>
          <p:spPr>
            <a:xfrm>
              <a:off x="4888928" y="1032257"/>
              <a:ext cx="152373" cy="13676"/>
            </a:xfrm>
            <a:custGeom>
              <a:avLst/>
              <a:gdLst/>
              <a:ahLst/>
              <a:cxnLst/>
              <a:rect l="l" t="t" r="r" b="b"/>
              <a:pathLst>
                <a:path w="4022" h="361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3824" y="360"/>
                  </a:lnTo>
                  <a:cubicBezTo>
                    <a:pt x="3919" y="360"/>
                    <a:pt x="4005" y="291"/>
                    <a:pt x="4013" y="197"/>
                  </a:cubicBezTo>
                  <a:cubicBezTo>
                    <a:pt x="4022" y="90"/>
                    <a:pt x="3938" y="1"/>
                    <a:pt x="38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37;p45">
              <a:extLst>
                <a:ext uri="{FF2B5EF4-FFF2-40B4-BE49-F238E27FC236}">
                  <a16:creationId xmlns:a16="http://schemas.microsoft.com/office/drawing/2014/main" id="{052C51E1-7EBC-4595-8FE5-3AB1CCAEBA68}"/>
                </a:ext>
              </a:extLst>
            </p:cNvPr>
            <p:cNvSpPr/>
            <p:nvPr/>
          </p:nvSpPr>
          <p:spPr>
            <a:xfrm>
              <a:off x="4889231" y="1063285"/>
              <a:ext cx="196926" cy="13714"/>
            </a:xfrm>
            <a:custGeom>
              <a:avLst/>
              <a:gdLst/>
              <a:ahLst/>
              <a:cxnLst/>
              <a:rect l="l" t="t" r="r" b="b"/>
              <a:pathLst>
                <a:path w="5198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2"/>
                    <a:pt x="85" y="361"/>
                    <a:pt x="190" y="361"/>
                  </a:cubicBezTo>
                  <a:lnTo>
                    <a:pt x="5000" y="361"/>
                  </a:lnTo>
                  <a:cubicBezTo>
                    <a:pt x="5095" y="361"/>
                    <a:pt x="5181" y="292"/>
                    <a:pt x="5188" y="198"/>
                  </a:cubicBezTo>
                  <a:cubicBezTo>
                    <a:pt x="5197" y="90"/>
                    <a:pt x="5114" y="1"/>
                    <a:pt x="5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2B7AAFD1-A6B4-426A-9DDA-955C8189AD6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02727" y="1956169"/>
            <a:ext cx="3789655" cy="171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90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subTitle" idx="1"/>
          </p:nvPr>
        </p:nvSpPr>
        <p:spPr>
          <a:xfrm>
            <a:off x="1260326" y="1967786"/>
            <a:ext cx="2930673" cy="1383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Bộ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chọn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lớp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chọn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ra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phần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tử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HTML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với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1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thuộc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tính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lớp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cụ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thể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Để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chọn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những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phần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tử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này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bạn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viết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ký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tự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dấu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chấm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kèm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theo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tên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lớp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đó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.</a:t>
            </a:r>
            <a:endParaRPr sz="1600" dirty="0">
              <a:latin typeface="+mn-lt"/>
            </a:endParaRPr>
          </a:p>
        </p:txBody>
      </p:sp>
      <p:sp>
        <p:nvSpPr>
          <p:cNvPr id="1763" name="Google Shape;176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+mn-lt"/>
              </a:rPr>
              <a:t>Tạo các lớp và áp dụng kiểu</a:t>
            </a:r>
            <a:endParaRPr dirty="0">
              <a:latin typeface="+mn-lt"/>
            </a:endParaRPr>
          </a:p>
        </p:txBody>
      </p:sp>
      <p:sp>
        <p:nvSpPr>
          <p:cNvPr id="1764" name="Google Shape;1764;p45"/>
          <p:cNvSpPr txBox="1">
            <a:spLocks noGrp="1"/>
          </p:cNvSpPr>
          <p:nvPr>
            <p:ph type="subTitle" idx="7"/>
          </p:nvPr>
        </p:nvSpPr>
        <p:spPr>
          <a:xfrm>
            <a:off x="1260327" y="1282984"/>
            <a:ext cx="5596320" cy="4436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CSS Selector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(CSS class Selector)</a:t>
            </a:r>
            <a:endParaRPr lang="vi-VN" sz="1800" kern="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" name="Google Shape;1797;p45">
            <a:extLst>
              <a:ext uri="{FF2B5EF4-FFF2-40B4-BE49-F238E27FC236}">
                <a16:creationId xmlns:a16="http://schemas.microsoft.com/office/drawing/2014/main" id="{AACCAFF6-9242-46F9-9B6C-A80BFB1DAED8}"/>
              </a:ext>
            </a:extLst>
          </p:cNvPr>
          <p:cNvGrpSpPr/>
          <p:nvPr/>
        </p:nvGrpSpPr>
        <p:grpSpPr>
          <a:xfrm>
            <a:off x="865834" y="1353721"/>
            <a:ext cx="341362" cy="302150"/>
            <a:chOff x="6364624" y="740505"/>
            <a:chExt cx="476896" cy="422115"/>
          </a:xfrm>
        </p:grpSpPr>
        <p:sp>
          <p:nvSpPr>
            <p:cNvPr id="13" name="Google Shape;1798;p45">
              <a:extLst>
                <a:ext uri="{FF2B5EF4-FFF2-40B4-BE49-F238E27FC236}">
                  <a16:creationId xmlns:a16="http://schemas.microsoft.com/office/drawing/2014/main" id="{72F23CF7-EBA2-4ECC-8D80-8ABABF22871A}"/>
                </a:ext>
              </a:extLst>
            </p:cNvPr>
            <p:cNvSpPr/>
            <p:nvPr/>
          </p:nvSpPr>
          <p:spPr>
            <a:xfrm>
              <a:off x="6638230" y="799719"/>
              <a:ext cx="143622" cy="142410"/>
            </a:xfrm>
            <a:custGeom>
              <a:avLst/>
              <a:gdLst/>
              <a:ahLst/>
              <a:cxnLst/>
              <a:rect l="l" t="t" r="r" b="b"/>
              <a:pathLst>
                <a:path w="3791" h="3759" extrusionOk="0">
                  <a:moveTo>
                    <a:pt x="1880" y="370"/>
                  </a:moveTo>
                  <a:cubicBezTo>
                    <a:pt x="2712" y="370"/>
                    <a:pt x="3391" y="1049"/>
                    <a:pt x="3391" y="1881"/>
                  </a:cubicBezTo>
                  <a:cubicBezTo>
                    <a:pt x="3391" y="2730"/>
                    <a:pt x="2671" y="3380"/>
                    <a:pt x="1880" y="3390"/>
                  </a:cubicBezTo>
                  <a:cubicBezTo>
                    <a:pt x="1873" y="3390"/>
                    <a:pt x="1867" y="3390"/>
                    <a:pt x="1861" y="3390"/>
                  </a:cubicBezTo>
                  <a:cubicBezTo>
                    <a:pt x="1320" y="3390"/>
                    <a:pt x="846" y="3110"/>
                    <a:pt x="582" y="2638"/>
                  </a:cubicBezTo>
                  <a:cubicBezTo>
                    <a:pt x="413" y="2337"/>
                    <a:pt x="351" y="1983"/>
                    <a:pt x="391" y="1643"/>
                  </a:cubicBezTo>
                  <a:cubicBezTo>
                    <a:pt x="475" y="925"/>
                    <a:pt x="1173" y="370"/>
                    <a:pt x="1880" y="370"/>
                  </a:cubicBezTo>
                  <a:close/>
                  <a:moveTo>
                    <a:pt x="1880" y="0"/>
                  </a:moveTo>
                  <a:cubicBezTo>
                    <a:pt x="844" y="0"/>
                    <a:pt x="1" y="843"/>
                    <a:pt x="1" y="1879"/>
                  </a:cubicBezTo>
                  <a:cubicBezTo>
                    <a:pt x="1" y="2915"/>
                    <a:pt x="844" y="3758"/>
                    <a:pt x="1880" y="3758"/>
                  </a:cubicBezTo>
                  <a:cubicBezTo>
                    <a:pt x="2964" y="3758"/>
                    <a:pt x="3791" y="2750"/>
                    <a:pt x="3721" y="1690"/>
                  </a:cubicBezTo>
                  <a:cubicBezTo>
                    <a:pt x="3691" y="1261"/>
                    <a:pt x="3512" y="854"/>
                    <a:pt x="3209" y="550"/>
                  </a:cubicBezTo>
                  <a:cubicBezTo>
                    <a:pt x="2858" y="202"/>
                    <a:pt x="2376" y="0"/>
                    <a:pt x="1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99;p45">
              <a:extLst>
                <a:ext uri="{FF2B5EF4-FFF2-40B4-BE49-F238E27FC236}">
                  <a16:creationId xmlns:a16="http://schemas.microsoft.com/office/drawing/2014/main" id="{EC7BEA1E-8774-435C-BDD5-2CF803FC84D6}"/>
                </a:ext>
              </a:extLst>
            </p:cNvPr>
            <p:cNvSpPr/>
            <p:nvPr/>
          </p:nvSpPr>
          <p:spPr>
            <a:xfrm>
              <a:off x="6693731" y="842529"/>
              <a:ext cx="32960" cy="56903"/>
            </a:xfrm>
            <a:custGeom>
              <a:avLst/>
              <a:gdLst/>
              <a:ahLst/>
              <a:cxnLst/>
              <a:rect l="l" t="t" r="r" b="b"/>
              <a:pathLst>
                <a:path w="870" h="1502" extrusionOk="0">
                  <a:moveTo>
                    <a:pt x="661" y="1"/>
                  </a:moveTo>
                  <a:cubicBezTo>
                    <a:pt x="588" y="1"/>
                    <a:pt x="518" y="45"/>
                    <a:pt x="489" y="117"/>
                  </a:cubicBezTo>
                  <a:lnTo>
                    <a:pt x="39" y="1248"/>
                  </a:lnTo>
                  <a:cubicBezTo>
                    <a:pt x="1" y="1342"/>
                    <a:pt x="48" y="1450"/>
                    <a:pt x="142" y="1488"/>
                  </a:cubicBezTo>
                  <a:cubicBezTo>
                    <a:pt x="164" y="1497"/>
                    <a:pt x="188" y="1501"/>
                    <a:pt x="210" y="1501"/>
                  </a:cubicBezTo>
                  <a:cubicBezTo>
                    <a:pt x="284" y="1501"/>
                    <a:pt x="353" y="1456"/>
                    <a:pt x="382" y="1384"/>
                  </a:cubicBezTo>
                  <a:lnTo>
                    <a:pt x="832" y="254"/>
                  </a:lnTo>
                  <a:cubicBezTo>
                    <a:pt x="869" y="157"/>
                    <a:pt x="823" y="51"/>
                    <a:pt x="729" y="14"/>
                  </a:cubicBezTo>
                  <a:cubicBezTo>
                    <a:pt x="706" y="5"/>
                    <a:pt x="683" y="1"/>
                    <a:pt x="6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00;p45">
              <a:extLst>
                <a:ext uri="{FF2B5EF4-FFF2-40B4-BE49-F238E27FC236}">
                  <a16:creationId xmlns:a16="http://schemas.microsoft.com/office/drawing/2014/main" id="{B75E34CB-ED00-459A-8A2D-7FCE31A8FB23}"/>
                </a:ext>
              </a:extLst>
            </p:cNvPr>
            <p:cNvSpPr/>
            <p:nvPr/>
          </p:nvSpPr>
          <p:spPr>
            <a:xfrm>
              <a:off x="6729078" y="844575"/>
              <a:ext cx="26785" cy="52736"/>
            </a:xfrm>
            <a:custGeom>
              <a:avLst/>
              <a:gdLst/>
              <a:ahLst/>
              <a:cxnLst/>
              <a:rect l="l" t="t" r="r" b="b"/>
              <a:pathLst>
                <a:path w="707" h="1392" extrusionOk="0">
                  <a:moveTo>
                    <a:pt x="211" y="1"/>
                  </a:moveTo>
                  <a:cubicBezTo>
                    <a:pt x="179" y="1"/>
                    <a:pt x="146" y="9"/>
                    <a:pt x="116" y="27"/>
                  </a:cubicBezTo>
                  <a:cubicBezTo>
                    <a:pt x="29" y="79"/>
                    <a:pt x="1" y="193"/>
                    <a:pt x="53" y="279"/>
                  </a:cubicBezTo>
                  <a:lnTo>
                    <a:pt x="299" y="688"/>
                  </a:lnTo>
                  <a:lnTo>
                    <a:pt x="52" y="1116"/>
                  </a:lnTo>
                  <a:cubicBezTo>
                    <a:pt x="1" y="1203"/>
                    <a:pt x="31" y="1316"/>
                    <a:pt x="119" y="1368"/>
                  </a:cubicBezTo>
                  <a:cubicBezTo>
                    <a:pt x="148" y="1384"/>
                    <a:pt x="179" y="1392"/>
                    <a:pt x="210" y="1392"/>
                  </a:cubicBezTo>
                  <a:cubicBezTo>
                    <a:pt x="275" y="1392"/>
                    <a:pt x="336" y="1359"/>
                    <a:pt x="371" y="1301"/>
                  </a:cubicBezTo>
                  <a:lnTo>
                    <a:pt x="673" y="779"/>
                  </a:lnTo>
                  <a:cubicBezTo>
                    <a:pt x="707" y="721"/>
                    <a:pt x="706" y="649"/>
                    <a:pt x="671" y="592"/>
                  </a:cubicBezTo>
                  <a:lnTo>
                    <a:pt x="370" y="91"/>
                  </a:lnTo>
                  <a:cubicBezTo>
                    <a:pt x="335" y="33"/>
                    <a:pt x="274" y="1"/>
                    <a:pt x="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01;p45">
              <a:extLst>
                <a:ext uri="{FF2B5EF4-FFF2-40B4-BE49-F238E27FC236}">
                  <a16:creationId xmlns:a16="http://schemas.microsoft.com/office/drawing/2014/main" id="{FF14E261-6C62-42C6-A68B-361FBD06A372}"/>
                </a:ext>
              </a:extLst>
            </p:cNvPr>
            <p:cNvSpPr/>
            <p:nvPr/>
          </p:nvSpPr>
          <p:spPr>
            <a:xfrm>
              <a:off x="6663044" y="844575"/>
              <a:ext cx="26785" cy="52736"/>
            </a:xfrm>
            <a:custGeom>
              <a:avLst/>
              <a:gdLst/>
              <a:ahLst/>
              <a:cxnLst/>
              <a:rect l="l" t="t" r="r" b="b"/>
              <a:pathLst>
                <a:path w="707" h="1392" extrusionOk="0">
                  <a:moveTo>
                    <a:pt x="495" y="0"/>
                  </a:moveTo>
                  <a:cubicBezTo>
                    <a:pt x="433" y="0"/>
                    <a:pt x="373" y="32"/>
                    <a:pt x="338" y="90"/>
                  </a:cubicBezTo>
                  <a:lnTo>
                    <a:pt x="36" y="591"/>
                  </a:lnTo>
                  <a:cubicBezTo>
                    <a:pt x="0" y="648"/>
                    <a:pt x="0" y="720"/>
                    <a:pt x="35" y="778"/>
                  </a:cubicBezTo>
                  <a:lnTo>
                    <a:pt x="337" y="1301"/>
                  </a:lnTo>
                  <a:cubicBezTo>
                    <a:pt x="371" y="1359"/>
                    <a:pt x="433" y="1392"/>
                    <a:pt x="497" y="1392"/>
                  </a:cubicBezTo>
                  <a:cubicBezTo>
                    <a:pt x="528" y="1392"/>
                    <a:pt x="559" y="1384"/>
                    <a:pt x="589" y="1368"/>
                  </a:cubicBezTo>
                  <a:cubicBezTo>
                    <a:pt x="676" y="1316"/>
                    <a:pt x="706" y="1203"/>
                    <a:pt x="655" y="1116"/>
                  </a:cubicBezTo>
                  <a:lnTo>
                    <a:pt x="408" y="688"/>
                  </a:lnTo>
                  <a:lnTo>
                    <a:pt x="654" y="279"/>
                  </a:lnTo>
                  <a:cubicBezTo>
                    <a:pt x="706" y="191"/>
                    <a:pt x="679" y="79"/>
                    <a:pt x="591" y="27"/>
                  </a:cubicBezTo>
                  <a:cubicBezTo>
                    <a:pt x="561" y="9"/>
                    <a:pt x="528" y="0"/>
                    <a:pt x="4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02;p45">
              <a:extLst>
                <a:ext uri="{FF2B5EF4-FFF2-40B4-BE49-F238E27FC236}">
                  <a16:creationId xmlns:a16="http://schemas.microsoft.com/office/drawing/2014/main" id="{554EE6A8-4A37-4712-91DC-9165D5E92482}"/>
                </a:ext>
              </a:extLst>
            </p:cNvPr>
            <p:cNvSpPr/>
            <p:nvPr/>
          </p:nvSpPr>
          <p:spPr>
            <a:xfrm>
              <a:off x="6449487" y="767289"/>
              <a:ext cx="18677" cy="1867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5" y="1"/>
                  </a:moveTo>
                  <a:cubicBezTo>
                    <a:pt x="109" y="1"/>
                    <a:pt x="0" y="111"/>
                    <a:pt x="0" y="247"/>
                  </a:cubicBezTo>
                  <a:cubicBezTo>
                    <a:pt x="0" y="383"/>
                    <a:pt x="110" y="493"/>
                    <a:pt x="246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6" y="1"/>
                  </a:cubicBezTo>
                  <a:cubicBezTo>
                    <a:pt x="246" y="1"/>
                    <a:pt x="245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03;p45">
              <a:extLst>
                <a:ext uri="{FF2B5EF4-FFF2-40B4-BE49-F238E27FC236}">
                  <a16:creationId xmlns:a16="http://schemas.microsoft.com/office/drawing/2014/main" id="{6EFBFF90-4114-4AD8-820D-BB753E132AC9}"/>
                </a:ext>
              </a:extLst>
            </p:cNvPr>
            <p:cNvSpPr/>
            <p:nvPr/>
          </p:nvSpPr>
          <p:spPr>
            <a:xfrm>
              <a:off x="6485212" y="767289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5" y="1"/>
                  </a:moveTo>
                  <a:cubicBezTo>
                    <a:pt x="110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7" y="1"/>
                  </a:cubicBezTo>
                  <a:cubicBezTo>
                    <a:pt x="246" y="1"/>
                    <a:pt x="246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04;p45">
              <a:extLst>
                <a:ext uri="{FF2B5EF4-FFF2-40B4-BE49-F238E27FC236}">
                  <a16:creationId xmlns:a16="http://schemas.microsoft.com/office/drawing/2014/main" id="{7555E1C3-9592-4634-A243-2730F0C03CF0}"/>
                </a:ext>
              </a:extLst>
            </p:cNvPr>
            <p:cNvSpPr/>
            <p:nvPr/>
          </p:nvSpPr>
          <p:spPr>
            <a:xfrm>
              <a:off x="6364624" y="740505"/>
              <a:ext cx="476896" cy="422115"/>
            </a:xfrm>
            <a:custGeom>
              <a:avLst/>
              <a:gdLst/>
              <a:ahLst/>
              <a:cxnLst/>
              <a:rect l="l" t="t" r="r" b="b"/>
              <a:pathLst>
                <a:path w="12588" h="11142" extrusionOk="0">
                  <a:moveTo>
                    <a:pt x="6537" y="3016"/>
                  </a:moveTo>
                  <a:cubicBezTo>
                    <a:pt x="6514" y="3158"/>
                    <a:pt x="6500" y="3305"/>
                    <a:pt x="6500" y="3456"/>
                  </a:cubicBezTo>
                  <a:cubicBezTo>
                    <a:pt x="6500" y="3761"/>
                    <a:pt x="6551" y="4054"/>
                    <a:pt x="6645" y="4326"/>
                  </a:cubicBezTo>
                  <a:lnTo>
                    <a:pt x="1577" y="4326"/>
                  </a:lnTo>
                  <a:lnTo>
                    <a:pt x="1577" y="3016"/>
                  </a:lnTo>
                  <a:close/>
                  <a:moveTo>
                    <a:pt x="9102" y="1160"/>
                  </a:moveTo>
                  <a:cubicBezTo>
                    <a:pt x="10361" y="1161"/>
                    <a:pt x="11385" y="2184"/>
                    <a:pt x="11385" y="3444"/>
                  </a:cubicBezTo>
                  <a:cubicBezTo>
                    <a:pt x="11385" y="3712"/>
                    <a:pt x="11338" y="3980"/>
                    <a:pt x="11244" y="4232"/>
                  </a:cubicBezTo>
                  <a:cubicBezTo>
                    <a:pt x="10908" y="5146"/>
                    <a:pt x="10023" y="5715"/>
                    <a:pt x="9102" y="5723"/>
                  </a:cubicBezTo>
                  <a:cubicBezTo>
                    <a:pt x="9095" y="5723"/>
                    <a:pt x="9088" y="5723"/>
                    <a:pt x="9081" y="5723"/>
                  </a:cubicBezTo>
                  <a:cubicBezTo>
                    <a:pt x="7849" y="5723"/>
                    <a:pt x="6818" y="4671"/>
                    <a:pt x="6818" y="3443"/>
                  </a:cubicBezTo>
                  <a:cubicBezTo>
                    <a:pt x="6818" y="2184"/>
                    <a:pt x="7843" y="1160"/>
                    <a:pt x="9102" y="1160"/>
                  </a:cubicBezTo>
                  <a:close/>
                  <a:moveTo>
                    <a:pt x="9506" y="7178"/>
                  </a:moveTo>
                  <a:lnTo>
                    <a:pt x="9506" y="9584"/>
                  </a:lnTo>
                  <a:cubicBezTo>
                    <a:pt x="9506" y="9789"/>
                    <a:pt x="9354" y="9971"/>
                    <a:pt x="9149" y="9990"/>
                  </a:cubicBezTo>
                  <a:cubicBezTo>
                    <a:pt x="9137" y="9991"/>
                    <a:pt x="9125" y="9992"/>
                    <a:pt x="9113" y="9992"/>
                  </a:cubicBezTo>
                  <a:cubicBezTo>
                    <a:pt x="8896" y="9992"/>
                    <a:pt x="8719" y="9813"/>
                    <a:pt x="8719" y="9592"/>
                  </a:cubicBezTo>
                  <a:lnTo>
                    <a:pt x="8719" y="7178"/>
                  </a:lnTo>
                  <a:close/>
                  <a:moveTo>
                    <a:pt x="621" y="1"/>
                  </a:moveTo>
                  <a:cubicBezTo>
                    <a:pt x="279" y="1"/>
                    <a:pt x="0" y="279"/>
                    <a:pt x="5" y="621"/>
                  </a:cubicBezTo>
                  <a:lnTo>
                    <a:pt x="5" y="7585"/>
                  </a:lnTo>
                  <a:cubicBezTo>
                    <a:pt x="0" y="7687"/>
                    <a:pt x="83" y="7769"/>
                    <a:pt x="184" y="7769"/>
                  </a:cubicBezTo>
                  <a:cubicBezTo>
                    <a:pt x="287" y="7769"/>
                    <a:pt x="367" y="7585"/>
                    <a:pt x="367" y="7585"/>
                  </a:cubicBezTo>
                  <a:lnTo>
                    <a:pt x="367" y="1933"/>
                  </a:lnTo>
                  <a:lnTo>
                    <a:pt x="6848" y="1933"/>
                  </a:lnTo>
                  <a:cubicBezTo>
                    <a:pt x="6704" y="2142"/>
                    <a:pt x="6592" y="2374"/>
                    <a:pt x="6514" y="2622"/>
                  </a:cubicBezTo>
                  <a:lnTo>
                    <a:pt x="1370" y="2622"/>
                  </a:lnTo>
                  <a:cubicBezTo>
                    <a:pt x="1267" y="2622"/>
                    <a:pt x="1185" y="2704"/>
                    <a:pt x="1185" y="2806"/>
                  </a:cubicBezTo>
                  <a:lnTo>
                    <a:pt x="1185" y="4502"/>
                  </a:lnTo>
                  <a:cubicBezTo>
                    <a:pt x="1185" y="4604"/>
                    <a:pt x="1267" y="4686"/>
                    <a:pt x="1370" y="4686"/>
                  </a:cubicBezTo>
                  <a:lnTo>
                    <a:pt x="6751" y="4686"/>
                  </a:lnTo>
                  <a:cubicBezTo>
                    <a:pt x="7169" y="5474"/>
                    <a:pt x="7977" y="6028"/>
                    <a:pt x="8917" y="6092"/>
                  </a:cubicBezTo>
                  <a:lnTo>
                    <a:pt x="8917" y="6817"/>
                  </a:lnTo>
                  <a:lnTo>
                    <a:pt x="8464" y="6817"/>
                  </a:lnTo>
                  <a:cubicBezTo>
                    <a:pt x="8388" y="6817"/>
                    <a:pt x="8326" y="6878"/>
                    <a:pt x="8326" y="6954"/>
                  </a:cubicBezTo>
                  <a:lnTo>
                    <a:pt x="8326" y="9714"/>
                  </a:lnTo>
                  <a:cubicBezTo>
                    <a:pt x="8326" y="9880"/>
                    <a:pt x="8436" y="10095"/>
                    <a:pt x="8573" y="10190"/>
                  </a:cubicBezTo>
                  <a:cubicBezTo>
                    <a:pt x="8749" y="10315"/>
                    <a:pt x="8929" y="10369"/>
                    <a:pt x="9097" y="10369"/>
                  </a:cubicBezTo>
                  <a:cubicBezTo>
                    <a:pt x="9522" y="10369"/>
                    <a:pt x="9867" y="10024"/>
                    <a:pt x="9867" y="9600"/>
                  </a:cubicBezTo>
                  <a:lnTo>
                    <a:pt x="9867" y="7001"/>
                  </a:lnTo>
                  <a:cubicBezTo>
                    <a:pt x="9867" y="6899"/>
                    <a:pt x="9785" y="6816"/>
                    <a:pt x="9683" y="6816"/>
                  </a:cubicBezTo>
                  <a:lnTo>
                    <a:pt x="9277" y="6816"/>
                  </a:lnTo>
                  <a:lnTo>
                    <a:pt x="9277" y="6100"/>
                  </a:lnTo>
                  <a:cubicBezTo>
                    <a:pt x="10649" y="6006"/>
                    <a:pt x="11736" y="4856"/>
                    <a:pt x="11736" y="3458"/>
                  </a:cubicBezTo>
                  <a:cubicBezTo>
                    <a:pt x="11736" y="2906"/>
                    <a:pt x="11566" y="2393"/>
                    <a:pt x="11276" y="1968"/>
                  </a:cubicBezTo>
                  <a:lnTo>
                    <a:pt x="12192" y="1968"/>
                  </a:lnTo>
                  <a:lnTo>
                    <a:pt x="12192" y="10530"/>
                  </a:lnTo>
                  <a:cubicBezTo>
                    <a:pt x="12192" y="10668"/>
                    <a:pt x="12080" y="10781"/>
                    <a:pt x="11941" y="10781"/>
                  </a:cubicBezTo>
                  <a:lnTo>
                    <a:pt x="556" y="10781"/>
                  </a:lnTo>
                  <a:cubicBezTo>
                    <a:pt x="450" y="10781"/>
                    <a:pt x="366" y="10695"/>
                    <a:pt x="366" y="10589"/>
                  </a:cubicBezTo>
                  <a:lnTo>
                    <a:pt x="366" y="8421"/>
                  </a:lnTo>
                  <a:cubicBezTo>
                    <a:pt x="366" y="8373"/>
                    <a:pt x="341" y="8327"/>
                    <a:pt x="303" y="8301"/>
                  </a:cubicBezTo>
                  <a:cubicBezTo>
                    <a:pt x="263" y="8274"/>
                    <a:pt x="223" y="8262"/>
                    <a:pt x="185" y="8262"/>
                  </a:cubicBezTo>
                  <a:cubicBezTo>
                    <a:pt x="86" y="8262"/>
                    <a:pt x="5" y="8345"/>
                    <a:pt x="5" y="8446"/>
                  </a:cubicBezTo>
                  <a:lnTo>
                    <a:pt x="5" y="10521"/>
                  </a:lnTo>
                  <a:cubicBezTo>
                    <a:pt x="5" y="10864"/>
                    <a:pt x="283" y="11141"/>
                    <a:pt x="625" y="11141"/>
                  </a:cubicBezTo>
                  <a:lnTo>
                    <a:pt x="11966" y="11141"/>
                  </a:lnTo>
                  <a:cubicBezTo>
                    <a:pt x="12308" y="11141"/>
                    <a:pt x="12586" y="10864"/>
                    <a:pt x="12586" y="10521"/>
                  </a:cubicBezTo>
                  <a:lnTo>
                    <a:pt x="12586" y="623"/>
                  </a:lnTo>
                  <a:cubicBezTo>
                    <a:pt x="12587" y="279"/>
                    <a:pt x="12307" y="2"/>
                    <a:pt x="11966" y="2"/>
                  </a:cubicBezTo>
                  <a:lnTo>
                    <a:pt x="10946" y="2"/>
                  </a:lnTo>
                  <a:cubicBezTo>
                    <a:pt x="10841" y="2"/>
                    <a:pt x="10757" y="91"/>
                    <a:pt x="10767" y="199"/>
                  </a:cubicBezTo>
                  <a:cubicBezTo>
                    <a:pt x="10775" y="293"/>
                    <a:pt x="10860" y="362"/>
                    <a:pt x="10955" y="362"/>
                  </a:cubicBezTo>
                  <a:lnTo>
                    <a:pt x="11975" y="362"/>
                  </a:lnTo>
                  <a:cubicBezTo>
                    <a:pt x="12114" y="362"/>
                    <a:pt x="12227" y="475"/>
                    <a:pt x="12227" y="613"/>
                  </a:cubicBezTo>
                  <a:lnTo>
                    <a:pt x="12227" y="1575"/>
                  </a:lnTo>
                  <a:lnTo>
                    <a:pt x="11001" y="1575"/>
                  </a:lnTo>
                  <a:cubicBezTo>
                    <a:pt x="10520" y="1086"/>
                    <a:pt x="9850" y="784"/>
                    <a:pt x="9112" y="784"/>
                  </a:cubicBezTo>
                  <a:cubicBezTo>
                    <a:pt x="8374" y="784"/>
                    <a:pt x="7704" y="1086"/>
                    <a:pt x="7223" y="1575"/>
                  </a:cubicBezTo>
                  <a:lnTo>
                    <a:pt x="366" y="1575"/>
                  </a:lnTo>
                  <a:lnTo>
                    <a:pt x="366" y="623"/>
                  </a:lnTo>
                  <a:cubicBezTo>
                    <a:pt x="366" y="623"/>
                    <a:pt x="482" y="371"/>
                    <a:pt x="621" y="362"/>
                  </a:cubicBezTo>
                  <a:lnTo>
                    <a:pt x="10091" y="362"/>
                  </a:lnTo>
                  <a:cubicBezTo>
                    <a:pt x="10096" y="362"/>
                    <a:pt x="10101" y="363"/>
                    <a:pt x="10106" y="363"/>
                  </a:cubicBezTo>
                  <a:cubicBezTo>
                    <a:pt x="10201" y="363"/>
                    <a:pt x="10276" y="283"/>
                    <a:pt x="10276" y="185"/>
                  </a:cubicBezTo>
                  <a:cubicBezTo>
                    <a:pt x="10276" y="83"/>
                    <a:pt x="10194" y="1"/>
                    <a:pt x="100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05;p45">
              <a:extLst>
                <a:ext uri="{FF2B5EF4-FFF2-40B4-BE49-F238E27FC236}">
                  <a16:creationId xmlns:a16="http://schemas.microsoft.com/office/drawing/2014/main" id="{AC5922D9-E542-4E75-BBB5-378A8EEC6C6A}"/>
                </a:ext>
              </a:extLst>
            </p:cNvPr>
            <p:cNvSpPr/>
            <p:nvPr/>
          </p:nvSpPr>
          <p:spPr>
            <a:xfrm>
              <a:off x="6483886" y="931331"/>
              <a:ext cx="13714" cy="201927"/>
            </a:xfrm>
            <a:custGeom>
              <a:avLst/>
              <a:gdLst/>
              <a:ahLst/>
              <a:cxnLst/>
              <a:rect l="l" t="t" r="r" b="b"/>
              <a:pathLst>
                <a:path w="362" h="5330" extrusionOk="0">
                  <a:moveTo>
                    <a:pt x="181" y="1"/>
                  </a:moveTo>
                  <a:cubicBezTo>
                    <a:pt x="82" y="1"/>
                    <a:pt x="0" y="83"/>
                    <a:pt x="0" y="185"/>
                  </a:cubicBezTo>
                  <a:lnTo>
                    <a:pt x="0" y="5140"/>
                  </a:lnTo>
                  <a:cubicBezTo>
                    <a:pt x="0" y="5228"/>
                    <a:pt x="58" y="5309"/>
                    <a:pt x="145" y="5326"/>
                  </a:cubicBezTo>
                  <a:cubicBezTo>
                    <a:pt x="157" y="5329"/>
                    <a:pt x="169" y="5330"/>
                    <a:pt x="181" y="5330"/>
                  </a:cubicBezTo>
                  <a:cubicBezTo>
                    <a:pt x="281" y="5330"/>
                    <a:pt x="362" y="5247"/>
                    <a:pt x="362" y="5145"/>
                  </a:cubicBezTo>
                  <a:lnTo>
                    <a:pt x="362" y="190"/>
                  </a:lnTo>
                  <a:cubicBezTo>
                    <a:pt x="362" y="102"/>
                    <a:pt x="304" y="21"/>
                    <a:pt x="218" y="5"/>
                  </a:cubicBezTo>
                  <a:cubicBezTo>
                    <a:pt x="206" y="2"/>
                    <a:pt x="193" y="1"/>
                    <a:pt x="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06;p45">
              <a:extLst>
                <a:ext uri="{FF2B5EF4-FFF2-40B4-BE49-F238E27FC236}">
                  <a16:creationId xmlns:a16="http://schemas.microsoft.com/office/drawing/2014/main" id="{5356BE92-DFE3-4221-B6B4-AB6BB25D6484}"/>
                </a:ext>
              </a:extLst>
            </p:cNvPr>
            <p:cNvSpPr/>
            <p:nvPr/>
          </p:nvSpPr>
          <p:spPr>
            <a:xfrm>
              <a:off x="6410162" y="949062"/>
              <a:ext cx="51940" cy="13676"/>
            </a:xfrm>
            <a:custGeom>
              <a:avLst/>
              <a:gdLst/>
              <a:ahLst/>
              <a:cxnLst/>
              <a:rect l="l" t="t" r="r" b="b"/>
              <a:pathLst>
                <a:path w="1371" h="361" extrusionOk="0">
                  <a:moveTo>
                    <a:pt x="197" y="1"/>
                  </a:moveTo>
                  <a:cubicBezTo>
                    <a:pt x="102" y="1"/>
                    <a:pt x="17" y="71"/>
                    <a:pt x="9" y="166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2"/>
                    <a:pt x="1362" y="197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07;p45">
              <a:extLst>
                <a:ext uri="{FF2B5EF4-FFF2-40B4-BE49-F238E27FC236}">
                  <a16:creationId xmlns:a16="http://schemas.microsoft.com/office/drawing/2014/main" id="{2EE9D12A-29EB-4B5C-8F78-9AE29FF92A61}"/>
                </a:ext>
              </a:extLst>
            </p:cNvPr>
            <p:cNvSpPr/>
            <p:nvPr/>
          </p:nvSpPr>
          <p:spPr>
            <a:xfrm>
              <a:off x="6410162" y="980127"/>
              <a:ext cx="51940" cy="13676"/>
            </a:xfrm>
            <a:custGeom>
              <a:avLst/>
              <a:gdLst/>
              <a:ahLst/>
              <a:cxnLst/>
              <a:rect l="l" t="t" r="r" b="b"/>
              <a:pathLst>
                <a:path w="1371" h="361" extrusionOk="0">
                  <a:moveTo>
                    <a:pt x="197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1"/>
                    <a:pt x="1362" y="196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08;p45">
              <a:extLst>
                <a:ext uri="{FF2B5EF4-FFF2-40B4-BE49-F238E27FC236}">
                  <a16:creationId xmlns:a16="http://schemas.microsoft.com/office/drawing/2014/main" id="{77EEF351-DF61-4462-9445-8767A04A4DB2}"/>
                </a:ext>
              </a:extLst>
            </p:cNvPr>
            <p:cNvSpPr/>
            <p:nvPr/>
          </p:nvSpPr>
          <p:spPr>
            <a:xfrm>
              <a:off x="6410162" y="1009943"/>
              <a:ext cx="51902" cy="13676"/>
            </a:xfrm>
            <a:custGeom>
              <a:avLst/>
              <a:gdLst/>
              <a:ahLst/>
              <a:cxnLst/>
              <a:rect l="l" t="t" r="r" b="b"/>
              <a:pathLst>
                <a:path w="1370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0"/>
                    <a:pt x="84" y="360"/>
                    <a:pt x="189" y="360"/>
                  </a:cubicBezTo>
                  <a:lnTo>
                    <a:pt x="1171" y="360"/>
                  </a:lnTo>
                  <a:cubicBezTo>
                    <a:pt x="1268" y="360"/>
                    <a:pt x="1353" y="290"/>
                    <a:pt x="1360" y="197"/>
                  </a:cubicBezTo>
                  <a:cubicBezTo>
                    <a:pt x="1369" y="89"/>
                    <a:pt x="1286" y="0"/>
                    <a:pt x="1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09;p45">
              <a:extLst>
                <a:ext uri="{FF2B5EF4-FFF2-40B4-BE49-F238E27FC236}">
                  <a16:creationId xmlns:a16="http://schemas.microsoft.com/office/drawing/2014/main" id="{6CEBE5DB-EEBD-49A2-B437-62B6B7428921}"/>
                </a:ext>
              </a:extLst>
            </p:cNvPr>
            <p:cNvSpPr/>
            <p:nvPr/>
          </p:nvSpPr>
          <p:spPr>
            <a:xfrm>
              <a:off x="6410162" y="1040895"/>
              <a:ext cx="51940" cy="13714"/>
            </a:xfrm>
            <a:custGeom>
              <a:avLst/>
              <a:gdLst/>
              <a:ahLst/>
              <a:cxnLst/>
              <a:rect l="l" t="t" r="r" b="b"/>
              <a:pathLst>
                <a:path w="1371" h="362" extrusionOk="0">
                  <a:moveTo>
                    <a:pt x="197" y="0"/>
                  </a:moveTo>
                  <a:cubicBezTo>
                    <a:pt x="102" y="0"/>
                    <a:pt x="17" y="69"/>
                    <a:pt x="9" y="163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2"/>
                    <a:pt x="1362" y="196"/>
                  </a:cubicBezTo>
                  <a:cubicBezTo>
                    <a:pt x="1370" y="89"/>
                    <a:pt x="1287" y="0"/>
                    <a:pt x="1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10;p45">
              <a:extLst>
                <a:ext uri="{FF2B5EF4-FFF2-40B4-BE49-F238E27FC236}">
                  <a16:creationId xmlns:a16="http://schemas.microsoft.com/office/drawing/2014/main" id="{E0A8217C-C828-469A-9D3C-392FBF55471D}"/>
                </a:ext>
              </a:extLst>
            </p:cNvPr>
            <p:cNvSpPr/>
            <p:nvPr/>
          </p:nvSpPr>
          <p:spPr>
            <a:xfrm>
              <a:off x="6410162" y="1070748"/>
              <a:ext cx="51940" cy="13639"/>
            </a:xfrm>
            <a:custGeom>
              <a:avLst/>
              <a:gdLst/>
              <a:ahLst/>
              <a:cxnLst/>
              <a:rect l="l" t="t" r="r" b="b"/>
              <a:pathLst>
                <a:path w="1371" h="360" extrusionOk="0">
                  <a:moveTo>
                    <a:pt x="197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1173" y="360"/>
                  </a:lnTo>
                  <a:cubicBezTo>
                    <a:pt x="1269" y="360"/>
                    <a:pt x="1354" y="291"/>
                    <a:pt x="1362" y="197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11;p45">
              <a:extLst>
                <a:ext uri="{FF2B5EF4-FFF2-40B4-BE49-F238E27FC236}">
                  <a16:creationId xmlns:a16="http://schemas.microsoft.com/office/drawing/2014/main" id="{66A39438-C7E6-412A-BC1D-3A4727C63877}"/>
                </a:ext>
              </a:extLst>
            </p:cNvPr>
            <p:cNvSpPr/>
            <p:nvPr/>
          </p:nvSpPr>
          <p:spPr>
            <a:xfrm>
              <a:off x="6410162" y="1101776"/>
              <a:ext cx="51902" cy="13714"/>
            </a:xfrm>
            <a:custGeom>
              <a:avLst/>
              <a:gdLst/>
              <a:ahLst/>
              <a:cxnLst/>
              <a:rect l="l" t="t" r="r" b="b"/>
              <a:pathLst>
                <a:path w="1370" h="362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1171" y="361"/>
                  </a:lnTo>
                  <a:cubicBezTo>
                    <a:pt x="1268" y="361"/>
                    <a:pt x="1353" y="292"/>
                    <a:pt x="1360" y="198"/>
                  </a:cubicBezTo>
                  <a:cubicBezTo>
                    <a:pt x="1369" y="90"/>
                    <a:pt x="1286" y="1"/>
                    <a:pt x="1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700F15D9-6F4B-41ED-8B4A-0D708498798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1991867"/>
            <a:ext cx="34385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6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subTitle" idx="1"/>
          </p:nvPr>
        </p:nvSpPr>
        <p:spPr>
          <a:xfrm>
            <a:off x="1260327" y="1967786"/>
            <a:ext cx="2771346" cy="1383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CSS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vi-VN" sz="1800" kern="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dirty="0">
              <a:latin typeface="+mn-lt"/>
            </a:endParaRPr>
          </a:p>
        </p:txBody>
      </p:sp>
      <p:sp>
        <p:nvSpPr>
          <p:cNvPr id="1763" name="Google Shape;176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+mn-lt"/>
              </a:rPr>
              <a:t>Tạo các lớp và áp dụng kiểu</a:t>
            </a:r>
            <a:endParaRPr dirty="0">
              <a:latin typeface="+mn-lt"/>
            </a:endParaRPr>
          </a:p>
        </p:txBody>
      </p:sp>
      <p:sp>
        <p:nvSpPr>
          <p:cNvPr id="1764" name="Google Shape;1764;p45"/>
          <p:cNvSpPr txBox="1">
            <a:spLocks noGrp="1"/>
          </p:cNvSpPr>
          <p:nvPr>
            <p:ph type="subTitle" idx="7"/>
          </p:nvPr>
        </p:nvSpPr>
        <p:spPr>
          <a:xfrm>
            <a:off x="1260327" y="1282984"/>
            <a:ext cx="5596320" cy="4436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CSS Selector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tổng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quát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(CSS Universal Selector)</a:t>
            </a:r>
            <a:endParaRPr lang="vi-VN" sz="1800" kern="1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CA7F74F-8675-4CB8-BAC4-CC564952D13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58541" y="2057400"/>
            <a:ext cx="3467100" cy="1485900"/>
          </a:xfrm>
          <a:prstGeom prst="rect">
            <a:avLst/>
          </a:prstGeom>
        </p:spPr>
      </p:pic>
      <p:grpSp>
        <p:nvGrpSpPr>
          <p:cNvPr id="28" name="Google Shape;2839;p65">
            <a:extLst>
              <a:ext uri="{FF2B5EF4-FFF2-40B4-BE49-F238E27FC236}">
                <a16:creationId xmlns:a16="http://schemas.microsoft.com/office/drawing/2014/main" id="{A137BBEB-4A74-469A-A4AC-27ACC68F518F}"/>
              </a:ext>
            </a:extLst>
          </p:cNvPr>
          <p:cNvGrpSpPr/>
          <p:nvPr/>
        </p:nvGrpSpPr>
        <p:grpSpPr>
          <a:xfrm>
            <a:off x="913717" y="1258903"/>
            <a:ext cx="346610" cy="449582"/>
            <a:chOff x="2390298" y="2185817"/>
            <a:chExt cx="367522" cy="476707"/>
          </a:xfrm>
        </p:grpSpPr>
        <p:sp>
          <p:nvSpPr>
            <p:cNvPr id="29" name="Google Shape;2840;p65">
              <a:extLst>
                <a:ext uri="{FF2B5EF4-FFF2-40B4-BE49-F238E27FC236}">
                  <a16:creationId xmlns:a16="http://schemas.microsoft.com/office/drawing/2014/main" id="{B5215B73-41FC-40E1-8860-9168AABDE6D4}"/>
                </a:ext>
              </a:extLst>
            </p:cNvPr>
            <p:cNvSpPr/>
            <p:nvPr/>
          </p:nvSpPr>
          <p:spPr>
            <a:xfrm>
              <a:off x="2390298" y="2185817"/>
              <a:ext cx="367522" cy="476707"/>
            </a:xfrm>
            <a:custGeom>
              <a:avLst/>
              <a:gdLst/>
              <a:ahLst/>
              <a:cxnLst/>
              <a:rect l="l" t="t" r="r" b="b"/>
              <a:pathLst>
                <a:path w="9701" h="12583" extrusionOk="0">
                  <a:moveTo>
                    <a:pt x="7636" y="669"/>
                  </a:moveTo>
                  <a:lnTo>
                    <a:pt x="9113" y="2360"/>
                  </a:lnTo>
                  <a:lnTo>
                    <a:pt x="7636" y="2360"/>
                  </a:lnTo>
                  <a:lnTo>
                    <a:pt x="7636" y="669"/>
                  </a:lnTo>
                  <a:close/>
                  <a:moveTo>
                    <a:pt x="903" y="0"/>
                  </a:moveTo>
                  <a:cubicBezTo>
                    <a:pt x="803" y="0"/>
                    <a:pt x="721" y="82"/>
                    <a:pt x="721" y="183"/>
                  </a:cubicBezTo>
                  <a:lnTo>
                    <a:pt x="721" y="1288"/>
                  </a:lnTo>
                  <a:cubicBezTo>
                    <a:pt x="721" y="1375"/>
                    <a:pt x="779" y="1455"/>
                    <a:pt x="866" y="1473"/>
                  </a:cubicBezTo>
                  <a:cubicBezTo>
                    <a:pt x="878" y="1476"/>
                    <a:pt x="891" y="1477"/>
                    <a:pt x="903" y="1477"/>
                  </a:cubicBezTo>
                  <a:cubicBezTo>
                    <a:pt x="1002" y="1477"/>
                    <a:pt x="1083" y="1394"/>
                    <a:pt x="1083" y="1293"/>
                  </a:cubicBezTo>
                  <a:lnTo>
                    <a:pt x="1083" y="361"/>
                  </a:lnTo>
                  <a:lnTo>
                    <a:pt x="7276" y="361"/>
                  </a:lnTo>
                  <a:lnTo>
                    <a:pt x="7276" y="2567"/>
                  </a:lnTo>
                  <a:cubicBezTo>
                    <a:pt x="7276" y="2670"/>
                    <a:pt x="7357" y="2751"/>
                    <a:pt x="7459" y="2751"/>
                  </a:cubicBezTo>
                  <a:lnTo>
                    <a:pt x="9339" y="2751"/>
                  </a:lnTo>
                  <a:lnTo>
                    <a:pt x="9339" y="12221"/>
                  </a:lnTo>
                  <a:lnTo>
                    <a:pt x="1082" y="12221"/>
                  </a:lnTo>
                  <a:lnTo>
                    <a:pt x="1082" y="10418"/>
                  </a:lnTo>
                  <a:lnTo>
                    <a:pt x="7450" y="10418"/>
                  </a:lnTo>
                  <a:cubicBezTo>
                    <a:pt x="7553" y="10418"/>
                    <a:pt x="7634" y="10337"/>
                    <a:pt x="7634" y="10235"/>
                  </a:cubicBezTo>
                  <a:lnTo>
                    <a:pt x="7634" y="6639"/>
                  </a:lnTo>
                  <a:cubicBezTo>
                    <a:pt x="7634" y="6537"/>
                    <a:pt x="7553" y="6456"/>
                    <a:pt x="7453" y="6456"/>
                  </a:cubicBezTo>
                  <a:lnTo>
                    <a:pt x="6677" y="6456"/>
                  </a:lnTo>
                  <a:cubicBezTo>
                    <a:pt x="6581" y="6456"/>
                    <a:pt x="6496" y="6525"/>
                    <a:pt x="6489" y="6620"/>
                  </a:cubicBezTo>
                  <a:cubicBezTo>
                    <a:pt x="6480" y="6728"/>
                    <a:pt x="6563" y="6817"/>
                    <a:pt x="6668" y="6817"/>
                  </a:cubicBezTo>
                  <a:lnTo>
                    <a:pt x="7274" y="6817"/>
                  </a:lnTo>
                  <a:lnTo>
                    <a:pt x="7274" y="10060"/>
                  </a:lnTo>
                  <a:lnTo>
                    <a:pt x="362" y="10060"/>
                  </a:lnTo>
                  <a:lnTo>
                    <a:pt x="362" y="6817"/>
                  </a:lnTo>
                  <a:lnTo>
                    <a:pt x="5811" y="6817"/>
                  </a:lnTo>
                  <a:cubicBezTo>
                    <a:pt x="5811" y="6817"/>
                    <a:pt x="5997" y="6731"/>
                    <a:pt x="5997" y="6629"/>
                  </a:cubicBezTo>
                  <a:cubicBezTo>
                    <a:pt x="5997" y="6531"/>
                    <a:pt x="5922" y="6454"/>
                    <a:pt x="5826" y="6454"/>
                  </a:cubicBezTo>
                  <a:cubicBezTo>
                    <a:pt x="5821" y="6454"/>
                    <a:pt x="5816" y="6454"/>
                    <a:pt x="5811" y="6454"/>
                  </a:cubicBezTo>
                  <a:lnTo>
                    <a:pt x="1083" y="6454"/>
                  </a:lnTo>
                  <a:lnTo>
                    <a:pt x="1083" y="2141"/>
                  </a:lnTo>
                  <a:cubicBezTo>
                    <a:pt x="1093" y="2039"/>
                    <a:pt x="1011" y="1958"/>
                    <a:pt x="909" y="1958"/>
                  </a:cubicBezTo>
                  <a:cubicBezTo>
                    <a:pt x="807" y="1958"/>
                    <a:pt x="721" y="2141"/>
                    <a:pt x="721" y="2141"/>
                  </a:cubicBezTo>
                  <a:lnTo>
                    <a:pt x="721" y="6454"/>
                  </a:lnTo>
                  <a:lnTo>
                    <a:pt x="185" y="6454"/>
                  </a:lnTo>
                  <a:cubicBezTo>
                    <a:pt x="82" y="6454"/>
                    <a:pt x="1" y="6537"/>
                    <a:pt x="1" y="6640"/>
                  </a:cubicBezTo>
                  <a:lnTo>
                    <a:pt x="1" y="10235"/>
                  </a:lnTo>
                  <a:cubicBezTo>
                    <a:pt x="1" y="10338"/>
                    <a:pt x="82" y="10421"/>
                    <a:pt x="185" y="10421"/>
                  </a:cubicBezTo>
                  <a:lnTo>
                    <a:pt x="721" y="10421"/>
                  </a:lnTo>
                  <a:lnTo>
                    <a:pt x="721" y="12399"/>
                  </a:lnTo>
                  <a:cubicBezTo>
                    <a:pt x="721" y="12501"/>
                    <a:pt x="804" y="12582"/>
                    <a:pt x="905" y="12582"/>
                  </a:cubicBezTo>
                  <a:lnTo>
                    <a:pt x="9514" y="12582"/>
                  </a:lnTo>
                  <a:cubicBezTo>
                    <a:pt x="9616" y="12582"/>
                    <a:pt x="9697" y="12500"/>
                    <a:pt x="9697" y="12399"/>
                  </a:cubicBezTo>
                  <a:lnTo>
                    <a:pt x="9697" y="2551"/>
                  </a:lnTo>
                  <a:cubicBezTo>
                    <a:pt x="9700" y="2507"/>
                    <a:pt x="9684" y="2463"/>
                    <a:pt x="9654" y="2429"/>
                  </a:cubicBezTo>
                  <a:lnTo>
                    <a:pt x="7589" y="63"/>
                  </a:lnTo>
                  <a:cubicBezTo>
                    <a:pt x="7553" y="22"/>
                    <a:pt x="7503" y="0"/>
                    <a:pt x="74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841;p65">
              <a:extLst>
                <a:ext uri="{FF2B5EF4-FFF2-40B4-BE49-F238E27FC236}">
                  <a16:creationId xmlns:a16="http://schemas.microsoft.com/office/drawing/2014/main" id="{4D78ABF9-C519-4749-A862-8F4D2CEC56B1}"/>
                </a:ext>
              </a:extLst>
            </p:cNvPr>
            <p:cNvSpPr/>
            <p:nvPr/>
          </p:nvSpPr>
          <p:spPr>
            <a:xfrm>
              <a:off x="2424811" y="2463287"/>
              <a:ext cx="71603" cy="83650"/>
            </a:xfrm>
            <a:custGeom>
              <a:avLst/>
              <a:gdLst/>
              <a:ahLst/>
              <a:cxnLst/>
              <a:rect l="l" t="t" r="r" b="b"/>
              <a:pathLst>
                <a:path w="1890" h="2208" extrusionOk="0">
                  <a:moveTo>
                    <a:pt x="1104" y="1"/>
                  </a:moveTo>
                  <a:cubicBezTo>
                    <a:pt x="495" y="1"/>
                    <a:pt x="1" y="495"/>
                    <a:pt x="1" y="1103"/>
                  </a:cubicBezTo>
                  <a:cubicBezTo>
                    <a:pt x="1" y="1713"/>
                    <a:pt x="495" y="2207"/>
                    <a:pt x="1104" y="2207"/>
                  </a:cubicBezTo>
                  <a:cubicBezTo>
                    <a:pt x="1347" y="2207"/>
                    <a:pt x="1562" y="2128"/>
                    <a:pt x="1731" y="1978"/>
                  </a:cubicBezTo>
                  <a:cubicBezTo>
                    <a:pt x="1764" y="1950"/>
                    <a:pt x="1795" y="1916"/>
                    <a:pt x="1824" y="1883"/>
                  </a:cubicBezTo>
                  <a:cubicBezTo>
                    <a:pt x="1889" y="1805"/>
                    <a:pt x="1879" y="1689"/>
                    <a:pt x="1802" y="1624"/>
                  </a:cubicBezTo>
                  <a:cubicBezTo>
                    <a:pt x="1768" y="1595"/>
                    <a:pt x="1726" y="1580"/>
                    <a:pt x="1684" y="1580"/>
                  </a:cubicBezTo>
                  <a:cubicBezTo>
                    <a:pt x="1632" y="1580"/>
                    <a:pt x="1579" y="1603"/>
                    <a:pt x="1543" y="1646"/>
                  </a:cubicBezTo>
                  <a:cubicBezTo>
                    <a:pt x="1526" y="1667"/>
                    <a:pt x="1506" y="1687"/>
                    <a:pt x="1486" y="1704"/>
                  </a:cubicBezTo>
                  <a:cubicBezTo>
                    <a:pt x="1385" y="1794"/>
                    <a:pt x="1256" y="1840"/>
                    <a:pt x="1104" y="1840"/>
                  </a:cubicBezTo>
                  <a:cubicBezTo>
                    <a:pt x="698" y="1840"/>
                    <a:pt x="368" y="1510"/>
                    <a:pt x="368" y="1103"/>
                  </a:cubicBezTo>
                  <a:cubicBezTo>
                    <a:pt x="368" y="698"/>
                    <a:pt x="698" y="368"/>
                    <a:pt x="1104" y="368"/>
                  </a:cubicBezTo>
                  <a:cubicBezTo>
                    <a:pt x="1252" y="368"/>
                    <a:pt x="1394" y="411"/>
                    <a:pt x="1515" y="494"/>
                  </a:cubicBezTo>
                  <a:cubicBezTo>
                    <a:pt x="1547" y="515"/>
                    <a:pt x="1583" y="525"/>
                    <a:pt x="1618" y="525"/>
                  </a:cubicBezTo>
                  <a:cubicBezTo>
                    <a:pt x="1678" y="525"/>
                    <a:pt x="1736" y="497"/>
                    <a:pt x="1771" y="444"/>
                  </a:cubicBezTo>
                  <a:cubicBezTo>
                    <a:pt x="1826" y="360"/>
                    <a:pt x="1805" y="245"/>
                    <a:pt x="1721" y="189"/>
                  </a:cubicBezTo>
                  <a:cubicBezTo>
                    <a:pt x="1538" y="66"/>
                    <a:pt x="1326" y="1"/>
                    <a:pt x="1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842;p65">
              <a:extLst>
                <a:ext uri="{FF2B5EF4-FFF2-40B4-BE49-F238E27FC236}">
                  <a16:creationId xmlns:a16="http://schemas.microsoft.com/office/drawing/2014/main" id="{64EA734E-1B65-4AC1-B065-ECBC0F62370C}"/>
                </a:ext>
              </a:extLst>
            </p:cNvPr>
            <p:cNvSpPr/>
            <p:nvPr/>
          </p:nvSpPr>
          <p:spPr>
            <a:xfrm>
              <a:off x="2509750" y="2463287"/>
              <a:ext cx="61260" cy="83612"/>
            </a:xfrm>
            <a:custGeom>
              <a:avLst/>
              <a:gdLst/>
              <a:ahLst/>
              <a:cxnLst/>
              <a:rect l="l" t="t" r="r" b="b"/>
              <a:pathLst>
                <a:path w="1617" h="2207" extrusionOk="0">
                  <a:moveTo>
                    <a:pt x="817" y="0"/>
                  </a:moveTo>
                  <a:cubicBezTo>
                    <a:pt x="738" y="0"/>
                    <a:pt x="654" y="11"/>
                    <a:pt x="567" y="37"/>
                  </a:cubicBezTo>
                  <a:cubicBezTo>
                    <a:pt x="329" y="107"/>
                    <a:pt x="164" y="294"/>
                    <a:pt x="130" y="521"/>
                  </a:cubicBezTo>
                  <a:cubicBezTo>
                    <a:pt x="60" y="1019"/>
                    <a:pt x="577" y="1155"/>
                    <a:pt x="942" y="1290"/>
                  </a:cubicBezTo>
                  <a:cubicBezTo>
                    <a:pt x="1135" y="1360"/>
                    <a:pt x="1234" y="1470"/>
                    <a:pt x="1213" y="1590"/>
                  </a:cubicBezTo>
                  <a:cubicBezTo>
                    <a:pt x="1189" y="1714"/>
                    <a:pt x="1045" y="1840"/>
                    <a:pt x="844" y="1840"/>
                  </a:cubicBezTo>
                  <a:cubicBezTo>
                    <a:pt x="650" y="1840"/>
                    <a:pt x="460" y="1759"/>
                    <a:pt x="341" y="1627"/>
                  </a:cubicBezTo>
                  <a:cubicBezTo>
                    <a:pt x="304" y="1587"/>
                    <a:pt x="254" y="1567"/>
                    <a:pt x="204" y="1567"/>
                  </a:cubicBezTo>
                  <a:cubicBezTo>
                    <a:pt x="160" y="1567"/>
                    <a:pt x="116" y="1583"/>
                    <a:pt x="81" y="1615"/>
                  </a:cubicBezTo>
                  <a:cubicBezTo>
                    <a:pt x="6" y="1683"/>
                    <a:pt x="0" y="1799"/>
                    <a:pt x="67" y="1873"/>
                  </a:cubicBezTo>
                  <a:cubicBezTo>
                    <a:pt x="257" y="2082"/>
                    <a:pt x="547" y="2206"/>
                    <a:pt x="845" y="2206"/>
                  </a:cubicBezTo>
                  <a:cubicBezTo>
                    <a:pt x="1205" y="2206"/>
                    <a:pt x="1519" y="1969"/>
                    <a:pt x="1574" y="1656"/>
                  </a:cubicBezTo>
                  <a:cubicBezTo>
                    <a:pt x="1616" y="1418"/>
                    <a:pt x="1506" y="1107"/>
                    <a:pt x="1070" y="945"/>
                  </a:cubicBezTo>
                  <a:cubicBezTo>
                    <a:pt x="836" y="858"/>
                    <a:pt x="619" y="766"/>
                    <a:pt x="562" y="740"/>
                  </a:cubicBezTo>
                  <a:cubicBezTo>
                    <a:pt x="510" y="700"/>
                    <a:pt x="485" y="641"/>
                    <a:pt x="495" y="573"/>
                  </a:cubicBezTo>
                  <a:cubicBezTo>
                    <a:pt x="506" y="488"/>
                    <a:pt x="573" y="420"/>
                    <a:pt x="673" y="389"/>
                  </a:cubicBezTo>
                  <a:cubicBezTo>
                    <a:pt x="721" y="375"/>
                    <a:pt x="769" y="369"/>
                    <a:pt x="815" y="369"/>
                  </a:cubicBezTo>
                  <a:cubicBezTo>
                    <a:pt x="1037" y="369"/>
                    <a:pt x="1215" y="510"/>
                    <a:pt x="1221" y="515"/>
                  </a:cubicBezTo>
                  <a:cubicBezTo>
                    <a:pt x="1255" y="543"/>
                    <a:pt x="1297" y="557"/>
                    <a:pt x="1338" y="557"/>
                  </a:cubicBezTo>
                  <a:cubicBezTo>
                    <a:pt x="1391" y="557"/>
                    <a:pt x="1443" y="535"/>
                    <a:pt x="1479" y="491"/>
                  </a:cubicBezTo>
                  <a:cubicBezTo>
                    <a:pt x="1544" y="414"/>
                    <a:pt x="1533" y="297"/>
                    <a:pt x="1457" y="232"/>
                  </a:cubicBezTo>
                  <a:cubicBezTo>
                    <a:pt x="1442" y="220"/>
                    <a:pt x="1176" y="0"/>
                    <a:pt x="8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843;p65">
              <a:extLst>
                <a:ext uri="{FF2B5EF4-FFF2-40B4-BE49-F238E27FC236}">
                  <a16:creationId xmlns:a16="http://schemas.microsoft.com/office/drawing/2014/main" id="{9A9D665D-D014-49A2-9B30-C6131769A535}"/>
                </a:ext>
              </a:extLst>
            </p:cNvPr>
            <p:cNvSpPr/>
            <p:nvPr/>
          </p:nvSpPr>
          <p:spPr>
            <a:xfrm>
              <a:off x="2585179" y="2463287"/>
              <a:ext cx="61260" cy="83574"/>
            </a:xfrm>
            <a:custGeom>
              <a:avLst/>
              <a:gdLst/>
              <a:ahLst/>
              <a:cxnLst/>
              <a:rect l="l" t="t" r="r" b="b"/>
              <a:pathLst>
                <a:path w="1617" h="2206" extrusionOk="0">
                  <a:moveTo>
                    <a:pt x="814" y="0"/>
                  </a:moveTo>
                  <a:cubicBezTo>
                    <a:pt x="735" y="0"/>
                    <a:pt x="651" y="11"/>
                    <a:pt x="564" y="37"/>
                  </a:cubicBezTo>
                  <a:cubicBezTo>
                    <a:pt x="327" y="107"/>
                    <a:pt x="160" y="294"/>
                    <a:pt x="128" y="521"/>
                  </a:cubicBezTo>
                  <a:cubicBezTo>
                    <a:pt x="58" y="1019"/>
                    <a:pt x="575" y="1155"/>
                    <a:pt x="940" y="1290"/>
                  </a:cubicBezTo>
                  <a:cubicBezTo>
                    <a:pt x="1133" y="1362"/>
                    <a:pt x="1232" y="1472"/>
                    <a:pt x="1211" y="1590"/>
                  </a:cubicBezTo>
                  <a:cubicBezTo>
                    <a:pt x="1189" y="1713"/>
                    <a:pt x="1045" y="1839"/>
                    <a:pt x="844" y="1839"/>
                  </a:cubicBezTo>
                  <a:cubicBezTo>
                    <a:pt x="650" y="1839"/>
                    <a:pt x="461" y="1758"/>
                    <a:pt x="341" y="1626"/>
                  </a:cubicBezTo>
                  <a:cubicBezTo>
                    <a:pt x="304" y="1586"/>
                    <a:pt x="254" y="1566"/>
                    <a:pt x="204" y="1566"/>
                  </a:cubicBezTo>
                  <a:cubicBezTo>
                    <a:pt x="160" y="1566"/>
                    <a:pt x="116" y="1582"/>
                    <a:pt x="81" y="1613"/>
                  </a:cubicBezTo>
                  <a:cubicBezTo>
                    <a:pt x="6" y="1682"/>
                    <a:pt x="0" y="1798"/>
                    <a:pt x="68" y="1872"/>
                  </a:cubicBezTo>
                  <a:cubicBezTo>
                    <a:pt x="257" y="2081"/>
                    <a:pt x="547" y="2205"/>
                    <a:pt x="845" y="2205"/>
                  </a:cubicBezTo>
                  <a:cubicBezTo>
                    <a:pt x="1206" y="2205"/>
                    <a:pt x="1519" y="1967"/>
                    <a:pt x="1574" y="1655"/>
                  </a:cubicBezTo>
                  <a:cubicBezTo>
                    <a:pt x="1616" y="1417"/>
                    <a:pt x="1506" y="1106"/>
                    <a:pt x="1070" y="944"/>
                  </a:cubicBezTo>
                  <a:cubicBezTo>
                    <a:pt x="836" y="857"/>
                    <a:pt x="619" y="763"/>
                    <a:pt x="562" y="739"/>
                  </a:cubicBezTo>
                  <a:cubicBezTo>
                    <a:pt x="510" y="699"/>
                    <a:pt x="485" y="639"/>
                    <a:pt x="495" y="572"/>
                  </a:cubicBezTo>
                  <a:cubicBezTo>
                    <a:pt x="504" y="489"/>
                    <a:pt x="571" y="420"/>
                    <a:pt x="670" y="389"/>
                  </a:cubicBezTo>
                  <a:cubicBezTo>
                    <a:pt x="719" y="375"/>
                    <a:pt x="767" y="369"/>
                    <a:pt x="813" y="369"/>
                  </a:cubicBezTo>
                  <a:cubicBezTo>
                    <a:pt x="1035" y="369"/>
                    <a:pt x="1213" y="510"/>
                    <a:pt x="1218" y="515"/>
                  </a:cubicBezTo>
                  <a:cubicBezTo>
                    <a:pt x="1252" y="543"/>
                    <a:pt x="1294" y="557"/>
                    <a:pt x="1336" y="557"/>
                  </a:cubicBezTo>
                  <a:cubicBezTo>
                    <a:pt x="1389" y="557"/>
                    <a:pt x="1441" y="535"/>
                    <a:pt x="1477" y="491"/>
                  </a:cubicBezTo>
                  <a:cubicBezTo>
                    <a:pt x="1542" y="414"/>
                    <a:pt x="1531" y="297"/>
                    <a:pt x="1454" y="232"/>
                  </a:cubicBezTo>
                  <a:cubicBezTo>
                    <a:pt x="1440" y="220"/>
                    <a:pt x="1174" y="0"/>
                    <a:pt x="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40449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subTitle" idx="1"/>
          </p:nvPr>
        </p:nvSpPr>
        <p:spPr>
          <a:xfrm>
            <a:off x="1260327" y="1761993"/>
            <a:ext cx="2986091" cy="2098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Bộ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chọn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này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thể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chọn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tất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cả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phần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tử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HTML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cùng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một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định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nghĩa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kiểu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cách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Việc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sử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dụng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CSS Grouping Selector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thể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giảm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thiểu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độ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dài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cho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mã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. </a:t>
            </a:r>
            <a:endParaRPr sz="1600" dirty="0">
              <a:latin typeface="+mn-lt"/>
            </a:endParaRPr>
          </a:p>
        </p:txBody>
      </p:sp>
      <p:sp>
        <p:nvSpPr>
          <p:cNvPr id="1763" name="Google Shape;176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+mn-lt"/>
              </a:rPr>
              <a:t>Tạo các lớp và áp dụng kiểu</a:t>
            </a:r>
            <a:endParaRPr dirty="0">
              <a:latin typeface="+mn-lt"/>
            </a:endParaRPr>
          </a:p>
        </p:txBody>
      </p:sp>
      <p:sp>
        <p:nvSpPr>
          <p:cNvPr id="1764" name="Google Shape;1764;p45"/>
          <p:cNvSpPr txBox="1">
            <a:spLocks noGrp="1"/>
          </p:cNvSpPr>
          <p:nvPr>
            <p:ph type="subTitle" idx="7"/>
          </p:nvPr>
        </p:nvSpPr>
        <p:spPr>
          <a:xfrm>
            <a:off x="1260327" y="1282984"/>
            <a:ext cx="6041018" cy="4436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CSS Selector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(The CSS Grouping Selector)</a:t>
            </a:r>
            <a:endParaRPr lang="vi-VN" sz="1800" kern="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6" name="Google Shape;1792;p45">
            <a:extLst>
              <a:ext uri="{FF2B5EF4-FFF2-40B4-BE49-F238E27FC236}">
                <a16:creationId xmlns:a16="http://schemas.microsoft.com/office/drawing/2014/main" id="{66148169-EEF2-484B-84D4-385124B970D0}"/>
              </a:ext>
            </a:extLst>
          </p:cNvPr>
          <p:cNvGrpSpPr/>
          <p:nvPr/>
        </p:nvGrpSpPr>
        <p:grpSpPr>
          <a:xfrm>
            <a:off x="845043" y="1340867"/>
            <a:ext cx="341362" cy="327858"/>
            <a:chOff x="7163051" y="722585"/>
            <a:chExt cx="476896" cy="458030"/>
          </a:xfrm>
        </p:grpSpPr>
        <p:sp>
          <p:nvSpPr>
            <p:cNvPr id="27" name="Google Shape;1793;p45">
              <a:extLst>
                <a:ext uri="{FF2B5EF4-FFF2-40B4-BE49-F238E27FC236}">
                  <a16:creationId xmlns:a16="http://schemas.microsoft.com/office/drawing/2014/main" id="{7C1E5D55-DE61-4BC8-8235-2CAF6F173B70}"/>
                </a:ext>
              </a:extLst>
            </p:cNvPr>
            <p:cNvSpPr/>
            <p:nvPr/>
          </p:nvSpPr>
          <p:spPr>
            <a:xfrm>
              <a:off x="7163051" y="722585"/>
              <a:ext cx="476896" cy="458030"/>
            </a:xfrm>
            <a:custGeom>
              <a:avLst/>
              <a:gdLst/>
              <a:ahLst/>
              <a:cxnLst/>
              <a:rect l="l" t="t" r="r" b="b"/>
              <a:pathLst>
                <a:path w="12588" h="12090" extrusionOk="0">
                  <a:moveTo>
                    <a:pt x="10624" y="359"/>
                  </a:moveTo>
                  <a:cubicBezTo>
                    <a:pt x="10640" y="359"/>
                    <a:pt x="10653" y="373"/>
                    <a:pt x="10653" y="389"/>
                  </a:cubicBezTo>
                  <a:lnTo>
                    <a:pt x="10653" y="1014"/>
                  </a:lnTo>
                  <a:lnTo>
                    <a:pt x="1938" y="1014"/>
                  </a:lnTo>
                  <a:lnTo>
                    <a:pt x="1938" y="389"/>
                  </a:lnTo>
                  <a:cubicBezTo>
                    <a:pt x="1938" y="374"/>
                    <a:pt x="1952" y="359"/>
                    <a:pt x="1968" y="359"/>
                  </a:cubicBezTo>
                  <a:close/>
                  <a:moveTo>
                    <a:pt x="1577" y="2850"/>
                  </a:moveTo>
                  <a:lnTo>
                    <a:pt x="1577" y="8748"/>
                  </a:lnTo>
                  <a:lnTo>
                    <a:pt x="1217" y="8748"/>
                  </a:lnTo>
                  <a:lnTo>
                    <a:pt x="1217" y="2914"/>
                  </a:lnTo>
                  <a:cubicBezTo>
                    <a:pt x="1217" y="2878"/>
                    <a:pt x="1245" y="2850"/>
                    <a:pt x="1281" y="2850"/>
                  </a:cubicBezTo>
                  <a:close/>
                  <a:moveTo>
                    <a:pt x="10653" y="1408"/>
                  </a:moveTo>
                  <a:lnTo>
                    <a:pt x="10653" y="8748"/>
                  </a:lnTo>
                  <a:lnTo>
                    <a:pt x="1938" y="8748"/>
                  </a:lnTo>
                  <a:lnTo>
                    <a:pt x="1938" y="1408"/>
                  </a:lnTo>
                  <a:close/>
                  <a:moveTo>
                    <a:pt x="11942" y="1998"/>
                  </a:moveTo>
                  <a:cubicBezTo>
                    <a:pt x="12100" y="1998"/>
                    <a:pt x="12229" y="2126"/>
                    <a:pt x="12229" y="2285"/>
                  </a:cubicBezTo>
                  <a:lnTo>
                    <a:pt x="12229" y="8748"/>
                  </a:lnTo>
                  <a:lnTo>
                    <a:pt x="11734" y="8748"/>
                  </a:lnTo>
                  <a:lnTo>
                    <a:pt x="11734" y="4156"/>
                  </a:lnTo>
                  <a:cubicBezTo>
                    <a:pt x="11734" y="4069"/>
                    <a:pt x="11677" y="3988"/>
                    <a:pt x="11591" y="3971"/>
                  </a:cubicBezTo>
                  <a:cubicBezTo>
                    <a:pt x="11578" y="3968"/>
                    <a:pt x="11566" y="3967"/>
                    <a:pt x="11554" y="3967"/>
                  </a:cubicBezTo>
                  <a:cubicBezTo>
                    <a:pt x="11455" y="3967"/>
                    <a:pt x="11375" y="4050"/>
                    <a:pt x="11375" y="4151"/>
                  </a:cubicBezTo>
                  <a:lnTo>
                    <a:pt x="11375" y="8747"/>
                  </a:lnTo>
                  <a:lnTo>
                    <a:pt x="11015" y="8747"/>
                  </a:lnTo>
                  <a:lnTo>
                    <a:pt x="11015" y="2849"/>
                  </a:lnTo>
                  <a:lnTo>
                    <a:pt x="11312" y="2849"/>
                  </a:lnTo>
                  <a:cubicBezTo>
                    <a:pt x="11347" y="2849"/>
                    <a:pt x="11376" y="2877"/>
                    <a:pt x="11376" y="2913"/>
                  </a:cubicBezTo>
                  <a:lnTo>
                    <a:pt x="11376" y="3278"/>
                  </a:lnTo>
                  <a:cubicBezTo>
                    <a:pt x="11376" y="3365"/>
                    <a:pt x="11434" y="3446"/>
                    <a:pt x="11520" y="3464"/>
                  </a:cubicBezTo>
                  <a:cubicBezTo>
                    <a:pt x="11532" y="3466"/>
                    <a:pt x="11545" y="3468"/>
                    <a:pt x="11557" y="3468"/>
                  </a:cubicBezTo>
                  <a:cubicBezTo>
                    <a:pt x="11656" y="3468"/>
                    <a:pt x="11737" y="3384"/>
                    <a:pt x="11737" y="3283"/>
                  </a:cubicBezTo>
                  <a:lnTo>
                    <a:pt x="11737" y="2922"/>
                  </a:lnTo>
                  <a:cubicBezTo>
                    <a:pt x="11737" y="2683"/>
                    <a:pt x="11544" y="2489"/>
                    <a:pt x="11304" y="2489"/>
                  </a:cubicBezTo>
                  <a:lnTo>
                    <a:pt x="11016" y="2489"/>
                  </a:lnTo>
                  <a:lnTo>
                    <a:pt x="11016" y="1998"/>
                  </a:lnTo>
                  <a:close/>
                  <a:moveTo>
                    <a:pt x="12225" y="9108"/>
                  </a:moveTo>
                  <a:lnTo>
                    <a:pt x="12225" y="9674"/>
                  </a:lnTo>
                  <a:cubicBezTo>
                    <a:pt x="12225" y="9832"/>
                    <a:pt x="12098" y="9961"/>
                    <a:pt x="11941" y="9961"/>
                  </a:cubicBezTo>
                  <a:lnTo>
                    <a:pt x="651" y="9961"/>
                  </a:lnTo>
                  <a:cubicBezTo>
                    <a:pt x="493" y="9961"/>
                    <a:pt x="364" y="9832"/>
                    <a:pt x="364" y="9674"/>
                  </a:cubicBezTo>
                  <a:lnTo>
                    <a:pt x="364" y="9108"/>
                  </a:lnTo>
                  <a:close/>
                  <a:moveTo>
                    <a:pt x="7026" y="10320"/>
                  </a:moveTo>
                  <a:cubicBezTo>
                    <a:pt x="7076" y="10611"/>
                    <a:pt x="7197" y="11239"/>
                    <a:pt x="7409" y="11728"/>
                  </a:cubicBezTo>
                  <a:lnTo>
                    <a:pt x="5172" y="11728"/>
                  </a:lnTo>
                  <a:cubicBezTo>
                    <a:pt x="5382" y="11239"/>
                    <a:pt x="5505" y="10611"/>
                    <a:pt x="5553" y="10320"/>
                  </a:cubicBezTo>
                  <a:close/>
                  <a:moveTo>
                    <a:pt x="1976" y="0"/>
                  </a:moveTo>
                  <a:cubicBezTo>
                    <a:pt x="1817" y="0"/>
                    <a:pt x="1680" y="95"/>
                    <a:pt x="1617" y="229"/>
                  </a:cubicBezTo>
                  <a:cubicBezTo>
                    <a:pt x="1593" y="280"/>
                    <a:pt x="1579" y="337"/>
                    <a:pt x="1579" y="399"/>
                  </a:cubicBezTo>
                  <a:lnTo>
                    <a:pt x="1579" y="1639"/>
                  </a:lnTo>
                  <a:lnTo>
                    <a:pt x="198" y="1639"/>
                  </a:lnTo>
                  <a:cubicBezTo>
                    <a:pt x="92" y="1639"/>
                    <a:pt x="7" y="1725"/>
                    <a:pt x="7" y="1830"/>
                  </a:cubicBezTo>
                  <a:lnTo>
                    <a:pt x="7" y="7457"/>
                  </a:lnTo>
                  <a:cubicBezTo>
                    <a:pt x="7" y="7471"/>
                    <a:pt x="12" y="7485"/>
                    <a:pt x="22" y="7495"/>
                  </a:cubicBezTo>
                  <a:cubicBezTo>
                    <a:pt x="76" y="7551"/>
                    <a:pt x="134" y="7575"/>
                    <a:pt x="187" y="7575"/>
                  </a:cubicBezTo>
                  <a:cubicBezTo>
                    <a:pt x="286" y="7575"/>
                    <a:pt x="367" y="7492"/>
                    <a:pt x="367" y="7390"/>
                  </a:cubicBezTo>
                  <a:lnTo>
                    <a:pt x="367" y="2285"/>
                  </a:lnTo>
                  <a:cubicBezTo>
                    <a:pt x="367" y="2126"/>
                    <a:pt x="495" y="1998"/>
                    <a:pt x="653" y="1998"/>
                  </a:cubicBezTo>
                  <a:lnTo>
                    <a:pt x="1579" y="1998"/>
                  </a:lnTo>
                  <a:lnTo>
                    <a:pt x="1579" y="2489"/>
                  </a:lnTo>
                  <a:lnTo>
                    <a:pt x="1259" y="2489"/>
                  </a:lnTo>
                  <a:cubicBezTo>
                    <a:pt x="1019" y="2489"/>
                    <a:pt x="825" y="2683"/>
                    <a:pt x="825" y="2922"/>
                  </a:cubicBezTo>
                  <a:lnTo>
                    <a:pt x="825" y="8748"/>
                  </a:lnTo>
                  <a:lnTo>
                    <a:pt x="367" y="8748"/>
                  </a:lnTo>
                  <a:lnTo>
                    <a:pt x="367" y="8246"/>
                  </a:lnTo>
                  <a:cubicBezTo>
                    <a:pt x="367" y="8246"/>
                    <a:pt x="287" y="8062"/>
                    <a:pt x="185" y="8062"/>
                  </a:cubicBezTo>
                  <a:cubicBezTo>
                    <a:pt x="83" y="8062"/>
                    <a:pt x="1" y="8144"/>
                    <a:pt x="5" y="8246"/>
                  </a:cubicBezTo>
                  <a:lnTo>
                    <a:pt x="5" y="9674"/>
                  </a:lnTo>
                  <a:cubicBezTo>
                    <a:pt x="1" y="10030"/>
                    <a:pt x="285" y="10320"/>
                    <a:pt x="640" y="10320"/>
                  </a:cubicBezTo>
                  <a:cubicBezTo>
                    <a:pt x="645" y="10320"/>
                    <a:pt x="650" y="10320"/>
                    <a:pt x="655" y="10320"/>
                  </a:cubicBezTo>
                  <a:lnTo>
                    <a:pt x="5180" y="10320"/>
                  </a:lnTo>
                  <a:cubicBezTo>
                    <a:pt x="5120" y="10660"/>
                    <a:pt x="4764" y="11728"/>
                    <a:pt x="4764" y="11728"/>
                  </a:cubicBezTo>
                  <a:lnTo>
                    <a:pt x="3745" y="11728"/>
                  </a:lnTo>
                  <a:cubicBezTo>
                    <a:pt x="3657" y="11728"/>
                    <a:pt x="3575" y="11786"/>
                    <a:pt x="3559" y="11873"/>
                  </a:cubicBezTo>
                  <a:cubicBezTo>
                    <a:pt x="3536" y="11988"/>
                    <a:pt x="3626" y="12090"/>
                    <a:pt x="3739" y="12090"/>
                  </a:cubicBezTo>
                  <a:lnTo>
                    <a:pt x="8836" y="12090"/>
                  </a:lnTo>
                  <a:cubicBezTo>
                    <a:pt x="8932" y="12090"/>
                    <a:pt x="9016" y="12021"/>
                    <a:pt x="9026" y="11926"/>
                  </a:cubicBezTo>
                  <a:cubicBezTo>
                    <a:pt x="9035" y="11820"/>
                    <a:pt x="8949" y="11731"/>
                    <a:pt x="8843" y="11731"/>
                  </a:cubicBezTo>
                  <a:lnTo>
                    <a:pt x="7818" y="11731"/>
                  </a:lnTo>
                  <a:cubicBezTo>
                    <a:pt x="7598" y="11307"/>
                    <a:pt x="7462" y="10654"/>
                    <a:pt x="7405" y="10322"/>
                  </a:cubicBezTo>
                  <a:lnTo>
                    <a:pt x="11933" y="10322"/>
                  </a:lnTo>
                  <a:cubicBezTo>
                    <a:pt x="12295" y="10322"/>
                    <a:pt x="12588" y="10029"/>
                    <a:pt x="12588" y="9667"/>
                  </a:cubicBezTo>
                  <a:lnTo>
                    <a:pt x="12588" y="2294"/>
                  </a:lnTo>
                  <a:cubicBezTo>
                    <a:pt x="12586" y="1931"/>
                    <a:pt x="12292" y="1637"/>
                    <a:pt x="11932" y="1637"/>
                  </a:cubicBezTo>
                  <a:lnTo>
                    <a:pt x="11014" y="1637"/>
                  </a:lnTo>
                  <a:lnTo>
                    <a:pt x="11014" y="398"/>
                  </a:lnTo>
                  <a:cubicBezTo>
                    <a:pt x="11014" y="324"/>
                    <a:pt x="10993" y="255"/>
                    <a:pt x="10958" y="196"/>
                  </a:cubicBezTo>
                  <a:cubicBezTo>
                    <a:pt x="10889" y="79"/>
                    <a:pt x="10762" y="0"/>
                    <a:pt x="10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94;p45">
              <a:extLst>
                <a:ext uri="{FF2B5EF4-FFF2-40B4-BE49-F238E27FC236}">
                  <a16:creationId xmlns:a16="http://schemas.microsoft.com/office/drawing/2014/main" id="{A2F1A8B7-3DE9-49C5-8DBF-BA41E4E1566A}"/>
                </a:ext>
              </a:extLst>
            </p:cNvPr>
            <p:cNvSpPr/>
            <p:nvPr/>
          </p:nvSpPr>
          <p:spPr>
            <a:xfrm>
              <a:off x="7293678" y="846961"/>
              <a:ext cx="119451" cy="135439"/>
            </a:xfrm>
            <a:custGeom>
              <a:avLst/>
              <a:gdLst/>
              <a:ahLst/>
              <a:cxnLst/>
              <a:rect l="l" t="t" r="r" b="b"/>
              <a:pathLst>
                <a:path w="3153" h="3575" extrusionOk="0">
                  <a:moveTo>
                    <a:pt x="1786" y="367"/>
                  </a:moveTo>
                  <a:cubicBezTo>
                    <a:pt x="2070" y="367"/>
                    <a:pt x="2346" y="451"/>
                    <a:pt x="2580" y="609"/>
                  </a:cubicBezTo>
                  <a:cubicBezTo>
                    <a:pt x="2636" y="647"/>
                    <a:pt x="2649" y="716"/>
                    <a:pt x="2612" y="773"/>
                  </a:cubicBezTo>
                  <a:cubicBezTo>
                    <a:pt x="2589" y="806"/>
                    <a:pt x="2552" y="824"/>
                    <a:pt x="2513" y="824"/>
                  </a:cubicBezTo>
                  <a:cubicBezTo>
                    <a:pt x="2491" y="824"/>
                    <a:pt x="2468" y="818"/>
                    <a:pt x="2447" y="804"/>
                  </a:cubicBezTo>
                  <a:cubicBezTo>
                    <a:pt x="2252" y="672"/>
                    <a:pt x="2023" y="603"/>
                    <a:pt x="1786" y="603"/>
                  </a:cubicBezTo>
                  <a:cubicBezTo>
                    <a:pt x="1135" y="603"/>
                    <a:pt x="603" y="1134"/>
                    <a:pt x="603" y="1786"/>
                  </a:cubicBezTo>
                  <a:cubicBezTo>
                    <a:pt x="603" y="2438"/>
                    <a:pt x="1135" y="2970"/>
                    <a:pt x="1786" y="2970"/>
                  </a:cubicBezTo>
                  <a:cubicBezTo>
                    <a:pt x="2038" y="2970"/>
                    <a:pt x="2252" y="2892"/>
                    <a:pt x="2423" y="2741"/>
                  </a:cubicBezTo>
                  <a:cubicBezTo>
                    <a:pt x="2472" y="2696"/>
                    <a:pt x="2525" y="2609"/>
                    <a:pt x="2597" y="2601"/>
                  </a:cubicBezTo>
                  <a:cubicBezTo>
                    <a:pt x="2600" y="2601"/>
                    <a:pt x="2603" y="2601"/>
                    <a:pt x="2606" y="2601"/>
                  </a:cubicBezTo>
                  <a:cubicBezTo>
                    <a:pt x="2634" y="2601"/>
                    <a:pt x="2661" y="2610"/>
                    <a:pt x="2683" y="2630"/>
                  </a:cubicBezTo>
                  <a:cubicBezTo>
                    <a:pt x="2732" y="2671"/>
                    <a:pt x="2738" y="2746"/>
                    <a:pt x="2697" y="2795"/>
                  </a:cubicBezTo>
                  <a:cubicBezTo>
                    <a:pt x="2660" y="2839"/>
                    <a:pt x="2620" y="2879"/>
                    <a:pt x="2578" y="2918"/>
                  </a:cubicBezTo>
                  <a:cubicBezTo>
                    <a:pt x="2367" y="3106"/>
                    <a:pt x="2093" y="3206"/>
                    <a:pt x="1786" y="3206"/>
                  </a:cubicBezTo>
                  <a:cubicBezTo>
                    <a:pt x="1004" y="3206"/>
                    <a:pt x="367" y="2569"/>
                    <a:pt x="367" y="1786"/>
                  </a:cubicBezTo>
                  <a:cubicBezTo>
                    <a:pt x="367" y="1003"/>
                    <a:pt x="1004" y="367"/>
                    <a:pt x="1786" y="367"/>
                  </a:cubicBezTo>
                  <a:close/>
                  <a:moveTo>
                    <a:pt x="1787" y="1"/>
                  </a:moveTo>
                  <a:cubicBezTo>
                    <a:pt x="802" y="1"/>
                    <a:pt x="1" y="802"/>
                    <a:pt x="1" y="1787"/>
                  </a:cubicBezTo>
                  <a:cubicBezTo>
                    <a:pt x="1" y="2773"/>
                    <a:pt x="803" y="3574"/>
                    <a:pt x="1787" y="3574"/>
                  </a:cubicBezTo>
                  <a:cubicBezTo>
                    <a:pt x="2185" y="3574"/>
                    <a:pt x="2545" y="3442"/>
                    <a:pt x="2826" y="3193"/>
                  </a:cubicBezTo>
                  <a:cubicBezTo>
                    <a:pt x="2881" y="3145"/>
                    <a:pt x="2933" y="3091"/>
                    <a:pt x="2980" y="3034"/>
                  </a:cubicBezTo>
                  <a:cubicBezTo>
                    <a:pt x="3152" y="2826"/>
                    <a:pt x="3125" y="2520"/>
                    <a:pt x="2919" y="2348"/>
                  </a:cubicBezTo>
                  <a:cubicBezTo>
                    <a:pt x="2830" y="2273"/>
                    <a:pt x="2722" y="2234"/>
                    <a:pt x="2608" y="2234"/>
                  </a:cubicBezTo>
                  <a:cubicBezTo>
                    <a:pt x="2594" y="2234"/>
                    <a:pt x="2579" y="2234"/>
                    <a:pt x="2565" y="2236"/>
                  </a:cubicBezTo>
                  <a:cubicBezTo>
                    <a:pt x="2435" y="2248"/>
                    <a:pt x="2318" y="2308"/>
                    <a:pt x="2235" y="2408"/>
                  </a:cubicBezTo>
                  <a:cubicBezTo>
                    <a:pt x="2217" y="2428"/>
                    <a:pt x="2198" y="2448"/>
                    <a:pt x="2178" y="2467"/>
                  </a:cubicBezTo>
                  <a:cubicBezTo>
                    <a:pt x="2075" y="2557"/>
                    <a:pt x="1948" y="2601"/>
                    <a:pt x="1787" y="2601"/>
                  </a:cubicBezTo>
                  <a:cubicBezTo>
                    <a:pt x="1339" y="2601"/>
                    <a:pt x="974" y="2237"/>
                    <a:pt x="974" y="1787"/>
                  </a:cubicBezTo>
                  <a:cubicBezTo>
                    <a:pt x="974" y="1338"/>
                    <a:pt x="1339" y="973"/>
                    <a:pt x="1787" y="973"/>
                  </a:cubicBezTo>
                  <a:cubicBezTo>
                    <a:pt x="1952" y="973"/>
                    <a:pt x="2109" y="1022"/>
                    <a:pt x="2243" y="1112"/>
                  </a:cubicBezTo>
                  <a:cubicBezTo>
                    <a:pt x="2327" y="1168"/>
                    <a:pt x="2421" y="1195"/>
                    <a:pt x="2515" y="1195"/>
                  </a:cubicBezTo>
                  <a:cubicBezTo>
                    <a:pt x="2671" y="1195"/>
                    <a:pt x="2825" y="1120"/>
                    <a:pt x="2919" y="981"/>
                  </a:cubicBezTo>
                  <a:cubicBezTo>
                    <a:pt x="2992" y="873"/>
                    <a:pt x="3018" y="744"/>
                    <a:pt x="2994" y="615"/>
                  </a:cubicBezTo>
                  <a:cubicBezTo>
                    <a:pt x="2969" y="489"/>
                    <a:pt x="2897" y="378"/>
                    <a:pt x="2788" y="305"/>
                  </a:cubicBezTo>
                  <a:cubicBezTo>
                    <a:pt x="2492" y="105"/>
                    <a:pt x="2147" y="1"/>
                    <a:pt x="1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95;p45">
              <a:extLst>
                <a:ext uri="{FF2B5EF4-FFF2-40B4-BE49-F238E27FC236}">
                  <a16:creationId xmlns:a16="http://schemas.microsoft.com/office/drawing/2014/main" id="{2F8B6496-4A36-425E-B225-FEE3DDE52417}"/>
                </a:ext>
              </a:extLst>
            </p:cNvPr>
            <p:cNvSpPr/>
            <p:nvPr/>
          </p:nvSpPr>
          <p:spPr>
            <a:xfrm>
              <a:off x="7414342" y="874428"/>
              <a:ext cx="95091" cy="107859"/>
            </a:xfrm>
            <a:custGeom>
              <a:avLst/>
              <a:gdLst/>
              <a:ahLst/>
              <a:cxnLst/>
              <a:rect l="l" t="t" r="r" b="b"/>
              <a:pathLst>
                <a:path w="2510" h="2847" extrusionOk="0">
                  <a:moveTo>
                    <a:pt x="1423" y="372"/>
                  </a:moveTo>
                  <a:cubicBezTo>
                    <a:pt x="1633" y="372"/>
                    <a:pt x="1838" y="435"/>
                    <a:pt x="2012" y="553"/>
                  </a:cubicBezTo>
                  <a:cubicBezTo>
                    <a:pt x="2063" y="587"/>
                    <a:pt x="2078" y="667"/>
                    <a:pt x="2043" y="717"/>
                  </a:cubicBezTo>
                  <a:cubicBezTo>
                    <a:pt x="2020" y="750"/>
                    <a:pt x="1983" y="769"/>
                    <a:pt x="1945" y="769"/>
                  </a:cubicBezTo>
                  <a:cubicBezTo>
                    <a:pt x="1922" y="769"/>
                    <a:pt x="1900" y="762"/>
                    <a:pt x="1880" y="748"/>
                  </a:cubicBezTo>
                  <a:cubicBezTo>
                    <a:pt x="1745" y="656"/>
                    <a:pt x="1586" y="608"/>
                    <a:pt x="1422" y="608"/>
                  </a:cubicBezTo>
                  <a:cubicBezTo>
                    <a:pt x="969" y="608"/>
                    <a:pt x="603" y="976"/>
                    <a:pt x="603" y="1428"/>
                  </a:cubicBezTo>
                  <a:cubicBezTo>
                    <a:pt x="603" y="1879"/>
                    <a:pt x="972" y="2246"/>
                    <a:pt x="1422" y="2246"/>
                  </a:cubicBezTo>
                  <a:cubicBezTo>
                    <a:pt x="1592" y="2246"/>
                    <a:pt x="1742" y="2192"/>
                    <a:pt x="1858" y="2090"/>
                  </a:cubicBezTo>
                  <a:cubicBezTo>
                    <a:pt x="1905" y="2047"/>
                    <a:pt x="1955" y="1980"/>
                    <a:pt x="2017" y="1980"/>
                  </a:cubicBezTo>
                  <a:cubicBezTo>
                    <a:pt x="2039" y="1980"/>
                    <a:pt x="2063" y="1988"/>
                    <a:pt x="2088" y="2009"/>
                  </a:cubicBezTo>
                  <a:cubicBezTo>
                    <a:pt x="2140" y="2051"/>
                    <a:pt x="2147" y="2121"/>
                    <a:pt x="2104" y="2174"/>
                  </a:cubicBezTo>
                  <a:cubicBezTo>
                    <a:pt x="2077" y="2206"/>
                    <a:pt x="2047" y="2237"/>
                    <a:pt x="2016" y="2264"/>
                  </a:cubicBezTo>
                  <a:cubicBezTo>
                    <a:pt x="1858" y="2405"/>
                    <a:pt x="1652" y="2480"/>
                    <a:pt x="1423" y="2480"/>
                  </a:cubicBezTo>
                  <a:cubicBezTo>
                    <a:pt x="842" y="2480"/>
                    <a:pt x="369" y="2007"/>
                    <a:pt x="369" y="1426"/>
                  </a:cubicBezTo>
                  <a:cubicBezTo>
                    <a:pt x="369" y="845"/>
                    <a:pt x="842" y="372"/>
                    <a:pt x="1423" y="372"/>
                  </a:cubicBezTo>
                  <a:close/>
                  <a:moveTo>
                    <a:pt x="1424" y="0"/>
                  </a:moveTo>
                  <a:cubicBezTo>
                    <a:pt x="640" y="0"/>
                    <a:pt x="1" y="639"/>
                    <a:pt x="1" y="1424"/>
                  </a:cubicBezTo>
                  <a:cubicBezTo>
                    <a:pt x="1" y="2207"/>
                    <a:pt x="640" y="2846"/>
                    <a:pt x="1424" y="2846"/>
                  </a:cubicBezTo>
                  <a:cubicBezTo>
                    <a:pt x="1795" y="2846"/>
                    <a:pt x="2148" y="2692"/>
                    <a:pt x="2387" y="2408"/>
                  </a:cubicBezTo>
                  <a:cubicBezTo>
                    <a:pt x="2470" y="2309"/>
                    <a:pt x="2509" y="2183"/>
                    <a:pt x="2498" y="2053"/>
                  </a:cubicBezTo>
                  <a:cubicBezTo>
                    <a:pt x="2487" y="1927"/>
                    <a:pt x="2425" y="1808"/>
                    <a:pt x="2326" y="1724"/>
                  </a:cubicBezTo>
                  <a:cubicBezTo>
                    <a:pt x="2237" y="1650"/>
                    <a:pt x="2127" y="1611"/>
                    <a:pt x="2013" y="1611"/>
                  </a:cubicBezTo>
                  <a:cubicBezTo>
                    <a:pt x="1999" y="1611"/>
                    <a:pt x="1986" y="1611"/>
                    <a:pt x="1972" y="1612"/>
                  </a:cubicBezTo>
                  <a:cubicBezTo>
                    <a:pt x="1842" y="1624"/>
                    <a:pt x="1726" y="1684"/>
                    <a:pt x="1642" y="1784"/>
                  </a:cubicBezTo>
                  <a:cubicBezTo>
                    <a:pt x="1586" y="1849"/>
                    <a:pt x="1508" y="1874"/>
                    <a:pt x="1424" y="1874"/>
                  </a:cubicBezTo>
                  <a:cubicBezTo>
                    <a:pt x="1175" y="1874"/>
                    <a:pt x="974" y="1672"/>
                    <a:pt x="974" y="1424"/>
                  </a:cubicBezTo>
                  <a:cubicBezTo>
                    <a:pt x="974" y="1175"/>
                    <a:pt x="1175" y="973"/>
                    <a:pt x="1424" y="973"/>
                  </a:cubicBezTo>
                  <a:cubicBezTo>
                    <a:pt x="1514" y="973"/>
                    <a:pt x="1601" y="1000"/>
                    <a:pt x="1675" y="1051"/>
                  </a:cubicBezTo>
                  <a:cubicBezTo>
                    <a:pt x="1759" y="1107"/>
                    <a:pt x="1853" y="1134"/>
                    <a:pt x="1947" y="1134"/>
                  </a:cubicBezTo>
                  <a:cubicBezTo>
                    <a:pt x="2103" y="1134"/>
                    <a:pt x="2257" y="1059"/>
                    <a:pt x="2351" y="920"/>
                  </a:cubicBezTo>
                  <a:cubicBezTo>
                    <a:pt x="2424" y="812"/>
                    <a:pt x="2450" y="682"/>
                    <a:pt x="2425" y="555"/>
                  </a:cubicBezTo>
                  <a:cubicBezTo>
                    <a:pt x="2401" y="428"/>
                    <a:pt x="2328" y="316"/>
                    <a:pt x="2220" y="244"/>
                  </a:cubicBezTo>
                  <a:cubicBezTo>
                    <a:pt x="1984" y="84"/>
                    <a:pt x="1710" y="0"/>
                    <a:pt x="1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96;p45">
              <a:extLst>
                <a:ext uri="{FF2B5EF4-FFF2-40B4-BE49-F238E27FC236}">
                  <a16:creationId xmlns:a16="http://schemas.microsoft.com/office/drawing/2014/main" id="{64F270FE-9705-47D7-BD78-DE2896FBDD09}"/>
                </a:ext>
              </a:extLst>
            </p:cNvPr>
            <p:cNvSpPr/>
            <p:nvPr/>
          </p:nvSpPr>
          <p:spPr>
            <a:xfrm>
              <a:off x="7245072" y="792937"/>
              <a:ext cx="311756" cy="242805"/>
            </a:xfrm>
            <a:custGeom>
              <a:avLst/>
              <a:gdLst/>
              <a:ahLst/>
              <a:cxnLst/>
              <a:rect l="l" t="t" r="r" b="b"/>
              <a:pathLst>
                <a:path w="8229" h="6409" extrusionOk="0">
                  <a:moveTo>
                    <a:pt x="535" y="370"/>
                  </a:moveTo>
                  <a:cubicBezTo>
                    <a:pt x="611" y="370"/>
                    <a:pt x="672" y="431"/>
                    <a:pt x="672" y="507"/>
                  </a:cubicBezTo>
                  <a:cubicBezTo>
                    <a:pt x="672" y="585"/>
                    <a:pt x="611" y="644"/>
                    <a:pt x="535" y="644"/>
                  </a:cubicBezTo>
                  <a:cubicBezTo>
                    <a:pt x="459" y="644"/>
                    <a:pt x="398" y="584"/>
                    <a:pt x="398" y="507"/>
                  </a:cubicBezTo>
                  <a:cubicBezTo>
                    <a:pt x="398" y="431"/>
                    <a:pt x="459" y="370"/>
                    <a:pt x="535" y="370"/>
                  </a:cubicBezTo>
                  <a:close/>
                  <a:moveTo>
                    <a:pt x="7714" y="370"/>
                  </a:moveTo>
                  <a:cubicBezTo>
                    <a:pt x="7790" y="370"/>
                    <a:pt x="7852" y="431"/>
                    <a:pt x="7852" y="507"/>
                  </a:cubicBezTo>
                  <a:cubicBezTo>
                    <a:pt x="7852" y="585"/>
                    <a:pt x="7791" y="644"/>
                    <a:pt x="7714" y="644"/>
                  </a:cubicBezTo>
                  <a:cubicBezTo>
                    <a:pt x="7639" y="644"/>
                    <a:pt x="7577" y="584"/>
                    <a:pt x="7577" y="507"/>
                  </a:cubicBezTo>
                  <a:cubicBezTo>
                    <a:pt x="7577" y="431"/>
                    <a:pt x="7639" y="370"/>
                    <a:pt x="7714" y="370"/>
                  </a:cubicBezTo>
                  <a:close/>
                  <a:moveTo>
                    <a:pt x="4125" y="371"/>
                  </a:moveTo>
                  <a:cubicBezTo>
                    <a:pt x="4201" y="371"/>
                    <a:pt x="4262" y="433"/>
                    <a:pt x="4262" y="508"/>
                  </a:cubicBezTo>
                  <a:cubicBezTo>
                    <a:pt x="4262" y="585"/>
                    <a:pt x="4201" y="646"/>
                    <a:pt x="4125" y="646"/>
                  </a:cubicBezTo>
                  <a:cubicBezTo>
                    <a:pt x="4049" y="646"/>
                    <a:pt x="3987" y="585"/>
                    <a:pt x="3987" y="508"/>
                  </a:cubicBezTo>
                  <a:cubicBezTo>
                    <a:pt x="3987" y="433"/>
                    <a:pt x="4049" y="371"/>
                    <a:pt x="4125" y="371"/>
                  </a:cubicBezTo>
                  <a:close/>
                  <a:moveTo>
                    <a:pt x="535" y="3074"/>
                  </a:moveTo>
                  <a:cubicBezTo>
                    <a:pt x="611" y="3074"/>
                    <a:pt x="672" y="3136"/>
                    <a:pt x="672" y="3212"/>
                  </a:cubicBezTo>
                  <a:cubicBezTo>
                    <a:pt x="672" y="3288"/>
                    <a:pt x="611" y="3350"/>
                    <a:pt x="535" y="3350"/>
                  </a:cubicBezTo>
                  <a:cubicBezTo>
                    <a:pt x="459" y="3350"/>
                    <a:pt x="398" y="3288"/>
                    <a:pt x="398" y="3212"/>
                  </a:cubicBezTo>
                  <a:cubicBezTo>
                    <a:pt x="398" y="3136"/>
                    <a:pt x="459" y="3074"/>
                    <a:pt x="535" y="3074"/>
                  </a:cubicBezTo>
                  <a:close/>
                  <a:moveTo>
                    <a:pt x="7714" y="3074"/>
                  </a:moveTo>
                  <a:cubicBezTo>
                    <a:pt x="7790" y="3074"/>
                    <a:pt x="7852" y="3136"/>
                    <a:pt x="7852" y="3212"/>
                  </a:cubicBezTo>
                  <a:cubicBezTo>
                    <a:pt x="7852" y="3288"/>
                    <a:pt x="7791" y="3350"/>
                    <a:pt x="7714" y="3350"/>
                  </a:cubicBezTo>
                  <a:cubicBezTo>
                    <a:pt x="7639" y="3350"/>
                    <a:pt x="7577" y="3288"/>
                    <a:pt x="7577" y="3212"/>
                  </a:cubicBezTo>
                  <a:cubicBezTo>
                    <a:pt x="7577" y="3136"/>
                    <a:pt x="7639" y="3074"/>
                    <a:pt x="7714" y="3074"/>
                  </a:cubicBezTo>
                  <a:close/>
                  <a:moveTo>
                    <a:pt x="7267" y="729"/>
                  </a:moveTo>
                  <a:cubicBezTo>
                    <a:pt x="7325" y="852"/>
                    <a:pt x="7422" y="938"/>
                    <a:pt x="7537" y="981"/>
                  </a:cubicBezTo>
                  <a:lnTo>
                    <a:pt x="7537" y="2727"/>
                  </a:lnTo>
                  <a:lnTo>
                    <a:pt x="7542" y="2727"/>
                  </a:lnTo>
                  <a:lnTo>
                    <a:pt x="7542" y="2731"/>
                  </a:lnTo>
                  <a:cubicBezTo>
                    <a:pt x="7348" y="2809"/>
                    <a:pt x="7210" y="2995"/>
                    <a:pt x="7210" y="3212"/>
                  </a:cubicBezTo>
                  <a:cubicBezTo>
                    <a:pt x="7210" y="3429"/>
                    <a:pt x="7537" y="3686"/>
                    <a:pt x="7537" y="3686"/>
                  </a:cubicBezTo>
                  <a:lnTo>
                    <a:pt x="7537" y="5436"/>
                  </a:lnTo>
                  <a:cubicBezTo>
                    <a:pt x="7419" y="5480"/>
                    <a:pt x="7321" y="5567"/>
                    <a:pt x="7263" y="5678"/>
                  </a:cubicBezTo>
                  <a:lnTo>
                    <a:pt x="4563" y="5678"/>
                  </a:lnTo>
                  <a:cubicBezTo>
                    <a:pt x="4478" y="5517"/>
                    <a:pt x="4309" y="5405"/>
                    <a:pt x="4115" y="5405"/>
                  </a:cubicBezTo>
                  <a:cubicBezTo>
                    <a:pt x="3919" y="5405"/>
                    <a:pt x="3749" y="5517"/>
                    <a:pt x="3665" y="5678"/>
                  </a:cubicBezTo>
                  <a:lnTo>
                    <a:pt x="965" y="5678"/>
                  </a:lnTo>
                  <a:cubicBezTo>
                    <a:pt x="908" y="5567"/>
                    <a:pt x="810" y="5481"/>
                    <a:pt x="691" y="5436"/>
                  </a:cubicBezTo>
                  <a:lnTo>
                    <a:pt x="691" y="3680"/>
                  </a:lnTo>
                  <a:cubicBezTo>
                    <a:pt x="885" y="3608"/>
                    <a:pt x="1023" y="3423"/>
                    <a:pt x="1023" y="3204"/>
                  </a:cubicBezTo>
                  <a:cubicBezTo>
                    <a:pt x="1023" y="2985"/>
                    <a:pt x="885" y="2801"/>
                    <a:pt x="691" y="2729"/>
                  </a:cubicBezTo>
                  <a:lnTo>
                    <a:pt x="691" y="972"/>
                  </a:lnTo>
                  <a:cubicBezTo>
                    <a:pt x="810" y="928"/>
                    <a:pt x="908" y="841"/>
                    <a:pt x="965" y="729"/>
                  </a:cubicBezTo>
                  <a:lnTo>
                    <a:pt x="3677" y="729"/>
                  </a:lnTo>
                  <a:cubicBezTo>
                    <a:pt x="3677" y="729"/>
                    <a:pt x="3931" y="1013"/>
                    <a:pt x="4125" y="1013"/>
                  </a:cubicBezTo>
                  <a:cubicBezTo>
                    <a:pt x="4320" y="1013"/>
                    <a:pt x="4489" y="901"/>
                    <a:pt x="4573" y="729"/>
                  </a:cubicBezTo>
                  <a:close/>
                  <a:moveTo>
                    <a:pt x="535" y="5778"/>
                  </a:moveTo>
                  <a:cubicBezTo>
                    <a:pt x="611" y="5778"/>
                    <a:pt x="672" y="5839"/>
                    <a:pt x="672" y="5916"/>
                  </a:cubicBezTo>
                  <a:cubicBezTo>
                    <a:pt x="672" y="5991"/>
                    <a:pt x="611" y="6053"/>
                    <a:pt x="535" y="6053"/>
                  </a:cubicBezTo>
                  <a:cubicBezTo>
                    <a:pt x="459" y="6053"/>
                    <a:pt x="398" y="5991"/>
                    <a:pt x="398" y="5916"/>
                  </a:cubicBezTo>
                  <a:cubicBezTo>
                    <a:pt x="398" y="5839"/>
                    <a:pt x="459" y="5778"/>
                    <a:pt x="535" y="5778"/>
                  </a:cubicBezTo>
                  <a:close/>
                  <a:moveTo>
                    <a:pt x="4125" y="5778"/>
                  </a:moveTo>
                  <a:cubicBezTo>
                    <a:pt x="4201" y="5778"/>
                    <a:pt x="4262" y="5839"/>
                    <a:pt x="4262" y="5916"/>
                  </a:cubicBezTo>
                  <a:cubicBezTo>
                    <a:pt x="4262" y="5991"/>
                    <a:pt x="4201" y="6053"/>
                    <a:pt x="4125" y="6053"/>
                  </a:cubicBezTo>
                  <a:cubicBezTo>
                    <a:pt x="4049" y="6053"/>
                    <a:pt x="3987" y="5991"/>
                    <a:pt x="3987" y="5916"/>
                  </a:cubicBezTo>
                  <a:cubicBezTo>
                    <a:pt x="3987" y="5839"/>
                    <a:pt x="4049" y="5778"/>
                    <a:pt x="4125" y="5778"/>
                  </a:cubicBezTo>
                  <a:close/>
                  <a:moveTo>
                    <a:pt x="7714" y="5778"/>
                  </a:moveTo>
                  <a:cubicBezTo>
                    <a:pt x="7790" y="5778"/>
                    <a:pt x="7852" y="5839"/>
                    <a:pt x="7852" y="5916"/>
                  </a:cubicBezTo>
                  <a:cubicBezTo>
                    <a:pt x="7852" y="5991"/>
                    <a:pt x="7791" y="6053"/>
                    <a:pt x="7714" y="6053"/>
                  </a:cubicBezTo>
                  <a:cubicBezTo>
                    <a:pt x="7639" y="6053"/>
                    <a:pt x="7577" y="5991"/>
                    <a:pt x="7577" y="5916"/>
                  </a:cubicBezTo>
                  <a:cubicBezTo>
                    <a:pt x="7577" y="5839"/>
                    <a:pt x="7639" y="5778"/>
                    <a:pt x="7714" y="5778"/>
                  </a:cubicBezTo>
                  <a:close/>
                  <a:moveTo>
                    <a:pt x="4115" y="0"/>
                  </a:moveTo>
                  <a:cubicBezTo>
                    <a:pt x="3882" y="0"/>
                    <a:pt x="3687" y="157"/>
                    <a:pt x="3627" y="370"/>
                  </a:cubicBezTo>
                  <a:lnTo>
                    <a:pt x="1011" y="370"/>
                  </a:lnTo>
                  <a:cubicBezTo>
                    <a:pt x="953" y="157"/>
                    <a:pt x="756" y="1"/>
                    <a:pt x="525" y="1"/>
                  </a:cubicBezTo>
                  <a:cubicBezTo>
                    <a:pt x="505" y="1"/>
                    <a:pt x="484" y="2"/>
                    <a:pt x="463" y="4"/>
                  </a:cubicBezTo>
                  <a:cubicBezTo>
                    <a:pt x="230" y="32"/>
                    <a:pt x="43" y="224"/>
                    <a:pt x="22" y="459"/>
                  </a:cubicBezTo>
                  <a:cubicBezTo>
                    <a:pt x="1" y="688"/>
                    <a:pt x="135" y="889"/>
                    <a:pt x="331" y="972"/>
                  </a:cubicBezTo>
                  <a:lnTo>
                    <a:pt x="331" y="2739"/>
                  </a:lnTo>
                  <a:cubicBezTo>
                    <a:pt x="148" y="2815"/>
                    <a:pt x="20" y="2996"/>
                    <a:pt x="20" y="3205"/>
                  </a:cubicBezTo>
                  <a:cubicBezTo>
                    <a:pt x="20" y="3415"/>
                    <a:pt x="147" y="3596"/>
                    <a:pt x="331" y="3671"/>
                  </a:cubicBezTo>
                  <a:lnTo>
                    <a:pt x="331" y="5439"/>
                  </a:lnTo>
                  <a:cubicBezTo>
                    <a:pt x="135" y="5522"/>
                    <a:pt x="1" y="5723"/>
                    <a:pt x="22" y="5952"/>
                  </a:cubicBezTo>
                  <a:cubicBezTo>
                    <a:pt x="44" y="6187"/>
                    <a:pt x="230" y="6378"/>
                    <a:pt x="464" y="6405"/>
                  </a:cubicBezTo>
                  <a:cubicBezTo>
                    <a:pt x="484" y="6407"/>
                    <a:pt x="505" y="6408"/>
                    <a:pt x="525" y="6408"/>
                  </a:cubicBezTo>
                  <a:cubicBezTo>
                    <a:pt x="757" y="6408"/>
                    <a:pt x="953" y="6252"/>
                    <a:pt x="1012" y="6040"/>
                  </a:cubicBezTo>
                  <a:lnTo>
                    <a:pt x="3629" y="6040"/>
                  </a:lnTo>
                  <a:cubicBezTo>
                    <a:pt x="3687" y="6252"/>
                    <a:pt x="3883" y="6409"/>
                    <a:pt x="4116" y="6409"/>
                  </a:cubicBezTo>
                  <a:cubicBezTo>
                    <a:pt x="4347" y="6409"/>
                    <a:pt x="4542" y="6252"/>
                    <a:pt x="4603" y="6040"/>
                  </a:cubicBezTo>
                  <a:lnTo>
                    <a:pt x="7218" y="6040"/>
                  </a:lnTo>
                  <a:cubicBezTo>
                    <a:pt x="7277" y="6253"/>
                    <a:pt x="7471" y="6409"/>
                    <a:pt x="7702" y="6409"/>
                  </a:cubicBezTo>
                  <a:cubicBezTo>
                    <a:pt x="7723" y="6409"/>
                    <a:pt x="7744" y="6407"/>
                    <a:pt x="7766" y="6405"/>
                  </a:cubicBezTo>
                  <a:cubicBezTo>
                    <a:pt x="7998" y="6378"/>
                    <a:pt x="8186" y="6187"/>
                    <a:pt x="8208" y="5952"/>
                  </a:cubicBezTo>
                  <a:cubicBezTo>
                    <a:pt x="8229" y="5723"/>
                    <a:pt x="8096" y="5520"/>
                    <a:pt x="7899" y="5439"/>
                  </a:cubicBezTo>
                  <a:lnTo>
                    <a:pt x="7899" y="3671"/>
                  </a:lnTo>
                  <a:cubicBezTo>
                    <a:pt x="8081" y="3596"/>
                    <a:pt x="8211" y="3415"/>
                    <a:pt x="8211" y="3205"/>
                  </a:cubicBezTo>
                  <a:cubicBezTo>
                    <a:pt x="8211" y="2996"/>
                    <a:pt x="8082" y="2815"/>
                    <a:pt x="7899" y="2739"/>
                  </a:cubicBezTo>
                  <a:lnTo>
                    <a:pt x="7899" y="972"/>
                  </a:lnTo>
                  <a:cubicBezTo>
                    <a:pt x="8081" y="895"/>
                    <a:pt x="8210" y="716"/>
                    <a:pt x="8210" y="506"/>
                  </a:cubicBezTo>
                  <a:cubicBezTo>
                    <a:pt x="8210" y="227"/>
                    <a:pt x="7983" y="0"/>
                    <a:pt x="7704" y="0"/>
                  </a:cubicBezTo>
                  <a:cubicBezTo>
                    <a:pt x="7472" y="0"/>
                    <a:pt x="7278" y="157"/>
                    <a:pt x="7217" y="370"/>
                  </a:cubicBezTo>
                  <a:lnTo>
                    <a:pt x="4602" y="370"/>
                  </a:lnTo>
                  <a:cubicBezTo>
                    <a:pt x="4542" y="157"/>
                    <a:pt x="4346" y="0"/>
                    <a:pt x="4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81D84456-0918-4F4F-A5EF-106D35A165E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74614" y="1894647"/>
            <a:ext cx="3209059" cy="280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27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latin typeface="+mn-lt"/>
              </a:rPr>
              <a:t>Thử nghiệm với các thuộc tính Css cơ bản</a:t>
            </a:r>
            <a:endParaRPr sz="2800" dirty="0">
              <a:latin typeface="+mn-lt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1CBDD97D-59A0-463A-A17E-9E4EC2E20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060193"/>
            <a:ext cx="6671401" cy="460370"/>
          </a:xfrm>
        </p:spPr>
        <p:txBody>
          <a:bodyPr/>
          <a:lstStyle/>
          <a:p>
            <a:pPr marL="270510">
              <a:lnSpc>
                <a:spcPct val="107000"/>
              </a:lnSpc>
              <a:spcAft>
                <a:spcPts val="800"/>
              </a:spcAft>
              <a:tabLst>
                <a:tab pos="3629025" algn="l"/>
              </a:tabLst>
            </a:pPr>
            <a:r>
              <a:rPr lang="en-US" kern="100" dirty="0" err="1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kern="10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nghiệm</a:t>
            </a:r>
            <a:r>
              <a:rPr lang="en-US" kern="10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kern="10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kern="10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thuộc tính CSS cơ bản như font chữ, màu sắc, ...</a:t>
            </a:r>
            <a:endParaRPr lang="vi-VN" kern="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46440CC8-223C-44DA-828C-263B672FBA8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30390" y="1520563"/>
            <a:ext cx="3641610" cy="136900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8AEC223-1BF9-4D6A-A819-E01ADDDD3DE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782390" y="1524919"/>
            <a:ext cx="3290253" cy="136900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C8581B24-7EEE-44C8-91E6-F5FD63E1E78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706245" y="2977834"/>
            <a:ext cx="5731510" cy="185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8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n-lt"/>
              </a:rPr>
              <a:t>03</a:t>
            </a:r>
            <a:endParaRPr dirty="0">
              <a:latin typeface="+mn-lt"/>
            </a:endParaRPr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19999" y="2079325"/>
            <a:ext cx="646322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dirty="0">
                <a:latin typeface="+mn-lt"/>
              </a:rPr>
              <a:t>JavaScript cơ bản</a:t>
            </a:r>
            <a:endParaRPr sz="4400" dirty="0">
              <a:latin typeface="+mn-lt"/>
            </a:endParaRPr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7479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" name="Google Shape;1546;p40"/>
          <p:cNvGrpSpPr/>
          <p:nvPr/>
        </p:nvGrpSpPr>
        <p:grpSpPr>
          <a:xfrm>
            <a:off x="-2765817" y="-2958610"/>
            <a:ext cx="8164418" cy="6343459"/>
            <a:chOff x="-2613417" y="-2806210"/>
            <a:chExt cx="8164418" cy="6343459"/>
          </a:xfrm>
        </p:grpSpPr>
        <p:grpSp>
          <p:nvGrpSpPr>
            <p:cNvPr id="1547" name="Google Shape;1547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8" name="Google Shape;1548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9" name="Google Shape;1549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50" name="Google Shape;1550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5" name="Google Shape;1555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6" name="Google Shape;1556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7" name="Google Shape;1557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8" name="Google Shape;1558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3" name="Google Shape;1563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4" name="Google Shape;1564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5" name="Google Shape;1565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6" name="Google Shape;1566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1" name="Google Shape;1571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2" name="Google Shape;1572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3" name="Google Shape;1573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4" name="Google Shape;1574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9" name="Google Shape;1579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80" name="Google Shape;1580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1" name="Google Shape;1581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2" name="Google Shape;1582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3" name="Google Shape;1583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4" name="Google Shape;1584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7" name="Google Shape;1587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8" name="Google Shape;1588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0" name="Google Shape;1590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0"/>
          <p:cNvGrpSpPr/>
          <p:nvPr/>
        </p:nvGrpSpPr>
        <p:grpSpPr>
          <a:xfrm>
            <a:off x="752030" y="3411970"/>
            <a:ext cx="4558967" cy="134100"/>
            <a:chOff x="796100" y="3019701"/>
            <a:chExt cx="4558967" cy="134100"/>
          </a:xfrm>
        </p:grpSpPr>
        <p:sp>
          <p:nvSpPr>
            <p:cNvPr id="1628" name="Google Shape;1628;p4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29" name="Google Shape;1629;p4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0" name="Google Shape;1630;p4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EBDD414D-E7CB-469F-A0B6-F4597ACED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049" y="1028081"/>
            <a:ext cx="7397720" cy="2589537"/>
          </a:xfrm>
        </p:spPr>
        <p:txBody>
          <a:bodyPr/>
          <a:lstStyle/>
          <a:p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    JavaScript (JS)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là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ngôn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ngữ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lập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trình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được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dịch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nhẹ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(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hoặc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được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biên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dịch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đúng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lúc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)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với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các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hàm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hạng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nhất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.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Mặc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dù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nó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được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biết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đến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nhiều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nhất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là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ngôn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ngữ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kịch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bản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cho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các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trang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Web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nhưng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nhiều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môi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trường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không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có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trình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duyệt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cũng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sử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dụng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nó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chẳng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hạn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như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Node.js, Apache CouchDB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và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Adobe Acrobat. JavaScript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là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ngôn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ngữ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động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đa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mô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hình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đơn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luồng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dựa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trên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nguyên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mẫu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hỗ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trợ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các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kiểu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hướng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đối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tượng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mệnh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lệnh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và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khai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+mn-lt"/>
                <a:ea typeface="Calibri" panose="020F0502020204030204" pitchFamily="34" charset="0"/>
              </a:rPr>
              <a:t>báo</a:t>
            </a:r>
            <a:endParaRPr lang="vi-VN" sz="1600" dirty="0">
              <a:latin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JavaScript </a:t>
            </a:r>
            <a:r>
              <a:rPr lang="vi-VN" dirty="0">
                <a:latin typeface="+mn-lt"/>
              </a:rPr>
              <a:t>cơ bản</a:t>
            </a:r>
            <a:endParaRPr dirty="0">
              <a:latin typeface="+mn-lt"/>
            </a:endParaRPr>
          </a:p>
        </p:txBody>
      </p:sp>
      <p:sp>
        <p:nvSpPr>
          <p:cNvPr id="1668" name="Google Shape;1668;p42"/>
          <p:cNvSpPr txBox="1">
            <a:spLocks noGrp="1"/>
          </p:cNvSpPr>
          <p:nvPr>
            <p:ph type="subTitle" idx="6"/>
          </p:nvPr>
        </p:nvSpPr>
        <p:spPr>
          <a:xfrm>
            <a:off x="6455741" y="2566451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Inline</a:t>
            </a:r>
            <a:endParaRPr dirty="0">
              <a:latin typeface="+mn-lt"/>
            </a:endParaRPr>
          </a:p>
        </p:txBody>
      </p:sp>
      <p:sp>
        <p:nvSpPr>
          <p:cNvPr id="1669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713225" y="2980884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n-lt"/>
              </a:rPr>
              <a:t>Viết trực tiếp trong thẻ HTML</a:t>
            </a:r>
          </a:p>
        </p:txBody>
      </p:sp>
      <p:sp>
        <p:nvSpPr>
          <p:cNvPr id="1670" name="Google Shape;1670;p42"/>
          <p:cNvSpPr txBox="1">
            <a:spLocks noGrp="1"/>
          </p:cNvSpPr>
          <p:nvPr>
            <p:ph type="subTitle" idx="2"/>
          </p:nvPr>
        </p:nvSpPr>
        <p:spPr>
          <a:xfrm>
            <a:off x="3584483" y="2980884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err="1">
                <a:latin typeface="+mn-lt"/>
                <a:ea typeface="Calibri" panose="020F0502020204030204" pitchFamily="34" charset="0"/>
              </a:rPr>
              <a:t>V</a:t>
            </a:r>
            <a:r>
              <a:rPr lang="fr-FR" sz="1800" dirty="0" err="1">
                <a:effectLst/>
                <a:latin typeface="+mn-lt"/>
                <a:ea typeface="Calibri" panose="020F0502020204030204" pitchFamily="34" charset="0"/>
              </a:rPr>
              <a:t>iết</a:t>
            </a:r>
            <a:r>
              <a:rPr lang="fr-FR" sz="1800" dirty="0">
                <a:effectLst/>
                <a:latin typeface="+mn-lt"/>
                <a:ea typeface="Calibri" panose="020F0502020204030204" pitchFamily="34" charset="0"/>
              </a:rPr>
              <a:t> ra </a:t>
            </a:r>
            <a:r>
              <a:rPr lang="fr-FR" sz="1800" dirty="0" err="1">
                <a:effectLst/>
                <a:latin typeface="+mn-lt"/>
                <a:ea typeface="Calibri" panose="020F0502020204030204" pitchFamily="34" charset="0"/>
              </a:rPr>
              <a:t>một</a:t>
            </a:r>
            <a:r>
              <a:rPr lang="fr-FR" sz="1800" dirty="0">
                <a:effectLst/>
                <a:latin typeface="+mn-lt"/>
                <a:ea typeface="Calibri" panose="020F0502020204030204" pitchFamily="34" charset="0"/>
              </a:rPr>
              <a:t> file </a:t>
            </a:r>
            <a:r>
              <a:rPr lang="fr-FR" sz="1800" dirty="0" err="1">
                <a:effectLst/>
                <a:latin typeface="+mn-lt"/>
                <a:ea typeface="Calibri" panose="020F0502020204030204" pitchFamily="34" charset="0"/>
              </a:rPr>
              <a:t>js</a:t>
            </a:r>
            <a:r>
              <a:rPr lang="fr-FR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+mn-lt"/>
                <a:ea typeface="Calibri" panose="020F0502020204030204" pitchFamily="34" charset="0"/>
              </a:rPr>
              <a:t>khác</a:t>
            </a:r>
            <a:r>
              <a:rPr lang="fr-FR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+mn-lt"/>
                <a:ea typeface="Calibri" panose="020F0502020204030204" pitchFamily="34" charset="0"/>
              </a:rPr>
              <a:t>rồi</a:t>
            </a:r>
            <a:r>
              <a:rPr lang="fr-FR" sz="1800" dirty="0">
                <a:effectLst/>
                <a:latin typeface="+mn-lt"/>
                <a:ea typeface="Calibri" panose="020F0502020204030204" pitchFamily="34" charset="0"/>
              </a:rPr>
              <a:t> import </a:t>
            </a:r>
            <a:r>
              <a:rPr lang="fr-FR" sz="1800" dirty="0" err="1">
                <a:effectLst/>
                <a:latin typeface="+mn-lt"/>
                <a:ea typeface="Calibri" panose="020F0502020204030204" pitchFamily="34" charset="0"/>
              </a:rPr>
              <a:t>vào</a:t>
            </a:r>
            <a:endParaRPr dirty="0">
              <a:latin typeface="+mn-lt"/>
            </a:endParaRPr>
          </a:p>
        </p:txBody>
      </p:sp>
      <p:sp>
        <p:nvSpPr>
          <p:cNvPr id="1671" name="Google Shape;1671;p42"/>
          <p:cNvSpPr txBox="1">
            <a:spLocks noGrp="1"/>
          </p:cNvSpPr>
          <p:nvPr>
            <p:ph type="subTitle" idx="3"/>
          </p:nvPr>
        </p:nvSpPr>
        <p:spPr>
          <a:xfrm>
            <a:off x="6455741" y="2980884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n-lt"/>
              </a:rPr>
              <a:t>Viết trực tiếp trong thẻ 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  <p:sp>
        <p:nvSpPr>
          <p:cNvPr id="1672" name="Google Shape;1672;p42"/>
          <p:cNvSpPr txBox="1">
            <a:spLocks noGrp="1"/>
          </p:cNvSpPr>
          <p:nvPr>
            <p:ph type="subTitle" idx="4"/>
          </p:nvPr>
        </p:nvSpPr>
        <p:spPr>
          <a:xfrm>
            <a:off x="720000" y="2589223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Inline</a:t>
            </a:r>
            <a:endParaRPr dirty="0">
              <a:latin typeface="+mn-lt"/>
            </a:endParaRPr>
          </a:p>
        </p:txBody>
      </p:sp>
      <p:sp>
        <p:nvSpPr>
          <p:cNvPr id="1673" name="Google Shape;1673;p42"/>
          <p:cNvSpPr txBox="1">
            <a:spLocks noGrp="1"/>
          </p:cNvSpPr>
          <p:nvPr>
            <p:ph type="subTitle" idx="5"/>
          </p:nvPr>
        </p:nvSpPr>
        <p:spPr>
          <a:xfrm>
            <a:off x="3584483" y="2571750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Internal</a:t>
            </a:r>
            <a:endParaRPr dirty="0">
              <a:latin typeface="+mn-lt"/>
            </a:endParaRPr>
          </a:p>
        </p:txBody>
      </p:sp>
      <p:grpSp>
        <p:nvGrpSpPr>
          <p:cNvPr id="1674" name="Google Shape;1674;p42"/>
          <p:cNvGrpSpPr/>
          <p:nvPr/>
        </p:nvGrpSpPr>
        <p:grpSpPr>
          <a:xfrm>
            <a:off x="812469" y="2101246"/>
            <a:ext cx="341227" cy="302177"/>
            <a:chOff x="713167" y="740543"/>
            <a:chExt cx="476707" cy="422153"/>
          </a:xfrm>
        </p:grpSpPr>
        <p:sp>
          <p:nvSpPr>
            <p:cNvPr id="1675" name="Google Shape;1675;p42"/>
            <p:cNvSpPr/>
            <p:nvPr/>
          </p:nvSpPr>
          <p:spPr>
            <a:xfrm>
              <a:off x="713167" y="740543"/>
              <a:ext cx="476707" cy="422153"/>
            </a:xfrm>
            <a:custGeom>
              <a:avLst/>
              <a:gdLst/>
              <a:ahLst/>
              <a:cxnLst/>
              <a:rect l="l" t="t" r="r" b="b"/>
              <a:pathLst>
                <a:path w="12583" h="11143" extrusionOk="0">
                  <a:moveTo>
                    <a:pt x="3671" y="1967"/>
                  </a:moveTo>
                  <a:lnTo>
                    <a:pt x="3671" y="4501"/>
                  </a:lnTo>
                  <a:cubicBezTo>
                    <a:pt x="3671" y="4596"/>
                    <a:pt x="3740" y="4681"/>
                    <a:pt x="3835" y="4691"/>
                  </a:cubicBezTo>
                  <a:cubicBezTo>
                    <a:pt x="3840" y="4691"/>
                    <a:pt x="3846" y="4691"/>
                    <a:pt x="3851" y="4691"/>
                  </a:cubicBezTo>
                  <a:cubicBezTo>
                    <a:pt x="3951" y="4691"/>
                    <a:pt x="4032" y="4609"/>
                    <a:pt x="4032" y="4507"/>
                  </a:cubicBezTo>
                  <a:lnTo>
                    <a:pt x="4032" y="1968"/>
                  </a:lnTo>
                  <a:lnTo>
                    <a:pt x="12223" y="1968"/>
                  </a:lnTo>
                  <a:lnTo>
                    <a:pt x="12223" y="10529"/>
                  </a:lnTo>
                  <a:lnTo>
                    <a:pt x="12222" y="10529"/>
                  </a:lnTo>
                  <a:cubicBezTo>
                    <a:pt x="12222" y="10667"/>
                    <a:pt x="12109" y="10780"/>
                    <a:pt x="11971" y="10780"/>
                  </a:cubicBezTo>
                  <a:lnTo>
                    <a:pt x="4030" y="10780"/>
                  </a:lnTo>
                  <a:lnTo>
                    <a:pt x="4030" y="5342"/>
                  </a:lnTo>
                  <a:cubicBezTo>
                    <a:pt x="4030" y="5254"/>
                    <a:pt x="3973" y="5174"/>
                    <a:pt x="3886" y="5157"/>
                  </a:cubicBezTo>
                  <a:cubicBezTo>
                    <a:pt x="3873" y="5154"/>
                    <a:pt x="3861" y="5153"/>
                    <a:pt x="3849" y="5153"/>
                  </a:cubicBezTo>
                  <a:cubicBezTo>
                    <a:pt x="3750" y="5153"/>
                    <a:pt x="3670" y="5236"/>
                    <a:pt x="3670" y="5337"/>
                  </a:cubicBezTo>
                  <a:lnTo>
                    <a:pt x="3670" y="10780"/>
                  </a:lnTo>
                  <a:lnTo>
                    <a:pt x="614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8476" y="1"/>
                  </a:moveTo>
                  <a:cubicBezTo>
                    <a:pt x="8476" y="1"/>
                    <a:pt x="8475" y="1"/>
                    <a:pt x="8474" y="1"/>
                  </a:cubicBezTo>
                  <a:lnTo>
                    <a:pt x="637" y="1"/>
                  </a:lnTo>
                  <a:cubicBezTo>
                    <a:pt x="295" y="1"/>
                    <a:pt x="16" y="278"/>
                    <a:pt x="0" y="622"/>
                  </a:cubicBezTo>
                  <a:lnTo>
                    <a:pt x="33" y="10521"/>
                  </a:lnTo>
                  <a:cubicBezTo>
                    <a:pt x="33" y="10865"/>
                    <a:pt x="310" y="11142"/>
                    <a:pt x="654" y="11142"/>
                  </a:cubicBezTo>
                  <a:lnTo>
                    <a:pt x="11961" y="11142"/>
                  </a:lnTo>
                  <a:cubicBezTo>
                    <a:pt x="12305" y="11142"/>
                    <a:pt x="12582" y="10865"/>
                    <a:pt x="12582" y="10521"/>
                  </a:cubicBezTo>
                  <a:lnTo>
                    <a:pt x="12582" y="623"/>
                  </a:lnTo>
                  <a:cubicBezTo>
                    <a:pt x="12582" y="278"/>
                    <a:pt x="12305" y="1"/>
                    <a:pt x="11964" y="1"/>
                  </a:cubicBezTo>
                  <a:lnTo>
                    <a:pt x="9348" y="1"/>
                  </a:lnTo>
                  <a:cubicBezTo>
                    <a:pt x="9253" y="1"/>
                    <a:pt x="9168" y="71"/>
                    <a:pt x="9159" y="165"/>
                  </a:cubicBezTo>
                  <a:cubicBezTo>
                    <a:pt x="9150" y="272"/>
                    <a:pt x="9234" y="361"/>
                    <a:pt x="9339" y="361"/>
                  </a:cubicBezTo>
                  <a:lnTo>
                    <a:pt x="11969" y="361"/>
                  </a:lnTo>
                  <a:cubicBezTo>
                    <a:pt x="12108" y="361"/>
                    <a:pt x="12221" y="474"/>
                    <a:pt x="12221" y="612"/>
                  </a:cubicBezTo>
                  <a:lnTo>
                    <a:pt x="12221" y="1574"/>
                  </a:lnTo>
                  <a:lnTo>
                    <a:pt x="360" y="1571"/>
                  </a:lnTo>
                  <a:lnTo>
                    <a:pt x="360" y="612"/>
                  </a:lnTo>
                  <a:cubicBezTo>
                    <a:pt x="360" y="474"/>
                    <a:pt x="472" y="361"/>
                    <a:pt x="611" y="361"/>
                  </a:cubicBezTo>
                  <a:lnTo>
                    <a:pt x="8474" y="361"/>
                  </a:lnTo>
                  <a:cubicBezTo>
                    <a:pt x="8474" y="361"/>
                    <a:pt x="8660" y="287"/>
                    <a:pt x="8660" y="184"/>
                  </a:cubicBezTo>
                  <a:cubicBezTo>
                    <a:pt x="8660" y="83"/>
                    <a:pt x="8578" y="1"/>
                    <a:pt x="8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76" name="Google Shape;1676;p42"/>
            <p:cNvSpPr/>
            <p:nvPr/>
          </p:nvSpPr>
          <p:spPr>
            <a:xfrm>
              <a:off x="756621" y="83491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0"/>
                    <a:pt x="979" y="196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77" name="Google Shape;1677;p42"/>
            <p:cNvSpPr/>
            <p:nvPr/>
          </p:nvSpPr>
          <p:spPr>
            <a:xfrm>
              <a:off x="756583" y="869617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7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78" name="Google Shape;1678;p42"/>
            <p:cNvSpPr/>
            <p:nvPr/>
          </p:nvSpPr>
          <p:spPr>
            <a:xfrm>
              <a:off x="756583" y="904395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2" y="360"/>
                  </a:lnTo>
                  <a:cubicBezTo>
                    <a:pt x="887" y="360"/>
                    <a:pt x="973" y="290"/>
                    <a:pt x="980" y="196"/>
                  </a:cubicBezTo>
                  <a:cubicBezTo>
                    <a:pt x="990" y="90"/>
                    <a:pt x="906" y="0"/>
                    <a:pt x="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79" name="Google Shape;1679;p42"/>
            <p:cNvSpPr/>
            <p:nvPr/>
          </p:nvSpPr>
          <p:spPr>
            <a:xfrm>
              <a:off x="756621" y="939136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1"/>
                  </a:moveTo>
                  <a:cubicBezTo>
                    <a:pt x="103" y="1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2"/>
                    <a:pt x="979" y="198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80" name="Google Shape;1680;p42"/>
            <p:cNvSpPr/>
            <p:nvPr/>
          </p:nvSpPr>
          <p:spPr>
            <a:xfrm>
              <a:off x="756583" y="975164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5"/>
                  </a:cubicBezTo>
                  <a:cubicBezTo>
                    <a:pt x="990" y="90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81" name="Google Shape;1681;p42"/>
            <p:cNvSpPr/>
            <p:nvPr/>
          </p:nvSpPr>
          <p:spPr>
            <a:xfrm>
              <a:off x="756621" y="1009905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0"/>
                    <a:pt x="979" y="196"/>
                  </a:cubicBezTo>
                  <a:cubicBezTo>
                    <a:pt x="989" y="90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82" name="Google Shape;1682;p42"/>
            <p:cNvSpPr/>
            <p:nvPr/>
          </p:nvSpPr>
          <p:spPr>
            <a:xfrm>
              <a:off x="756583" y="1044645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792" y="362"/>
                  </a:lnTo>
                  <a:cubicBezTo>
                    <a:pt x="887" y="362"/>
                    <a:pt x="973" y="293"/>
                    <a:pt x="980" y="199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83" name="Google Shape;1683;p42"/>
            <p:cNvSpPr/>
            <p:nvPr/>
          </p:nvSpPr>
          <p:spPr>
            <a:xfrm>
              <a:off x="756621" y="107942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7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84" name="Google Shape;1684;p42"/>
            <p:cNvSpPr/>
            <p:nvPr/>
          </p:nvSpPr>
          <p:spPr>
            <a:xfrm>
              <a:off x="756621" y="1114202"/>
              <a:ext cx="37468" cy="13639"/>
            </a:xfrm>
            <a:custGeom>
              <a:avLst/>
              <a:gdLst/>
              <a:ahLst/>
              <a:cxnLst/>
              <a:rect l="l" t="t" r="r" b="b"/>
              <a:pathLst>
                <a:path w="989" h="360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6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85" name="Google Shape;1685;p42"/>
            <p:cNvSpPr/>
            <p:nvPr/>
          </p:nvSpPr>
          <p:spPr>
            <a:xfrm>
              <a:off x="931309" y="834497"/>
              <a:ext cx="43681" cy="84029"/>
            </a:xfrm>
            <a:custGeom>
              <a:avLst/>
              <a:gdLst/>
              <a:ahLst/>
              <a:cxnLst/>
              <a:rect l="l" t="t" r="r" b="b"/>
              <a:pathLst>
                <a:path w="1153" h="2218" extrusionOk="0">
                  <a:moveTo>
                    <a:pt x="944" y="0"/>
                  </a:moveTo>
                  <a:cubicBezTo>
                    <a:pt x="870" y="0"/>
                    <a:pt x="800" y="45"/>
                    <a:pt x="772" y="117"/>
                  </a:cubicBezTo>
                  <a:lnTo>
                    <a:pt x="37" y="1965"/>
                  </a:lnTo>
                  <a:cubicBezTo>
                    <a:pt x="1" y="2059"/>
                    <a:pt x="46" y="2166"/>
                    <a:pt x="140" y="2204"/>
                  </a:cubicBezTo>
                  <a:cubicBezTo>
                    <a:pt x="163" y="2213"/>
                    <a:pt x="186" y="2217"/>
                    <a:pt x="208" y="2217"/>
                  </a:cubicBezTo>
                  <a:cubicBezTo>
                    <a:pt x="281" y="2217"/>
                    <a:pt x="352" y="2173"/>
                    <a:pt x="380" y="2101"/>
                  </a:cubicBezTo>
                  <a:lnTo>
                    <a:pt x="1114" y="253"/>
                  </a:lnTo>
                  <a:cubicBezTo>
                    <a:pt x="1153" y="159"/>
                    <a:pt x="1106" y="52"/>
                    <a:pt x="1011" y="13"/>
                  </a:cubicBezTo>
                  <a:cubicBezTo>
                    <a:pt x="989" y="5"/>
                    <a:pt x="966" y="0"/>
                    <a:pt x="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86" name="Google Shape;1686;p42"/>
            <p:cNvSpPr/>
            <p:nvPr/>
          </p:nvSpPr>
          <p:spPr>
            <a:xfrm>
              <a:off x="985598" y="837869"/>
              <a:ext cx="34097" cy="77248"/>
            </a:xfrm>
            <a:custGeom>
              <a:avLst/>
              <a:gdLst/>
              <a:ahLst/>
              <a:cxnLst/>
              <a:rect l="l" t="t" r="r" b="b"/>
              <a:pathLst>
                <a:path w="900" h="2039" extrusionOk="0">
                  <a:moveTo>
                    <a:pt x="212" y="0"/>
                  </a:moveTo>
                  <a:cubicBezTo>
                    <a:pt x="180" y="0"/>
                    <a:pt x="147" y="9"/>
                    <a:pt x="118" y="27"/>
                  </a:cubicBezTo>
                  <a:cubicBezTo>
                    <a:pt x="30" y="79"/>
                    <a:pt x="3" y="193"/>
                    <a:pt x="55" y="279"/>
                  </a:cubicBezTo>
                  <a:lnTo>
                    <a:pt x="492" y="1004"/>
                  </a:lnTo>
                  <a:lnTo>
                    <a:pt x="53" y="1762"/>
                  </a:lnTo>
                  <a:cubicBezTo>
                    <a:pt x="0" y="1850"/>
                    <a:pt x="31" y="1964"/>
                    <a:pt x="119" y="2014"/>
                  </a:cubicBezTo>
                  <a:cubicBezTo>
                    <a:pt x="147" y="2032"/>
                    <a:pt x="181" y="2039"/>
                    <a:pt x="212" y="2039"/>
                  </a:cubicBezTo>
                  <a:cubicBezTo>
                    <a:pt x="276" y="2039"/>
                    <a:pt x="338" y="2007"/>
                    <a:pt x="371" y="1948"/>
                  </a:cubicBezTo>
                  <a:lnTo>
                    <a:pt x="865" y="1095"/>
                  </a:lnTo>
                  <a:cubicBezTo>
                    <a:pt x="899" y="1038"/>
                    <a:pt x="898" y="965"/>
                    <a:pt x="863" y="908"/>
                  </a:cubicBezTo>
                  <a:lnTo>
                    <a:pt x="370" y="90"/>
                  </a:lnTo>
                  <a:cubicBezTo>
                    <a:pt x="336" y="32"/>
                    <a:pt x="275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87" name="Google Shape;1687;p42"/>
            <p:cNvSpPr/>
            <p:nvPr/>
          </p:nvSpPr>
          <p:spPr>
            <a:xfrm>
              <a:off x="886605" y="837869"/>
              <a:ext cx="34021" cy="77248"/>
            </a:xfrm>
            <a:custGeom>
              <a:avLst/>
              <a:gdLst/>
              <a:ahLst/>
              <a:cxnLst/>
              <a:rect l="l" t="t" r="r" b="b"/>
              <a:pathLst>
                <a:path w="898" h="2039" extrusionOk="0">
                  <a:moveTo>
                    <a:pt x="687" y="0"/>
                  </a:moveTo>
                  <a:cubicBezTo>
                    <a:pt x="624" y="0"/>
                    <a:pt x="564" y="32"/>
                    <a:pt x="529" y="90"/>
                  </a:cubicBezTo>
                  <a:lnTo>
                    <a:pt x="36" y="908"/>
                  </a:lnTo>
                  <a:cubicBezTo>
                    <a:pt x="2" y="965"/>
                    <a:pt x="0" y="1038"/>
                    <a:pt x="35" y="1095"/>
                  </a:cubicBezTo>
                  <a:lnTo>
                    <a:pt x="528" y="1948"/>
                  </a:lnTo>
                  <a:cubicBezTo>
                    <a:pt x="563" y="2007"/>
                    <a:pt x="623" y="2039"/>
                    <a:pt x="688" y="2039"/>
                  </a:cubicBezTo>
                  <a:cubicBezTo>
                    <a:pt x="720" y="2039"/>
                    <a:pt x="751" y="2031"/>
                    <a:pt x="780" y="2014"/>
                  </a:cubicBezTo>
                  <a:cubicBezTo>
                    <a:pt x="868" y="1964"/>
                    <a:pt x="898" y="1850"/>
                    <a:pt x="847" y="1762"/>
                  </a:cubicBezTo>
                  <a:lnTo>
                    <a:pt x="408" y="1005"/>
                  </a:lnTo>
                  <a:lnTo>
                    <a:pt x="846" y="279"/>
                  </a:lnTo>
                  <a:cubicBezTo>
                    <a:pt x="898" y="191"/>
                    <a:pt x="870" y="79"/>
                    <a:pt x="783" y="27"/>
                  </a:cubicBezTo>
                  <a:cubicBezTo>
                    <a:pt x="753" y="9"/>
                    <a:pt x="719" y="0"/>
                    <a:pt x="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88" name="Google Shape;1688;p42"/>
            <p:cNvSpPr/>
            <p:nvPr/>
          </p:nvSpPr>
          <p:spPr>
            <a:xfrm>
              <a:off x="886643" y="939136"/>
              <a:ext cx="173097" cy="13676"/>
            </a:xfrm>
            <a:custGeom>
              <a:avLst/>
              <a:gdLst/>
              <a:ahLst/>
              <a:cxnLst/>
              <a:rect l="l" t="t" r="r" b="b"/>
              <a:pathLst>
                <a:path w="4569" h="361" extrusionOk="0">
                  <a:moveTo>
                    <a:pt x="200" y="1"/>
                  </a:moveTo>
                  <a:cubicBezTo>
                    <a:pt x="104" y="1"/>
                    <a:pt x="19" y="71"/>
                    <a:pt x="10" y="165"/>
                  </a:cubicBezTo>
                  <a:cubicBezTo>
                    <a:pt x="0" y="272"/>
                    <a:pt x="87" y="361"/>
                    <a:pt x="193" y="361"/>
                  </a:cubicBezTo>
                  <a:lnTo>
                    <a:pt x="4370" y="361"/>
                  </a:lnTo>
                  <a:cubicBezTo>
                    <a:pt x="4465" y="361"/>
                    <a:pt x="4550" y="292"/>
                    <a:pt x="4559" y="198"/>
                  </a:cubicBezTo>
                  <a:cubicBezTo>
                    <a:pt x="4569" y="90"/>
                    <a:pt x="4484" y="1"/>
                    <a:pt x="4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887135" y="975126"/>
              <a:ext cx="44629" cy="13714"/>
            </a:xfrm>
            <a:custGeom>
              <a:avLst/>
              <a:gdLst/>
              <a:ahLst/>
              <a:cxnLst/>
              <a:rect l="l" t="t" r="r" b="b"/>
              <a:pathLst>
                <a:path w="1178" h="362" extrusionOk="0">
                  <a:moveTo>
                    <a:pt x="199" y="1"/>
                  </a:moveTo>
                  <a:cubicBezTo>
                    <a:pt x="104" y="1"/>
                    <a:pt x="18" y="70"/>
                    <a:pt x="10" y="164"/>
                  </a:cubicBezTo>
                  <a:cubicBezTo>
                    <a:pt x="1" y="273"/>
                    <a:pt x="85" y="362"/>
                    <a:pt x="190" y="362"/>
                  </a:cubicBezTo>
                  <a:lnTo>
                    <a:pt x="979" y="362"/>
                  </a:lnTo>
                  <a:cubicBezTo>
                    <a:pt x="1075" y="362"/>
                    <a:pt x="1159" y="292"/>
                    <a:pt x="1168" y="196"/>
                  </a:cubicBezTo>
                  <a:cubicBezTo>
                    <a:pt x="1177" y="90"/>
                    <a:pt x="1093" y="1"/>
                    <a:pt x="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90" name="Google Shape;1690;p42"/>
            <p:cNvSpPr/>
            <p:nvPr/>
          </p:nvSpPr>
          <p:spPr>
            <a:xfrm>
              <a:off x="954608" y="975164"/>
              <a:ext cx="44591" cy="13676"/>
            </a:xfrm>
            <a:custGeom>
              <a:avLst/>
              <a:gdLst/>
              <a:ahLst/>
              <a:cxnLst/>
              <a:rect l="l" t="t" r="r" b="b"/>
              <a:pathLst>
                <a:path w="1177" h="361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979" y="361"/>
                  </a:lnTo>
                  <a:cubicBezTo>
                    <a:pt x="1074" y="361"/>
                    <a:pt x="1159" y="291"/>
                    <a:pt x="1167" y="195"/>
                  </a:cubicBezTo>
                  <a:cubicBezTo>
                    <a:pt x="1177" y="90"/>
                    <a:pt x="1093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91" name="Google Shape;1691;p42"/>
            <p:cNvSpPr/>
            <p:nvPr/>
          </p:nvSpPr>
          <p:spPr>
            <a:xfrm>
              <a:off x="999199" y="1009943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0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92" name="Google Shape;1692;p42"/>
            <p:cNvSpPr/>
            <p:nvPr/>
          </p:nvSpPr>
          <p:spPr>
            <a:xfrm>
              <a:off x="999199" y="1079424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1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93" name="Google Shape;1693;p42"/>
            <p:cNvSpPr/>
            <p:nvPr/>
          </p:nvSpPr>
          <p:spPr>
            <a:xfrm>
              <a:off x="887741" y="1114202"/>
              <a:ext cx="95432" cy="13639"/>
            </a:xfrm>
            <a:custGeom>
              <a:avLst/>
              <a:gdLst/>
              <a:ahLst/>
              <a:cxnLst/>
              <a:rect l="l" t="t" r="r" b="b"/>
              <a:pathLst>
                <a:path w="2519" h="360" extrusionOk="0">
                  <a:moveTo>
                    <a:pt x="199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1" y="360"/>
                  </a:lnTo>
                  <a:cubicBezTo>
                    <a:pt x="2416" y="360"/>
                    <a:pt x="2502" y="291"/>
                    <a:pt x="2509" y="196"/>
                  </a:cubicBezTo>
                  <a:cubicBezTo>
                    <a:pt x="2519" y="90"/>
                    <a:pt x="2435" y="1"/>
                    <a:pt x="2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94" name="Google Shape;1694;p42"/>
            <p:cNvSpPr/>
            <p:nvPr/>
          </p:nvSpPr>
          <p:spPr>
            <a:xfrm>
              <a:off x="887741" y="1009943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0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95" name="Google Shape;1695;p42"/>
            <p:cNvSpPr/>
            <p:nvPr/>
          </p:nvSpPr>
          <p:spPr>
            <a:xfrm>
              <a:off x="1059777" y="1009943"/>
              <a:ext cx="95432" cy="13676"/>
            </a:xfrm>
            <a:custGeom>
              <a:avLst/>
              <a:gdLst/>
              <a:ahLst/>
              <a:cxnLst/>
              <a:rect l="l" t="t" r="r" b="b"/>
              <a:pathLst>
                <a:path w="2519" h="361" extrusionOk="0">
                  <a:moveTo>
                    <a:pt x="200" y="0"/>
                  </a:moveTo>
                  <a:cubicBezTo>
                    <a:pt x="105" y="0"/>
                    <a:pt x="20" y="69"/>
                    <a:pt x="11" y="164"/>
                  </a:cubicBezTo>
                  <a:cubicBezTo>
                    <a:pt x="1" y="270"/>
                    <a:pt x="87" y="360"/>
                    <a:pt x="192" y="360"/>
                  </a:cubicBezTo>
                  <a:lnTo>
                    <a:pt x="2321" y="360"/>
                  </a:lnTo>
                  <a:cubicBezTo>
                    <a:pt x="2416" y="360"/>
                    <a:pt x="2502" y="290"/>
                    <a:pt x="2509" y="197"/>
                  </a:cubicBezTo>
                  <a:cubicBezTo>
                    <a:pt x="2519" y="89"/>
                    <a:pt x="2435" y="0"/>
                    <a:pt x="2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96" name="Google Shape;1696;p42"/>
            <p:cNvSpPr/>
            <p:nvPr/>
          </p:nvSpPr>
          <p:spPr>
            <a:xfrm>
              <a:off x="886984" y="1044645"/>
              <a:ext cx="32695" cy="13714"/>
            </a:xfrm>
            <a:custGeom>
              <a:avLst/>
              <a:gdLst/>
              <a:ahLst/>
              <a:cxnLst/>
              <a:rect l="l" t="t" r="r" b="b"/>
              <a:pathLst>
                <a:path w="863" h="362" extrusionOk="0">
                  <a:moveTo>
                    <a:pt x="202" y="1"/>
                  </a:moveTo>
                  <a:cubicBezTo>
                    <a:pt x="106" y="1"/>
                    <a:pt x="21" y="70"/>
                    <a:pt x="13" y="164"/>
                  </a:cubicBezTo>
                  <a:cubicBezTo>
                    <a:pt x="1" y="272"/>
                    <a:pt x="85" y="362"/>
                    <a:pt x="191" y="362"/>
                  </a:cubicBezTo>
                  <a:lnTo>
                    <a:pt x="665" y="362"/>
                  </a:lnTo>
                  <a:cubicBezTo>
                    <a:pt x="760" y="362"/>
                    <a:pt x="846" y="293"/>
                    <a:pt x="853" y="197"/>
                  </a:cubicBezTo>
                  <a:cubicBezTo>
                    <a:pt x="863" y="90"/>
                    <a:pt x="779" y="1"/>
                    <a:pt x="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935325" y="1044645"/>
              <a:ext cx="161996" cy="13714"/>
            </a:xfrm>
            <a:custGeom>
              <a:avLst/>
              <a:gdLst/>
              <a:ahLst/>
              <a:cxnLst/>
              <a:rect l="l" t="t" r="r" b="b"/>
              <a:pathLst>
                <a:path w="4276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4077" y="362"/>
                  </a:lnTo>
                  <a:cubicBezTo>
                    <a:pt x="4173" y="362"/>
                    <a:pt x="4258" y="293"/>
                    <a:pt x="4265" y="199"/>
                  </a:cubicBezTo>
                  <a:cubicBezTo>
                    <a:pt x="4276" y="91"/>
                    <a:pt x="4191" y="1"/>
                    <a:pt x="4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887741" y="1079424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1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C26CF38C-DFA1-4525-858F-3ABE75BAAA38}"/>
              </a:ext>
            </a:extLst>
          </p:cNvPr>
          <p:cNvSpPr txBox="1"/>
          <p:nvPr/>
        </p:nvSpPr>
        <p:spPr>
          <a:xfrm>
            <a:off x="1888950" y="1253649"/>
            <a:ext cx="4259835" cy="311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Giống</a:t>
            </a:r>
            <a:r>
              <a:rPr lang="en-US" sz="14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4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CSS, JavaScript </a:t>
            </a:r>
            <a:r>
              <a:rPr lang="en-US" sz="14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4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14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14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4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thẻ</a:t>
            </a:r>
            <a:endParaRPr lang="vi-VN" sz="1050" kern="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7" name="Google Shape;2668;p65">
            <a:extLst>
              <a:ext uri="{FF2B5EF4-FFF2-40B4-BE49-F238E27FC236}">
                <a16:creationId xmlns:a16="http://schemas.microsoft.com/office/drawing/2014/main" id="{6FAC9062-E6CB-4E8E-B861-78327929B9DB}"/>
              </a:ext>
            </a:extLst>
          </p:cNvPr>
          <p:cNvGrpSpPr/>
          <p:nvPr/>
        </p:nvGrpSpPr>
        <p:grpSpPr>
          <a:xfrm>
            <a:off x="3672292" y="2017569"/>
            <a:ext cx="346575" cy="449475"/>
            <a:chOff x="2390336" y="2952799"/>
            <a:chExt cx="367485" cy="476593"/>
          </a:xfrm>
        </p:grpSpPr>
        <p:sp>
          <p:nvSpPr>
            <p:cNvPr id="68" name="Google Shape;2669;p65">
              <a:extLst>
                <a:ext uri="{FF2B5EF4-FFF2-40B4-BE49-F238E27FC236}">
                  <a16:creationId xmlns:a16="http://schemas.microsoft.com/office/drawing/2014/main" id="{B29C8136-4754-49A0-99DC-157B5768698C}"/>
                </a:ext>
              </a:extLst>
            </p:cNvPr>
            <p:cNvSpPr/>
            <p:nvPr/>
          </p:nvSpPr>
          <p:spPr>
            <a:xfrm>
              <a:off x="2390336" y="2952799"/>
              <a:ext cx="367485" cy="476593"/>
            </a:xfrm>
            <a:custGeom>
              <a:avLst/>
              <a:gdLst/>
              <a:ahLst/>
              <a:cxnLst/>
              <a:rect l="l" t="t" r="r" b="b"/>
              <a:pathLst>
                <a:path w="9700" h="12580" extrusionOk="0">
                  <a:moveTo>
                    <a:pt x="7635" y="670"/>
                  </a:moveTo>
                  <a:lnTo>
                    <a:pt x="9112" y="2361"/>
                  </a:lnTo>
                  <a:lnTo>
                    <a:pt x="7635" y="2361"/>
                  </a:lnTo>
                  <a:lnTo>
                    <a:pt x="7635" y="670"/>
                  </a:lnTo>
                  <a:close/>
                  <a:moveTo>
                    <a:pt x="906" y="1"/>
                  </a:moveTo>
                  <a:cubicBezTo>
                    <a:pt x="803" y="1"/>
                    <a:pt x="720" y="83"/>
                    <a:pt x="720" y="184"/>
                  </a:cubicBezTo>
                  <a:lnTo>
                    <a:pt x="720" y="6456"/>
                  </a:lnTo>
                  <a:lnTo>
                    <a:pt x="184" y="6456"/>
                  </a:lnTo>
                  <a:cubicBezTo>
                    <a:pt x="81" y="6456"/>
                    <a:pt x="1" y="6537"/>
                    <a:pt x="1" y="6639"/>
                  </a:cubicBezTo>
                  <a:lnTo>
                    <a:pt x="1" y="10234"/>
                  </a:lnTo>
                  <a:cubicBezTo>
                    <a:pt x="1" y="10337"/>
                    <a:pt x="83" y="10418"/>
                    <a:pt x="184" y="10418"/>
                  </a:cubicBezTo>
                  <a:lnTo>
                    <a:pt x="720" y="10418"/>
                  </a:lnTo>
                  <a:lnTo>
                    <a:pt x="720" y="12396"/>
                  </a:lnTo>
                  <a:cubicBezTo>
                    <a:pt x="720" y="12499"/>
                    <a:pt x="803" y="12579"/>
                    <a:pt x="904" y="12579"/>
                  </a:cubicBezTo>
                  <a:lnTo>
                    <a:pt x="9516" y="12579"/>
                  </a:lnTo>
                  <a:cubicBezTo>
                    <a:pt x="9616" y="12579"/>
                    <a:pt x="9698" y="12499"/>
                    <a:pt x="9698" y="12397"/>
                  </a:cubicBezTo>
                  <a:lnTo>
                    <a:pt x="9698" y="4384"/>
                  </a:lnTo>
                  <a:cubicBezTo>
                    <a:pt x="9698" y="4289"/>
                    <a:pt x="9628" y="4204"/>
                    <a:pt x="9534" y="4194"/>
                  </a:cubicBezTo>
                  <a:cubicBezTo>
                    <a:pt x="9528" y="4194"/>
                    <a:pt x="9523" y="4194"/>
                    <a:pt x="9517" y="4194"/>
                  </a:cubicBezTo>
                  <a:cubicBezTo>
                    <a:pt x="9418" y="4194"/>
                    <a:pt x="9338" y="4275"/>
                    <a:pt x="9338" y="4378"/>
                  </a:cubicBezTo>
                  <a:lnTo>
                    <a:pt x="9338" y="12219"/>
                  </a:lnTo>
                  <a:lnTo>
                    <a:pt x="1081" y="12219"/>
                  </a:lnTo>
                  <a:lnTo>
                    <a:pt x="1081" y="10418"/>
                  </a:lnTo>
                  <a:lnTo>
                    <a:pt x="1981" y="10418"/>
                  </a:lnTo>
                  <a:cubicBezTo>
                    <a:pt x="2077" y="10418"/>
                    <a:pt x="2162" y="10349"/>
                    <a:pt x="2170" y="10254"/>
                  </a:cubicBezTo>
                  <a:cubicBezTo>
                    <a:pt x="2179" y="10148"/>
                    <a:pt x="2095" y="10058"/>
                    <a:pt x="1991" y="10058"/>
                  </a:cubicBezTo>
                  <a:lnTo>
                    <a:pt x="361" y="10058"/>
                  </a:lnTo>
                  <a:lnTo>
                    <a:pt x="361" y="6814"/>
                  </a:lnTo>
                  <a:lnTo>
                    <a:pt x="7275" y="6814"/>
                  </a:lnTo>
                  <a:lnTo>
                    <a:pt x="7275" y="10058"/>
                  </a:lnTo>
                  <a:lnTo>
                    <a:pt x="2971" y="10058"/>
                  </a:lnTo>
                  <a:cubicBezTo>
                    <a:pt x="2876" y="10058"/>
                    <a:pt x="2791" y="10128"/>
                    <a:pt x="2782" y="10222"/>
                  </a:cubicBezTo>
                  <a:cubicBezTo>
                    <a:pt x="2773" y="10329"/>
                    <a:pt x="2857" y="10418"/>
                    <a:pt x="2962" y="10418"/>
                  </a:cubicBezTo>
                  <a:lnTo>
                    <a:pt x="7452" y="10418"/>
                  </a:lnTo>
                  <a:cubicBezTo>
                    <a:pt x="7553" y="10418"/>
                    <a:pt x="7635" y="10336"/>
                    <a:pt x="7635" y="10234"/>
                  </a:cubicBezTo>
                  <a:lnTo>
                    <a:pt x="7635" y="6639"/>
                  </a:lnTo>
                  <a:cubicBezTo>
                    <a:pt x="7635" y="6536"/>
                    <a:pt x="7552" y="6456"/>
                    <a:pt x="7452" y="6456"/>
                  </a:cubicBezTo>
                  <a:lnTo>
                    <a:pt x="1082" y="6456"/>
                  </a:lnTo>
                  <a:lnTo>
                    <a:pt x="1082" y="361"/>
                  </a:lnTo>
                  <a:lnTo>
                    <a:pt x="7275" y="361"/>
                  </a:lnTo>
                  <a:lnTo>
                    <a:pt x="7275" y="2535"/>
                  </a:lnTo>
                  <a:cubicBezTo>
                    <a:pt x="7275" y="2637"/>
                    <a:pt x="7357" y="2719"/>
                    <a:pt x="7458" y="2719"/>
                  </a:cubicBezTo>
                  <a:lnTo>
                    <a:pt x="9338" y="2719"/>
                  </a:lnTo>
                  <a:lnTo>
                    <a:pt x="9338" y="3526"/>
                  </a:lnTo>
                  <a:cubicBezTo>
                    <a:pt x="9339" y="3630"/>
                    <a:pt x="9418" y="3713"/>
                    <a:pt x="9518" y="3713"/>
                  </a:cubicBezTo>
                  <a:cubicBezTo>
                    <a:pt x="9617" y="3713"/>
                    <a:pt x="9699" y="3630"/>
                    <a:pt x="9699" y="3529"/>
                  </a:cubicBezTo>
                  <a:lnTo>
                    <a:pt x="9699" y="2537"/>
                  </a:lnTo>
                  <a:cubicBezTo>
                    <a:pt x="9699" y="2493"/>
                    <a:pt x="9683" y="2452"/>
                    <a:pt x="9654" y="2417"/>
                  </a:cubicBezTo>
                  <a:lnTo>
                    <a:pt x="7630" y="64"/>
                  </a:lnTo>
                  <a:cubicBezTo>
                    <a:pt x="7595" y="24"/>
                    <a:pt x="7546" y="1"/>
                    <a:pt x="74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70;p65">
              <a:extLst>
                <a:ext uri="{FF2B5EF4-FFF2-40B4-BE49-F238E27FC236}">
                  <a16:creationId xmlns:a16="http://schemas.microsoft.com/office/drawing/2014/main" id="{54AA637D-76FC-48D0-A8E7-41E95B8EA05A}"/>
                </a:ext>
              </a:extLst>
            </p:cNvPr>
            <p:cNvSpPr/>
            <p:nvPr/>
          </p:nvSpPr>
          <p:spPr>
            <a:xfrm>
              <a:off x="2466523" y="3234209"/>
              <a:ext cx="65958" cy="76641"/>
            </a:xfrm>
            <a:custGeom>
              <a:avLst/>
              <a:gdLst/>
              <a:ahLst/>
              <a:cxnLst/>
              <a:rect l="l" t="t" r="r" b="b"/>
              <a:pathLst>
                <a:path w="1741" h="2023" extrusionOk="0">
                  <a:moveTo>
                    <a:pt x="864" y="610"/>
                  </a:moveTo>
                  <a:lnTo>
                    <a:pt x="1095" y="1224"/>
                  </a:lnTo>
                  <a:lnTo>
                    <a:pt x="629" y="1224"/>
                  </a:lnTo>
                  <a:lnTo>
                    <a:pt x="864" y="610"/>
                  </a:lnTo>
                  <a:close/>
                  <a:moveTo>
                    <a:pt x="864" y="1"/>
                  </a:moveTo>
                  <a:cubicBezTo>
                    <a:pt x="772" y="1"/>
                    <a:pt x="693" y="55"/>
                    <a:pt x="659" y="139"/>
                  </a:cubicBezTo>
                  <a:cubicBezTo>
                    <a:pt x="659" y="140"/>
                    <a:pt x="657" y="141"/>
                    <a:pt x="657" y="142"/>
                  </a:cubicBezTo>
                  <a:lnTo>
                    <a:pt x="37" y="1774"/>
                  </a:lnTo>
                  <a:cubicBezTo>
                    <a:pt x="1" y="1869"/>
                    <a:pt x="49" y="1975"/>
                    <a:pt x="143" y="2010"/>
                  </a:cubicBezTo>
                  <a:cubicBezTo>
                    <a:pt x="165" y="2019"/>
                    <a:pt x="187" y="2023"/>
                    <a:pt x="209" y="2023"/>
                  </a:cubicBezTo>
                  <a:cubicBezTo>
                    <a:pt x="283" y="2023"/>
                    <a:pt x="353" y="1977"/>
                    <a:pt x="380" y="1905"/>
                  </a:cubicBezTo>
                  <a:lnTo>
                    <a:pt x="490" y="1617"/>
                  </a:lnTo>
                  <a:lnTo>
                    <a:pt x="1233" y="1617"/>
                  </a:lnTo>
                  <a:lnTo>
                    <a:pt x="1342" y="1904"/>
                  </a:lnTo>
                  <a:cubicBezTo>
                    <a:pt x="1373" y="1986"/>
                    <a:pt x="1440" y="2021"/>
                    <a:pt x="1508" y="2021"/>
                  </a:cubicBezTo>
                  <a:cubicBezTo>
                    <a:pt x="1623" y="2021"/>
                    <a:pt x="1741" y="1919"/>
                    <a:pt x="1687" y="1774"/>
                  </a:cubicBezTo>
                  <a:lnTo>
                    <a:pt x="1071" y="142"/>
                  </a:lnTo>
                  <a:cubicBezTo>
                    <a:pt x="1071" y="142"/>
                    <a:pt x="1071" y="142"/>
                    <a:pt x="1071" y="142"/>
                  </a:cubicBezTo>
                  <a:cubicBezTo>
                    <a:pt x="1070" y="142"/>
                    <a:pt x="1069" y="140"/>
                    <a:pt x="1069" y="139"/>
                  </a:cubicBezTo>
                  <a:cubicBezTo>
                    <a:pt x="1034" y="55"/>
                    <a:pt x="954" y="1"/>
                    <a:pt x="8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71;p65">
              <a:extLst>
                <a:ext uri="{FF2B5EF4-FFF2-40B4-BE49-F238E27FC236}">
                  <a16:creationId xmlns:a16="http://schemas.microsoft.com/office/drawing/2014/main" id="{89D82648-B9B8-4C23-9E93-174A69840D1D}"/>
                </a:ext>
              </a:extLst>
            </p:cNvPr>
            <p:cNvSpPr/>
            <p:nvPr/>
          </p:nvSpPr>
          <p:spPr>
            <a:xfrm>
              <a:off x="2586353" y="3234209"/>
              <a:ext cx="65958" cy="76717"/>
            </a:xfrm>
            <a:custGeom>
              <a:avLst/>
              <a:gdLst/>
              <a:ahLst/>
              <a:cxnLst/>
              <a:rect l="l" t="t" r="r" b="b"/>
              <a:pathLst>
                <a:path w="1741" h="2025" extrusionOk="0">
                  <a:moveTo>
                    <a:pt x="865" y="611"/>
                  </a:moveTo>
                  <a:lnTo>
                    <a:pt x="1096" y="1225"/>
                  </a:lnTo>
                  <a:lnTo>
                    <a:pt x="631" y="1225"/>
                  </a:lnTo>
                  <a:lnTo>
                    <a:pt x="865" y="611"/>
                  </a:lnTo>
                  <a:close/>
                  <a:moveTo>
                    <a:pt x="864" y="1"/>
                  </a:moveTo>
                  <a:cubicBezTo>
                    <a:pt x="772" y="1"/>
                    <a:pt x="693" y="55"/>
                    <a:pt x="659" y="139"/>
                  </a:cubicBezTo>
                  <a:cubicBezTo>
                    <a:pt x="659" y="140"/>
                    <a:pt x="657" y="141"/>
                    <a:pt x="657" y="142"/>
                  </a:cubicBezTo>
                  <a:lnTo>
                    <a:pt x="37" y="1774"/>
                  </a:lnTo>
                  <a:cubicBezTo>
                    <a:pt x="1" y="1869"/>
                    <a:pt x="49" y="1976"/>
                    <a:pt x="143" y="2013"/>
                  </a:cubicBezTo>
                  <a:cubicBezTo>
                    <a:pt x="164" y="2021"/>
                    <a:pt x="186" y="2024"/>
                    <a:pt x="208" y="2024"/>
                  </a:cubicBezTo>
                  <a:cubicBezTo>
                    <a:pt x="283" y="2024"/>
                    <a:pt x="353" y="1979"/>
                    <a:pt x="380" y="1906"/>
                  </a:cubicBezTo>
                  <a:lnTo>
                    <a:pt x="490" y="1618"/>
                  </a:lnTo>
                  <a:lnTo>
                    <a:pt x="1233" y="1618"/>
                  </a:lnTo>
                  <a:lnTo>
                    <a:pt x="1342" y="1905"/>
                  </a:lnTo>
                  <a:cubicBezTo>
                    <a:pt x="1373" y="1987"/>
                    <a:pt x="1440" y="2022"/>
                    <a:pt x="1508" y="2022"/>
                  </a:cubicBezTo>
                  <a:cubicBezTo>
                    <a:pt x="1623" y="2022"/>
                    <a:pt x="1741" y="1920"/>
                    <a:pt x="1687" y="1775"/>
                  </a:cubicBezTo>
                  <a:lnTo>
                    <a:pt x="1071" y="144"/>
                  </a:lnTo>
                  <a:cubicBezTo>
                    <a:pt x="1070" y="142"/>
                    <a:pt x="1070" y="140"/>
                    <a:pt x="1069" y="139"/>
                  </a:cubicBezTo>
                  <a:cubicBezTo>
                    <a:pt x="1034" y="55"/>
                    <a:pt x="955" y="1"/>
                    <a:pt x="8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72;p65">
              <a:extLst>
                <a:ext uri="{FF2B5EF4-FFF2-40B4-BE49-F238E27FC236}">
                  <a16:creationId xmlns:a16="http://schemas.microsoft.com/office/drawing/2014/main" id="{63717C0A-B8C2-4DC9-BAA4-BE97C3176B88}"/>
                </a:ext>
              </a:extLst>
            </p:cNvPr>
            <p:cNvSpPr/>
            <p:nvPr/>
          </p:nvSpPr>
          <p:spPr>
            <a:xfrm>
              <a:off x="2418939" y="3234626"/>
              <a:ext cx="35953" cy="75088"/>
            </a:xfrm>
            <a:custGeom>
              <a:avLst/>
              <a:gdLst/>
              <a:ahLst/>
              <a:cxnLst/>
              <a:rect l="l" t="t" r="r" b="b"/>
              <a:pathLst>
                <a:path w="949" h="1982" extrusionOk="0">
                  <a:moveTo>
                    <a:pt x="769" y="0"/>
                  </a:moveTo>
                  <a:cubicBezTo>
                    <a:pt x="668" y="0"/>
                    <a:pt x="588" y="81"/>
                    <a:pt x="588" y="180"/>
                  </a:cubicBezTo>
                  <a:lnTo>
                    <a:pt x="588" y="1475"/>
                  </a:lnTo>
                  <a:cubicBezTo>
                    <a:pt x="588" y="1530"/>
                    <a:pt x="560" y="1579"/>
                    <a:pt x="515" y="1606"/>
                  </a:cubicBezTo>
                  <a:cubicBezTo>
                    <a:pt x="497" y="1616"/>
                    <a:pt x="479" y="1620"/>
                    <a:pt x="461" y="1620"/>
                  </a:cubicBezTo>
                  <a:cubicBezTo>
                    <a:pt x="392" y="1620"/>
                    <a:pt x="330" y="1562"/>
                    <a:pt x="326" y="1557"/>
                  </a:cubicBezTo>
                  <a:cubicBezTo>
                    <a:pt x="290" y="1522"/>
                    <a:pt x="245" y="1505"/>
                    <a:pt x="199" y="1505"/>
                  </a:cubicBezTo>
                  <a:cubicBezTo>
                    <a:pt x="153" y="1505"/>
                    <a:pt x="107" y="1522"/>
                    <a:pt x="72" y="1557"/>
                  </a:cubicBezTo>
                  <a:cubicBezTo>
                    <a:pt x="1" y="1628"/>
                    <a:pt x="1" y="1742"/>
                    <a:pt x="70" y="1812"/>
                  </a:cubicBezTo>
                  <a:cubicBezTo>
                    <a:pt x="145" y="1888"/>
                    <a:pt x="290" y="1982"/>
                    <a:pt x="461" y="1982"/>
                  </a:cubicBezTo>
                  <a:cubicBezTo>
                    <a:pt x="732" y="1982"/>
                    <a:pt x="949" y="1741"/>
                    <a:pt x="949" y="1475"/>
                  </a:cubicBezTo>
                  <a:lnTo>
                    <a:pt x="949" y="190"/>
                  </a:lnTo>
                  <a:cubicBezTo>
                    <a:pt x="949" y="93"/>
                    <a:pt x="880" y="8"/>
                    <a:pt x="785" y="1"/>
                  </a:cubicBezTo>
                  <a:cubicBezTo>
                    <a:pt x="780" y="1"/>
                    <a:pt x="774" y="0"/>
                    <a:pt x="7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73;p65">
              <a:extLst>
                <a:ext uri="{FF2B5EF4-FFF2-40B4-BE49-F238E27FC236}">
                  <a16:creationId xmlns:a16="http://schemas.microsoft.com/office/drawing/2014/main" id="{254D11FB-AFC5-42BB-970F-2112205C9CD3}"/>
                </a:ext>
              </a:extLst>
            </p:cNvPr>
            <p:cNvSpPr/>
            <p:nvPr/>
          </p:nvSpPr>
          <p:spPr>
            <a:xfrm>
              <a:off x="2528238" y="3233754"/>
              <a:ext cx="60351" cy="76603"/>
            </a:xfrm>
            <a:custGeom>
              <a:avLst/>
              <a:gdLst/>
              <a:ahLst/>
              <a:cxnLst/>
              <a:rect l="l" t="t" r="r" b="b"/>
              <a:pathLst>
                <a:path w="1593" h="2022" extrusionOk="0">
                  <a:moveTo>
                    <a:pt x="206" y="1"/>
                  </a:moveTo>
                  <a:cubicBezTo>
                    <a:pt x="186" y="1"/>
                    <a:pt x="166" y="4"/>
                    <a:pt x="147" y="10"/>
                  </a:cubicBezTo>
                  <a:cubicBezTo>
                    <a:pt x="51" y="43"/>
                    <a:pt x="0" y="148"/>
                    <a:pt x="33" y="245"/>
                  </a:cubicBezTo>
                  <a:lnTo>
                    <a:pt x="598" y="1875"/>
                  </a:lnTo>
                  <a:cubicBezTo>
                    <a:pt x="630" y="1963"/>
                    <a:pt x="713" y="2021"/>
                    <a:pt x="807" y="2021"/>
                  </a:cubicBezTo>
                  <a:lnTo>
                    <a:pt x="808" y="2021"/>
                  </a:lnTo>
                  <a:cubicBezTo>
                    <a:pt x="902" y="2021"/>
                    <a:pt x="986" y="1960"/>
                    <a:pt x="1016" y="1870"/>
                  </a:cubicBezTo>
                  <a:lnTo>
                    <a:pt x="1557" y="243"/>
                  </a:lnTo>
                  <a:cubicBezTo>
                    <a:pt x="1592" y="150"/>
                    <a:pt x="1540" y="45"/>
                    <a:pt x="1442" y="13"/>
                  </a:cubicBezTo>
                  <a:cubicBezTo>
                    <a:pt x="1424" y="7"/>
                    <a:pt x="1404" y="4"/>
                    <a:pt x="1385" y="4"/>
                  </a:cubicBezTo>
                  <a:cubicBezTo>
                    <a:pt x="1308" y="4"/>
                    <a:pt x="1236" y="52"/>
                    <a:pt x="1210" y="130"/>
                  </a:cubicBezTo>
                  <a:lnTo>
                    <a:pt x="805" y="1346"/>
                  </a:lnTo>
                  <a:lnTo>
                    <a:pt x="380" y="125"/>
                  </a:lnTo>
                  <a:cubicBezTo>
                    <a:pt x="354" y="49"/>
                    <a:pt x="283" y="1"/>
                    <a:pt x="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2498;p65">
            <a:extLst>
              <a:ext uri="{FF2B5EF4-FFF2-40B4-BE49-F238E27FC236}">
                <a16:creationId xmlns:a16="http://schemas.microsoft.com/office/drawing/2014/main" id="{397316CC-3B44-4E8E-8CAC-9502D449CE18}"/>
              </a:ext>
            </a:extLst>
          </p:cNvPr>
          <p:cNvGrpSpPr/>
          <p:nvPr/>
        </p:nvGrpSpPr>
        <p:grpSpPr>
          <a:xfrm>
            <a:off x="6537463" y="2015297"/>
            <a:ext cx="346539" cy="449439"/>
            <a:chOff x="7217832" y="3730048"/>
            <a:chExt cx="367447" cy="476555"/>
          </a:xfrm>
        </p:grpSpPr>
        <p:sp>
          <p:nvSpPr>
            <p:cNvPr id="74" name="Google Shape;2499;p65">
              <a:extLst>
                <a:ext uri="{FF2B5EF4-FFF2-40B4-BE49-F238E27FC236}">
                  <a16:creationId xmlns:a16="http://schemas.microsoft.com/office/drawing/2014/main" id="{2ADD2D91-ADDE-4E42-9712-00C8688685B1}"/>
                </a:ext>
              </a:extLst>
            </p:cNvPr>
            <p:cNvSpPr/>
            <p:nvPr/>
          </p:nvSpPr>
          <p:spPr>
            <a:xfrm>
              <a:off x="7217832" y="3730048"/>
              <a:ext cx="367447" cy="476555"/>
            </a:xfrm>
            <a:custGeom>
              <a:avLst/>
              <a:gdLst/>
              <a:ahLst/>
              <a:cxnLst/>
              <a:rect l="l" t="t" r="r" b="b"/>
              <a:pathLst>
                <a:path w="9699" h="12579" extrusionOk="0">
                  <a:moveTo>
                    <a:pt x="7274" y="362"/>
                  </a:moveTo>
                  <a:lnTo>
                    <a:pt x="7274" y="2551"/>
                  </a:lnTo>
                  <a:cubicBezTo>
                    <a:pt x="7274" y="2551"/>
                    <a:pt x="7359" y="2734"/>
                    <a:pt x="7459" y="2753"/>
                  </a:cubicBezTo>
                  <a:lnTo>
                    <a:pt x="7940" y="2753"/>
                  </a:lnTo>
                  <a:cubicBezTo>
                    <a:pt x="8042" y="2735"/>
                    <a:pt x="8123" y="2652"/>
                    <a:pt x="8123" y="2551"/>
                  </a:cubicBezTo>
                  <a:cubicBezTo>
                    <a:pt x="8123" y="2448"/>
                    <a:pt x="8041" y="2367"/>
                    <a:pt x="7940" y="2359"/>
                  </a:cubicBezTo>
                  <a:lnTo>
                    <a:pt x="7632" y="2359"/>
                  </a:lnTo>
                  <a:lnTo>
                    <a:pt x="7632" y="674"/>
                  </a:lnTo>
                  <a:lnTo>
                    <a:pt x="9119" y="2359"/>
                  </a:lnTo>
                  <a:lnTo>
                    <a:pt x="8798" y="2359"/>
                  </a:lnTo>
                  <a:cubicBezTo>
                    <a:pt x="8695" y="2365"/>
                    <a:pt x="8615" y="2448"/>
                    <a:pt x="8615" y="2551"/>
                  </a:cubicBezTo>
                  <a:cubicBezTo>
                    <a:pt x="8615" y="2652"/>
                    <a:pt x="8798" y="2753"/>
                    <a:pt x="8798" y="2753"/>
                  </a:cubicBezTo>
                  <a:lnTo>
                    <a:pt x="9337" y="2753"/>
                  </a:lnTo>
                  <a:lnTo>
                    <a:pt x="9337" y="12221"/>
                  </a:lnTo>
                  <a:lnTo>
                    <a:pt x="1081" y="12221"/>
                  </a:lnTo>
                  <a:lnTo>
                    <a:pt x="1081" y="10419"/>
                  </a:lnTo>
                  <a:lnTo>
                    <a:pt x="7450" y="10419"/>
                  </a:lnTo>
                  <a:cubicBezTo>
                    <a:pt x="7553" y="10419"/>
                    <a:pt x="7633" y="10338"/>
                    <a:pt x="7633" y="10236"/>
                  </a:cubicBezTo>
                  <a:lnTo>
                    <a:pt x="7633" y="6637"/>
                  </a:lnTo>
                  <a:cubicBezTo>
                    <a:pt x="7633" y="6537"/>
                    <a:pt x="7553" y="6455"/>
                    <a:pt x="7452" y="6455"/>
                  </a:cubicBezTo>
                  <a:lnTo>
                    <a:pt x="3196" y="6455"/>
                  </a:lnTo>
                  <a:cubicBezTo>
                    <a:pt x="3100" y="6455"/>
                    <a:pt x="3014" y="6525"/>
                    <a:pt x="3007" y="6620"/>
                  </a:cubicBezTo>
                  <a:cubicBezTo>
                    <a:pt x="2998" y="6726"/>
                    <a:pt x="3081" y="6815"/>
                    <a:pt x="3186" y="6815"/>
                  </a:cubicBezTo>
                  <a:lnTo>
                    <a:pt x="7274" y="6815"/>
                  </a:lnTo>
                  <a:lnTo>
                    <a:pt x="7274" y="10060"/>
                  </a:lnTo>
                  <a:lnTo>
                    <a:pt x="359" y="10060"/>
                  </a:lnTo>
                  <a:lnTo>
                    <a:pt x="359" y="6815"/>
                  </a:lnTo>
                  <a:lnTo>
                    <a:pt x="2227" y="6815"/>
                  </a:lnTo>
                  <a:cubicBezTo>
                    <a:pt x="2310" y="6815"/>
                    <a:pt x="2386" y="6763"/>
                    <a:pt x="2410" y="6683"/>
                  </a:cubicBezTo>
                  <a:cubicBezTo>
                    <a:pt x="2451" y="6547"/>
                    <a:pt x="2357" y="6423"/>
                    <a:pt x="2236" y="6423"/>
                  </a:cubicBezTo>
                  <a:lnTo>
                    <a:pt x="1081" y="6423"/>
                  </a:lnTo>
                  <a:lnTo>
                    <a:pt x="1081" y="362"/>
                  </a:lnTo>
                  <a:close/>
                  <a:moveTo>
                    <a:pt x="904" y="0"/>
                  </a:moveTo>
                  <a:cubicBezTo>
                    <a:pt x="802" y="0"/>
                    <a:pt x="720" y="82"/>
                    <a:pt x="720" y="184"/>
                  </a:cubicBezTo>
                  <a:lnTo>
                    <a:pt x="720" y="6454"/>
                  </a:lnTo>
                  <a:lnTo>
                    <a:pt x="183" y="6454"/>
                  </a:lnTo>
                  <a:cubicBezTo>
                    <a:pt x="81" y="6454"/>
                    <a:pt x="0" y="6537"/>
                    <a:pt x="0" y="6637"/>
                  </a:cubicBezTo>
                  <a:lnTo>
                    <a:pt x="0" y="10234"/>
                  </a:lnTo>
                  <a:cubicBezTo>
                    <a:pt x="0" y="10336"/>
                    <a:pt x="82" y="10417"/>
                    <a:pt x="183" y="10417"/>
                  </a:cubicBezTo>
                  <a:lnTo>
                    <a:pt x="720" y="10417"/>
                  </a:lnTo>
                  <a:lnTo>
                    <a:pt x="720" y="12396"/>
                  </a:lnTo>
                  <a:cubicBezTo>
                    <a:pt x="720" y="12497"/>
                    <a:pt x="802" y="12579"/>
                    <a:pt x="903" y="12579"/>
                  </a:cubicBezTo>
                  <a:lnTo>
                    <a:pt x="9512" y="12579"/>
                  </a:lnTo>
                  <a:cubicBezTo>
                    <a:pt x="9615" y="12579"/>
                    <a:pt x="9695" y="12496"/>
                    <a:pt x="9695" y="12396"/>
                  </a:cubicBezTo>
                  <a:lnTo>
                    <a:pt x="9695" y="2547"/>
                  </a:lnTo>
                  <a:cubicBezTo>
                    <a:pt x="9699" y="2505"/>
                    <a:pt x="9683" y="2462"/>
                    <a:pt x="9654" y="2428"/>
                  </a:cubicBezTo>
                  <a:lnTo>
                    <a:pt x="7588" y="63"/>
                  </a:lnTo>
                  <a:cubicBezTo>
                    <a:pt x="7553" y="22"/>
                    <a:pt x="7502" y="0"/>
                    <a:pt x="74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500;p65">
              <a:extLst>
                <a:ext uri="{FF2B5EF4-FFF2-40B4-BE49-F238E27FC236}">
                  <a16:creationId xmlns:a16="http://schemas.microsoft.com/office/drawing/2014/main" id="{3A2F9478-6513-4F49-88D8-47753AE44F42}"/>
                </a:ext>
              </a:extLst>
            </p:cNvPr>
            <p:cNvSpPr/>
            <p:nvPr/>
          </p:nvSpPr>
          <p:spPr>
            <a:xfrm>
              <a:off x="7362136" y="4018315"/>
              <a:ext cx="66905" cy="63041"/>
            </a:xfrm>
            <a:custGeom>
              <a:avLst/>
              <a:gdLst/>
              <a:ahLst/>
              <a:cxnLst/>
              <a:rect l="l" t="t" r="r" b="b"/>
              <a:pathLst>
                <a:path w="1766" h="1664" extrusionOk="0">
                  <a:moveTo>
                    <a:pt x="455" y="1"/>
                  </a:moveTo>
                  <a:cubicBezTo>
                    <a:pt x="451" y="1"/>
                    <a:pt x="446" y="1"/>
                    <a:pt x="441" y="1"/>
                  </a:cubicBezTo>
                  <a:cubicBezTo>
                    <a:pt x="345" y="8"/>
                    <a:pt x="265" y="79"/>
                    <a:pt x="246" y="175"/>
                  </a:cubicBezTo>
                  <a:lnTo>
                    <a:pt x="19" y="1438"/>
                  </a:lnTo>
                  <a:cubicBezTo>
                    <a:pt x="0" y="1537"/>
                    <a:pt x="67" y="1632"/>
                    <a:pt x="167" y="1650"/>
                  </a:cubicBezTo>
                  <a:cubicBezTo>
                    <a:pt x="178" y="1652"/>
                    <a:pt x="188" y="1653"/>
                    <a:pt x="199" y="1653"/>
                  </a:cubicBezTo>
                  <a:cubicBezTo>
                    <a:pt x="286" y="1653"/>
                    <a:pt x="364" y="1590"/>
                    <a:pt x="380" y="1501"/>
                  </a:cubicBezTo>
                  <a:lnTo>
                    <a:pt x="493" y="881"/>
                  </a:lnTo>
                  <a:lnTo>
                    <a:pt x="679" y="1512"/>
                  </a:lnTo>
                  <a:cubicBezTo>
                    <a:pt x="679" y="1515"/>
                    <a:pt x="680" y="1516"/>
                    <a:pt x="681" y="1519"/>
                  </a:cubicBezTo>
                  <a:cubicBezTo>
                    <a:pt x="710" y="1606"/>
                    <a:pt x="791" y="1663"/>
                    <a:pt x="883" y="1663"/>
                  </a:cubicBezTo>
                  <a:lnTo>
                    <a:pt x="884" y="1663"/>
                  </a:lnTo>
                  <a:cubicBezTo>
                    <a:pt x="979" y="1663"/>
                    <a:pt x="1063" y="1603"/>
                    <a:pt x="1088" y="1511"/>
                  </a:cubicBezTo>
                  <a:lnTo>
                    <a:pt x="1267" y="881"/>
                  </a:lnTo>
                  <a:lnTo>
                    <a:pt x="1386" y="1505"/>
                  </a:lnTo>
                  <a:cubicBezTo>
                    <a:pt x="1403" y="1593"/>
                    <a:pt x="1480" y="1655"/>
                    <a:pt x="1567" y="1655"/>
                  </a:cubicBezTo>
                  <a:cubicBezTo>
                    <a:pt x="1578" y="1655"/>
                    <a:pt x="1589" y="1654"/>
                    <a:pt x="1601" y="1652"/>
                  </a:cubicBezTo>
                  <a:cubicBezTo>
                    <a:pt x="1700" y="1632"/>
                    <a:pt x="1765" y="1537"/>
                    <a:pt x="1747" y="1437"/>
                  </a:cubicBezTo>
                  <a:lnTo>
                    <a:pt x="1504" y="171"/>
                  </a:lnTo>
                  <a:cubicBezTo>
                    <a:pt x="1486" y="77"/>
                    <a:pt x="1404" y="7"/>
                    <a:pt x="1309" y="1"/>
                  </a:cubicBezTo>
                  <a:cubicBezTo>
                    <a:pt x="1305" y="1"/>
                    <a:pt x="1301" y="1"/>
                    <a:pt x="1297" y="1"/>
                  </a:cubicBezTo>
                  <a:cubicBezTo>
                    <a:pt x="1204" y="1"/>
                    <a:pt x="1123" y="60"/>
                    <a:pt x="1094" y="148"/>
                  </a:cubicBezTo>
                  <a:cubicBezTo>
                    <a:pt x="1093" y="150"/>
                    <a:pt x="1093" y="152"/>
                    <a:pt x="1093" y="154"/>
                  </a:cubicBezTo>
                  <a:lnTo>
                    <a:pt x="880" y="898"/>
                  </a:lnTo>
                  <a:lnTo>
                    <a:pt x="660" y="153"/>
                  </a:lnTo>
                  <a:cubicBezTo>
                    <a:pt x="660" y="150"/>
                    <a:pt x="659" y="149"/>
                    <a:pt x="658" y="147"/>
                  </a:cubicBezTo>
                  <a:cubicBezTo>
                    <a:pt x="629" y="59"/>
                    <a:pt x="547" y="1"/>
                    <a:pt x="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501;p65">
              <a:extLst>
                <a:ext uri="{FF2B5EF4-FFF2-40B4-BE49-F238E27FC236}">
                  <a16:creationId xmlns:a16="http://schemas.microsoft.com/office/drawing/2014/main" id="{4D9F3A23-71A0-4D54-B6E8-718F97DA8392}"/>
                </a:ext>
              </a:extLst>
            </p:cNvPr>
            <p:cNvSpPr/>
            <p:nvPr/>
          </p:nvSpPr>
          <p:spPr>
            <a:xfrm>
              <a:off x="7442452" y="4017292"/>
              <a:ext cx="32013" cy="63116"/>
            </a:xfrm>
            <a:custGeom>
              <a:avLst/>
              <a:gdLst/>
              <a:ahLst/>
              <a:cxnLst/>
              <a:rect l="l" t="t" r="r" b="b"/>
              <a:pathLst>
                <a:path w="845" h="1666" extrusionOk="0">
                  <a:moveTo>
                    <a:pt x="180" y="0"/>
                  </a:moveTo>
                  <a:cubicBezTo>
                    <a:pt x="80" y="0"/>
                    <a:pt x="0" y="82"/>
                    <a:pt x="0" y="184"/>
                  </a:cubicBezTo>
                  <a:lnTo>
                    <a:pt x="0" y="1480"/>
                  </a:lnTo>
                  <a:cubicBezTo>
                    <a:pt x="1" y="1570"/>
                    <a:pt x="64" y="1647"/>
                    <a:pt x="151" y="1662"/>
                  </a:cubicBezTo>
                  <a:cubicBezTo>
                    <a:pt x="160" y="1664"/>
                    <a:pt x="322" y="1665"/>
                    <a:pt x="467" y="1665"/>
                  </a:cubicBezTo>
                  <a:cubicBezTo>
                    <a:pt x="527" y="1665"/>
                    <a:pt x="585" y="1665"/>
                    <a:pt x="628" y="1664"/>
                  </a:cubicBezTo>
                  <a:cubicBezTo>
                    <a:pt x="750" y="1663"/>
                    <a:pt x="844" y="1538"/>
                    <a:pt x="791" y="1405"/>
                  </a:cubicBezTo>
                  <a:cubicBezTo>
                    <a:pt x="765" y="1338"/>
                    <a:pt x="697" y="1297"/>
                    <a:pt x="624" y="1297"/>
                  </a:cubicBezTo>
                  <a:cubicBezTo>
                    <a:pt x="545" y="1297"/>
                    <a:pt x="444" y="1298"/>
                    <a:pt x="359" y="1298"/>
                  </a:cubicBezTo>
                  <a:lnTo>
                    <a:pt x="359" y="191"/>
                  </a:lnTo>
                  <a:cubicBezTo>
                    <a:pt x="359" y="95"/>
                    <a:pt x="290" y="9"/>
                    <a:pt x="196" y="1"/>
                  </a:cubicBezTo>
                  <a:cubicBezTo>
                    <a:pt x="191" y="1"/>
                    <a:pt x="185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2502;p65">
              <a:extLst>
                <a:ext uri="{FF2B5EF4-FFF2-40B4-BE49-F238E27FC236}">
                  <a16:creationId xmlns:a16="http://schemas.microsoft.com/office/drawing/2014/main" id="{2904343F-9782-42C8-A47E-AAF7CAB9E09E}"/>
                </a:ext>
              </a:extLst>
            </p:cNvPr>
            <p:cNvSpPr/>
            <p:nvPr/>
          </p:nvSpPr>
          <p:spPr>
            <a:xfrm>
              <a:off x="7251360" y="4018353"/>
              <a:ext cx="48417" cy="61828"/>
            </a:xfrm>
            <a:custGeom>
              <a:avLst/>
              <a:gdLst/>
              <a:ahLst/>
              <a:cxnLst/>
              <a:rect l="l" t="t" r="r" b="b"/>
              <a:pathLst>
                <a:path w="1278" h="1632" extrusionOk="0">
                  <a:moveTo>
                    <a:pt x="1097" y="0"/>
                  </a:moveTo>
                  <a:cubicBezTo>
                    <a:pt x="997" y="0"/>
                    <a:pt x="917" y="81"/>
                    <a:pt x="917" y="180"/>
                  </a:cubicBezTo>
                  <a:lnTo>
                    <a:pt x="917" y="614"/>
                  </a:lnTo>
                  <a:lnTo>
                    <a:pt x="359" y="614"/>
                  </a:lnTo>
                  <a:lnTo>
                    <a:pt x="359" y="190"/>
                  </a:lnTo>
                  <a:cubicBezTo>
                    <a:pt x="359" y="95"/>
                    <a:pt x="290" y="10"/>
                    <a:pt x="196" y="1"/>
                  </a:cubicBezTo>
                  <a:cubicBezTo>
                    <a:pt x="191" y="1"/>
                    <a:pt x="185" y="1"/>
                    <a:pt x="180" y="1"/>
                  </a:cubicBezTo>
                  <a:cubicBezTo>
                    <a:pt x="80" y="1"/>
                    <a:pt x="0" y="81"/>
                    <a:pt x="0" y="180"/>
                  </a:cubicBezTo>
                  <a:lnTo>
                    <a:pt x="0" y="1443"/>
                  </a:lnTo>
                  <a:cubicBezTo>
                    <a:pt x="0" y="1539"/>
                    <a:pt x="69" y="1624"/>
                    <a:pt x="164" y="1631"/>
                  </a:cubicBezTo>
                  <a:cubicBezTo>
                    <a:pt x="169" y="1632"/>
                    <a:pt x="175" y="1632"/>
                    <a:pt x="180" y="1632"/>
                  </a:cubicBezTo>
                  <a:cubicBezTo>
                    <a:pt x="279" y="1632"/>
                    <a:pt x="359" y="1551"/>
                    <a:pt x="359" y="1452"/>
                  </a:cubicBezTo>
                  <a:lnTo>
                    <a:pt x="359" y="974"/>
                  </a:lnTo>
                  <a:lnTo>
                    <a:pt x="917" y="974"/>
                  </a:lnTo>
                  <a:lnTo>
                    <a:pt x="917" y="1442"/>
                  </a:lnTo>
                  <a:cubicBezTo>
                    <a:pt x="917" y="1537"/>
                    <a:pt x="986" y="1623"/>
                    <a:pt x="1080" y="1630"/>
                  </a:cubicBezTo>
                  <a:cubicBezTo>
                    <a:pt x="1086" y="1631"/>
                    <a:pt x="1091" y="1631"/>
                    <a:pt x="1096" y="1631"/>
                  </a:cubicBezTo>
                  <a:cubicBezTo>
                    <a:pt x="1196" y="1631"/>
                    <a:pt x="1276" y="1550"/>
                    <a:pt x="1276" y="1451"/>
                  </a:cubicBezTo>
                  <a:lnTo>
                    <a:pt x="1276" y="179"/>
                  </a:lnTo>
                  <a:cubicBezTo>
                    <a:pt x="1278" y="80"/>
                    <a:pt x="1196" y="0"/>
                    <a:pt x="10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503;p65">
              <a:extLst>
                <a:ext uri="{FF2B5EF4-FFF2-40B4-BE49-F238E27FC236}">
                  <a16:creationId xmlns:a16="http://schemas.microsoft.com/office/drawing/2014/main" id="{079C826B-517C-4765-9BA2-D24B1E215CFD}"/>
                </a:ext>
              </a:extLst>
            </p:cNvPr>
            <p:cNvSpPr/>
            <p:nvPr/>
          </p:nvSpPr>
          <p:spPr>
            <a:xfrm>
              <a:off x="7313833" y="4018012"/>
              <a:ext cx="40575" cy="61904"/>
            </a:xfrm>
            <a:custGeom>
              <a:avLst/>
              <a:gdLst/>
              <a:ahLst/>
              <a:cxnLst/>
              <a:rect l="l" t="t" r="r" b="b"/>
              <a:pathLst>
                <a:path w="1071" h="1634" extrusionOk="0">
                  <a:moveTo>
                    <a:pt x="178" y="1"/>
                  </a:moveTo>
                  <a:cubicBezTo>
                    <a:pt x="79" y="1"/>
                    <a:pt x="1" y="82"/>
                    <a:pt x="1" y="181"/>
                  </a:cubicBezTo>
                  <a:cubicBezTo>
                    <a:pt x="1" y="281"/>
                    <a:pt x="81" y="361"/>
                    <a:pt x="181" y="361"/>
                  </a:cubicBezTo>
                  <a:lnTo>
                    <a:pt x="350" y="361"/>
                  </a:lnTo>
                  <a:lnTo>
                    <a:pt x="350" y="1444"/>
                  </a:lnTo>
                  <a:cubicBezTo>
                    <a:pt x="350" y="1540"/>
                    <a:pt x="420" y="1624"/>
                    <a:pt x="514" y="1633"/>
                  </a:cubicBezTo>
                  <a:cubicBezTo>
                    <a:pt x="519" y="1633"/>
                    <a:pt x="525" y="1633"/>
                    <a:pt x="530" y="1633"/>
                  </a:cubicBezTo>
                  <a:cubicBezTo>
                    <a:pt x="630" y="1633"/>
                    <a:pt x="710" y="1552"/>
                    <a:pt x="710" y="1453"/>
                  </a:cubicBezTo>
                  <a:lnTo>
                    <a:pt x="710" y="361"/>
                  </a:lnTo>
                  <a:lnTo>
                    <a:pt x="872" y="361"/>
                  </a:lnTo>
                  <a:cubicBezTo>
                    <a:pt x="967" y="361"/>
                    <a:pt x="1052" y="292"/>
                    <a:pt x="1061" y="198"/>
                  </a:cubicBezTo>
                  <a:cubicBezTo>
                    <a:pt x="1070" y="90"/>
                    <a:pt x="986" y="1"/>
                    <a:pt x="882" y="1"/>
                  </a:cubicBezTo>
                  <a:lnTo>
                    <a:pt x="180" y="1"/>
                  </a:lnTo>
                  <a:cubicBezTo>
                    <a:pt x="179" y="1"/>
                    <a:pt x="179" y="1"/>
                    <a:pt x="1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01</a:t>
            </a:r>
            <a:endParaRPr dirty="0">
              <a:latin typeface="+mn-lt"/>
            </a:endParaRPr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19999" y="2079325"/>
            <a:ext cx="646322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dirty="0">
                <a:latin typeface="+mn-lt"/>
              </a:rPr>
              <a:t>Giới thiệu về HTML</a:t>
            </a:r>
            <a:endParaRPr sz="4400" dirty="0">
              <a:latin typeface="+mn-lt"/>
            </a:endParaRPr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43"/>
          <p:cNvSpPr txBox="1">
            <a:spLocks noGrp="1"/>
          </p:cNvSpPr>
          <p:nvPr>
            <p:ph type="subTitle" idx="2"/>
          </p:nvPr>
        </p:nvSpPr>
        <p:spPr>
          <a:xfrm>
            <a:off x="3316542" y="2406528"/>
            <a:ext cx="2102100" cy="378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JavaScript String</a:t>
            </a:r>
            <a:endParaRPr dirty="0"/>
          </a:p>
        </p:txBody>
      </p:sp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n-lt"/>
              </a:rPr>
              <a:t>Biến trong</a:t>
            </a:r>
            <a:r>
              <a:rPr lang="en-US" dirty="0">
                <a:latin typeface="+mn-lt"/>
              </a:rPr>
              <a:t> JavaScript</a:t>
            </a:r>
            <a:endParaRPr dirty="0">
              <a:latin typeface="+mn-lt"/>
            </a:endParaRPr>
          </a:p>
        </p:txBody>
      </p:sp>
      <p:sp>
        <p:nvSpPr>
          <p:cNvPr id="1738" name="Google Shape;1738;p43"/>
          <p:cNvSpPr txBox="1">
            <a:spLocks noGrp="1"/>
          </p:cNvSpPr>
          <p:nvPr>
            <p:ph type="subTitle" idx="3"/>
          </p:nvPr>
        </p:nvSpPr>
        <p:spPr>
          <a:xfrm>
            <a:off x="1820550" y="4336003"/>
            <a:ext cx="1857243" cy="376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JavaScript Objects</a:t>
            </a:r>
            <a:endParaRPr dirty="0"/>
          </a:p>
        </p:txBody>
      </p:sp>
      <p:sp>
        <p:nvSpPr>
          <p:cNvPr id="1739" name="Google Shape;1739;p43"/>
          <p:cNvSpPr txBox="1">
            <a:spLocks noGrp="1"/>
          </p:cNvSpPr>
          <p:nvPr>
            <p:ph type="subTitle" idx="4"/>
          </p:nvPr>
        </p:nvSpPr>
        <p:spPr>
          <a:xfrm>
            <a:off x="5466208" y="4336003"/>
            <a:ext cx="1857243" cy="376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JavaScript Arrays</a:t>
            </a:r>
            <a:endParaRPr dirty="0"/>
          </a:p>
        </p:txBody>
      </p:sp>
      <p:sp>
        <p:nvSpPr>
          <p:cNvPr id="1741" name="Google Shape;1741;p43"/>
          <p:cNvSpPr txBox="1">
            <a:spLocks noGrp="1"/>
          </p:cNvSpPr>
          <p:nvPr>
            <p:ph type="subTitle" idx="1"/>
          </p:nvPr>
        </p:nvSpPr>
        <p:spPr>
          <a:xfrm>
            <a:off x="767413" y="2406528"/>
            <a:ext cx="2102100" cy="376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JavaScript Numbers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B3E57D-F493-464C-A376-348F8D1CE3F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86" y="1251575"/>
            <a:ext cx="1865928" cy="1154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530036B-32F0-4CA5-9D67-2864846943B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224107" y="1251575"/>
            <a:ext cx="2198405" cy="1154954"/>
          </a:xfrm>
          <a:prstGeom prst="rect">
            <a:avLst/>
          </a:prstGeom>
        </p:spPr>
      </p:pic>
      <p:pic>
        <p:nvPicPr>
          <p:cNvPr id="17" name="Picture 1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02CFB3B-C967-419F-AFE8-C2E93C2E008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035040" y="1251573"/>
            <a:ext cx="2102100" cy="1154955"/>
          </a:xfrm>
          <a:prstGeom prst="rect">
            <a:avLst/>
          </a:prstGeom>
        </p:spPr>
      </p:pic>
      <p:sp>
        <p:nvSpPr>
          <p:cNvPr id="18" name="Google Shape;1733;p43">
            <a:extLst>
              <a:ext uri="{FF2B5EF4-FFF2-40B4-BE49-F238E27FC236}">
                <a16:creationId xmlns:a16="http://schemas.microsoft.com/office/drawing/2014/main" id="{E2A0F0FA-8216-4993-98CA-997DA2C23DB7}"/>
              </a:ext>
            </a:extLst>
          </p:cNvPr>
          <p:cNvSpPr txBox="1">
            <a:spLocks/>
          </p:cNvSpPr>
          <p:nvPr/>
        </p:nvSpPr>
        <p:spPr>
          <a:xfrm>
            <a:off x="6042108" y="2418332"/>
            <a:ext cx="2102100" cy="427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/>
              <a:t>JavaScript Functions</a:t>
            </a:r>
          </a:p>
        </p:txBody>
      </p:sp>
      <p:pic>
        <p:nvPicPr>
          <p:cNvPr id="19" name="Picture 1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07E8217-D3C1-46C9-B1BC-95237C8017C1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176942" y="3007963"/>
            <a:ext cx="3279911" cy="1326970"/>
          </a:xfrm>
          <a:prstGeom prst="rect">
            <a:avLst/>
          </a:prstGeom>
        </p:spPr>
      </p:pic>
      <p:pic>
        <p:nvPicPr>
          <p:cNvPr id="22" name="Picture 2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17ABB21-6708-4225-9339-EC0F1EF114B8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951309" y="3003837"/>
            <a:ext cx="2777064" cy="13269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36"/>
          <p:cNvSpPr txBox="1">
            <a:spLocks noGrp="1"/>
          </p:cNvSpPr>
          <p:nvPr>
            <p:ph type="title"/>
          </p:nvPr>
        </p:nvSpPr>
        <p:spPr>
          <a:xfrm>
            <a:off x="720000" y="29000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n-lt"/>
              </a:rPr>
              <a:t>Sự kiện</a:t>
            </a:r>
            <a:endParaRPr dirty="0">
              <a:latin typeface="+mn-lt"/>
            </a:endParaRPr>
          </a:p>
        </p:txBody>
      </p:sp>
      <p:sp>
        <p:nvSpPr>
          <p:cNvPr id="1459" name="Google Shape;1459;p36"/>
          <p:cNvSpPr txBox="1">
            <a:spLocks noGrp="1"/>
          </p:cNvSpPr>
          <p:nvPr>
            <p:ph type="body" idx="1"/>
          </p:nvPr>
        </p:nvSpPr>
        <p:spPr>
          <a:xfrm>
            <a:off x="4270445" y="522278"/>
            <a:ext cx="2196382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dk1"/>
                </a:solidFill>
                <a:latin typeface="+mn-lt"/>
                <a:cs typeface="Arial" panose="020B0604020202020204" pitchFamily="34" charset="0"/>
              </a:rPr>
              <a:t>Các loại sự kiện phổ biến</a:t>
            </a:r>
            <a:endParaRPr dirty="0">
              <a:solidFill>
                <a:schemeClr val="dk1"/>
              </a:solidFill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6C31378-0296-431A-BE6B-9B9663AA4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222904"/>
              </p:ext>
            </p:extLst>
          </p:nvPr>
        </p:nvGraphicFramePr>
        <p:xfrm>
          <a:off x="2265218" y="1004455"/>
          <a:ext cx="6047509" cy="3671455"/>
        </p:xfrm>
        <a:graphic>
          <a:graphicData uri="http://schemas.openxmlformats.org/drawingml/2006/table">
            <a:tbl>
              <a:tblPr firstRow="1" bandRow="1">
                <a:tableStyleId>{A74408C4-01D7-408B-BF12-93F00F915C6B}</a:tableStyleId>
              </a:tblPr>
              <a:tblGrid>
                <a:gridCol w="1217875">
                  <a:extLst>
                    <a:ext uri="{9D8B030D-6E8A-4147-A177-3AD203B41FA5}">
                      <a16:colId xmlns:a16="http://schemas.microsoft.com/office/drawing/2014/main" val="3893832197"/>
                    </a:ext>
                  </a:extLst>
                </a:gridCol>
                <a:gridCol w="4829634">
                  <a:extLst>
                    <a:ext uri="{9D8B030D-6E8A-4147-A177-3AD203B41FA5}">
                      <a16:colId xmlns:a16="http://schemas.microsoft.com/office/drawing/2014/main" val="2379713282"/>
                    </a:ext>
                  </a:extLst>
                </a:gridCol>
              </a:tblGrid>
              <a:tr h="2322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kiện</a:t>
                      </a:r>
                      <a:endParaRPr lang="vi-VN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tả</a:t>
                      </a:r>
                      <a:endParaRPr lang="vi-VN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907546"/>
                  </a:ext>
                </a:extLst>
              </a:tr>
              <a:tr h="3244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onclick</a:t>
                      </a:r>
                      <a:endParaRPr lang="vi-VN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xảy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dung click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chuột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tử</a:t>
                      </a:r>
                      <a:endParaRPr lang="vi-VN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008340"/>
                  </a:ext>
                </a:extLst>
              </a:tr>
              <a:tr h="3244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ondbclick</a:t>
                      </a:r>
                      <a:endParaRPr lang="vi-VN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xảy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dung click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kép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chuột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tử</a:t>
                      </a:r>
                      <a:endParaRPr lang="vi-VN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532561"/>
                  </a:ext>
                </a:extLst>
              </a:tr>
              <a:tr h="3980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onmouseenter</a:t>
                      </a:r>
                      <a:endParaRPr lang="vi-VN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xảy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ung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chuyển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con 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trỏ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tử</a:t>
                      </a:r>
                      <a:endParaRPr lang="vi-VN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84079"/>
                  </a:ext>
                </a:extLst>
              </a:tr>
              <a:tr h="3980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onmouseleave</a:t>
                      </a:r>
                      <a:endParaRPr lang="vi-VN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xảy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ung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chuyển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con 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trỏ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khỏi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tử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vi-VN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585613"/>
                  </a:ext>
                </a:extLst>
              </a:tr>
              <a:tr h="3244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onkeydown</a:t>
                      </a:r>
                      <a:endParaRPr lang="vi-VN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xảy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đang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ấn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phím</a:t>
                      </a:r>
                      <a:endParaRPr lang="vi-VN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78766"/>
                  </a:ext>
                </a:extLst>
              </a:tr>
              <a:tr h="2983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onkeyup</a:t>
                      </a:r>
                      <a:endParaRPr lang="vi-VN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xảy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thả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phím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ra</a:t>
                      </a:r>
                      <a:endParaRPr lang="vi-VN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746607"/>
                  </a:ext>
                </a:extLst>
              </a:tr>
              <a:tr h="3980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oncopy</a:t>
                      </a:r>
                      <a:endParaRPr lang="vi-VN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xảy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sao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chép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tử</a:t>
                      </a:r>
                      <a:endParaRPr lang="vi-VN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516125"/>
                  </a:ext>
                </a:extLst>
              </a:tr>
              <a:tr h="3244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 cut</a:t>
                      </a:r>
                      <a:endParaRPr lang="vi-VN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xảy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cắt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tử</a:t>
                      </a:r>
                      <a:endParaRPr lang="vi-VN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403486"/>
                  </a:ext>
                </a:extLst>
              </a:tr>
              <a:tr h="3244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onpaste</a:t>
                      </a:r>
                      <a:endParaRPr lang="vi-VN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xảy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dán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tử</a:t>
                      </a:r>
                      <a:endParaRPr lang="vi-VN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179990"/>
                  </a:ext>
                </a:extLst>
              </a:tr>
              <a:tr h="3244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onchange</a:t>
                      </a:r>
                      <a:endParaRPr lang="vi-VN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xảy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tử</a:t>
                      </a:r>
                      <a:endParaRPr lang="vi-VN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8333147"/>
                  </a:ext>
                </a:extLst>
              </a:tr>
            </a:tbl>
          </a:graphicData>
        </a:graphic>
      </p:graphicFrame>
      <p:sp>
        <p:nvSpPr>
          <p:cNvPr id="12" name="Google Shape;1747;p44">
            <a:extLst>
              <a:ext uri="{FF2B5EF4-FFF2-40B4-BE49-F238E27FC236}">
                <a16:creationId xmlns:a16="http://schemas.microsoft.com/office/drawing/2014/main" id="{E5F29AA6-8D33-4A15-ACF6-5CA9AC384651}"/>
              </a:ext>
            </a:extLst>
          </p:cNvPr>
          <p:cNvSpPr txBox="1">
            <a:spLocks/>
          </p:cNvSpPr>
          <p:nvPr/>
        </p:nvSpPr>
        <p:spPr>
          <a:xfrm>
            <a:off x="554182" y="1684287"/>
            <a:ext cx="1648690" cy="174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  <a:defRPr sz="1400" b="0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None/>
            </a:pPr>
            <a:r>
              <a:rPr lang="en-US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kiện</a:t>
            </a:r>
            <a:r>
              <a:rPr lang="en-US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: Khi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kiện</a:t>
            </a:r>
            <a:r>
              <a:rPr lang="en-US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xảy</a:t>
            </a:r>
            <a:r>
              <a:rPr lang="en-US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JavaScript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phản</a:t>
            </a:r>
            <a:r>
              <a:rPr lang="en-US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kiện</a:t>
            </a:r>
            <a:r>
              <a:rPr lang="en-US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endParaRPr lang="en-US" kern="1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Poppins"/>
              <a:buNone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n-lt"/>
              </a:rPr>
              <a:t>Sự kiện</a:t>
            </a:r>
            <a:br>
              <a:rPr lang="vi-VN" dirty="0">
                <a:latin typeface="+mn-lt"/>
              </a:rPr>
            </a:br>
            <a:endParaRPr dirty="0">
              <a:latin typeface="+mn-lt"/>
            </a:endParaRPr>
          </a:p>
        </p:txBody>
      </p:sp>
      <p:sp>
        <p:nvSpPr>
          <p:cNvPr id="1747" name="Google Shape;1747;p44"/>
          <p:cNvSpPr txBox="1">
            <a:spLocks noGrp="1"/>
          </p:cNvSpPr>
          <p:nvPr>
            <p:ph type="subTitle" idx="1"/>
          </p:nvPr>
        </p:nvSpPr>
        <p:spPr>
          <a:xfrm>
            <a:off x="2971798" y="731375"/>
            <a:ext cx="3616037" cy="423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6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en-US" sz="16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sz="16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6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6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16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6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16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6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bấm</a:t>
            </a:r>
            <a:endParaRPr lang="vi-VN" sz="1600" kern="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+mn-lt"/>
            </a:endParaRPr>
          </a:p>
        </p:txBody>
      </p:sp>
      <p:pic>
        <p:nvPicPr>
          <p:cNvPr id="26" name="Picture 25" descr="A screenshot of a computer&#10;&#10;Description automatically generated">
            <a:extLst>
              <a:ext uri="{FF2B5EF4-FFF2-40B4-BE49-F238E27FC236}">
                <a16:creationId xmlns:a16="http://schemas.microsoft.com/office/drawing/2014/main" id="{A8758706-88CE-4E93-A970-4AE8CDA66C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24000" y="1154523"/>
            <a:ext cx="6095999" cy="354395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n-lt"/>
              </a:rPr>
              <a:t>04</a:t>
            </a:r>
            <a:endParaRPr dirty="0">
              <a:latin typeface="+mn-lt"/>
            </a:endParaRPr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397065" y="2065458"/>
            <a:ext cx="714245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 dirty="0">
                <a:latin typeface="+mn-lt"/>
              </a:rPr>
              <a:t>HTML Forms và Input Elements</a:t>
            </a:r>
            <a:endParaRPr sz="3600" dirty="0">
              <a:latin typeface="+mn-lt"/>
            </a:endParaRPr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5657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latin typeface="+mn-lt"/>
              </a:rPr>
              <a:t>Cách tạo biểu mẫu HTML cơ bản với các phần tử nhập liệu</a:t>
            </a:r>
            <a:endParaRPr sz="2000" dirty="0">
              <a:latin typeface="+mn-lt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26CF38C-DFA1-4525-858F-3ABE75BAAA38}"/>
              </a:ext>
            </a:extLst>
          </p:cNvPr>
          <p:cNvSpPr txBox="1"/>
          <p:nvPr/>
        </p:nvSpPr>
        <p:spPr>
          <a:xfrm>
            <a:off x="3616614" y="947718"/>
            <a:ext cx="1423935" cy="306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File HTML</a:t>
            </a:r>
            <a:endParaRPr lang="vi-VN" kern="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7" name="Picture 7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5B90289-5B31-48AD-8DAE-B7F9874F600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29891" y="1313705"/>
            <a:ext cx="5197379" cy="331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7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latin typeface="+mn-lt"/>
              </a:rPr>
              <a:t>Cách tạo biểu mẫu HTML cơ bản với các phần tử nhập liệu</a:t>
            </a:r>
            <a:endParaRPr sz="2000" dirty="0">
              <a:latin typeface="+mn-lt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26CF38C-DFA1-4525-858F-3ABE75BAAA38}"/>
              </a:ext>
            </a:extLst>
          </p:cNvPr>
          <p:cNvSpPr txBox="1"/>
          <p:nvPr/>
        </p:nvSpPr>
        <p:spPr>
          <a:xfrm>
            <a:off x="3616614" y="947718"/>
            <a:ext cx="1423935" cy="306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vi-VN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Kết quả</a:t>
            </a:r>
            <a:endParaRPr lang="vi-VN" kern="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011B4B7-EB96-4F9C-A383-0F3826BB2DAD}"/>
              </a:ext>
            </a:extLst>
          </p:cNvPr>
          <p:cNvPicPr/>
          <p:nvPr/>
        </p:nvPicPr>
        <p:blipFill rotWithShape="1">
          <a:blip r:embed="rId3"/>
          <a:srcRect l="181" b="22494"/>
          <a:stretch/>
        </p:blipFill>
        <p:spPr>
          <a:xfrm>
            <a:off x="1616553" y="1253827"/>
            <a:ext cx="5424055" cy="323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88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latin typeface="+mn-lt"/>
              </a:rPr>
              <a:t>Cách tạo biểu mẫu HTML cơ bản với các phần tử nhập liệu</a:t>
            </a:r>
            <a:endParaRPr sz="2000" dirty="0">
              <a:latin typeface="+mn-lt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26CF38C-DFA1-4525-858F-3ABE75BAAA38}"/>
              </a:ext>
            </a:extLst>
          </p:cNvPr>
          <p:cNvSpPr txBox="1"/>
          <p:nvPr/>
        </p:nvSpPr>
        <p:spPr>
          <a:xfrm>
            <a:off x="3616614" y="947718"/>
            <a:ext cx="1423935" cy="306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File CSS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B77C8EF-F9F9-4D2F-9CCC-9865057C5EA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99235" y="1253826"/>
            <a:ext cx="5555673" cy="354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40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latin typeface="+mn-lt"/>
              </a:rPr>
              <a:t>Cách tạo biểu mẫu HTML cơ bản với các phần tử nhập liệu</a:t>
            </a:r>
            <a:endParaRPr sz="2000" dirty="0">
              <a:latin typeface="+mn-lt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26CF38C-DFA1-4525-858F-3ABE75BAAA38}"/>
              </a:ext>
            </a:extLst>
          </p:cNvPr>
          <p:cNvSpPr txBox="1"/>
          <p:nvPr/>
        </p:nvSpPr>
        <p:spPr>
          <a:xfrm>
            <a:off x="3860032" y="1017725"/>
            <a:ext cx="1423935" cy="306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File JavaScript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BB4F1A26-54B2-4610-9BAA-D0941786C20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76500" y="1448666"/>
            <a:ext cx="41910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06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n-lt"/>
              </a:rPr>
              <a:t>05</a:t>
            </a:r>
            <a:endParaRPr dirty="0">
              <a:latin typeface="+mn-lt"/>
            </a:endParaRPr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19999" y="2079325"/>
            <a:ext cx="646322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dirty="0">
                <a:latin typeface="+mn-lt"/>
              </a:rPr>
              <a:t>Quy trình phát triển Web</a:t>
            </a:r>
            <a:endParaRPr sz="4000" dirty="0">
              <a:latin typeface="+mn-lt"/>
            </a:endParaRPr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8832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49"/>
          <p:cNvSpPr txBox="1">
            <a:spLocks noGrp="1"/>
          </p:cNvSpPr>
          <p:nvPr>
            <p:ph type="title"/>
          </p:nvPr>
        </p:nvSpPr>
        <p:spPr>
          <a:xfrm>
            <a:off x="713224" y="2122600"/>
            <a:ext cx="7573301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dirty="0"/>
              <a:t>Thanks For Whatching !</a:t>
            </a:r>
            <a:endParaRPr sz="4400" dirty="0"/>
          </a:p>
        </p:txBody>
      </p:sp>
      <p:grpSp>
        <p:nvGrpSpPr>
          <p:cNvPr id="1951" name="Google Shape;1951;p49"/>
          <p:cNvGrpSpPr/>
          <p:nvPr/>
        </p:nvGrpSpPr>
        <p:grpSpPr>
          <a:xfrm>
            <a:off x="-1238838" y="-2814271"/>
            <a:ext cx="6191222" cy="6569036"/>
            <a:chOff x="-1238838" y="-2814271"/>
            <a:chExt cx="6191222" cy="6569036"/>
          </a:xfrm>
        </p:grpSpPr>
        <p:pic>
          <p:nvPicPr>
            <p:cNvPr id="1952" name="Google Shape;1952;p49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flipH="1">
              <a:off x="-860279" y="-1155525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53" name="Google Shape;1953;p49"/>
            <p:cNvGrpSpPr/>
            <p:nvPr/>
          </p:nvGrpSpPr>
          <p:grpSpPr>
            <a:xfrm>
              <a:off x="-1238838" y="-2814271"/>
              <a:ext cx="6191222" cy="6569036"/>
              <a:chOff x="-1238838" y="-2814271"/>
              <a:chExt cx="6191222" cy="6569036"/>
            </a:xfrm>
          </p:grpSpPr>
          <p:sp>
            <p:nvSpPr>
              <p:cNvPr id="1954" name="Google Shape;1954;p49"/>
              <p:cNvSpPr/>
              <p:nvPr/>
            </p:nvSpPr>
            <p:spPr>
              <a:xfrm rot="-2700000" flipH="1">
                <a:off x="-146394" y="-2093348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49"/>
              <p:cNvSpPr/>
              <p:nvPr/>
            </p:nvSpPr>
            <p:spPr>
              <a:xfrm rot="-2700000" flipH="1">
                <a:off x="-515017" y="-1565448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49"/>
              <p:cNvSpPr/>
              <p:nvPr/>
            </p:nvSpPr>
            <p:spPr>
              <a:xfrm rot="-2700000" flipH="1">
                <a:off x="194575" y="-1729713"/>
                <a:ext cx="3153371" cy="5119296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57" name="Google Shape;1957;p49"/>
              <p:cNvGrpSpPr/>
              <p:nvPr/>
            </p:nvGrpSpPr>
            <p:grpSpPr>
              <a:xfrm>
                <a:off x="3010374" y="140752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58" name="Google Shape;1958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9" name="Google Shape;1959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0" name="Google Shape;1960;p49"/>
              <p:cNvGrpSpPr/>
              <p:nvPr/>
            </p:nvGrpSpPr>
            <p:grpSpPr>
              <a:xfrm>
                <a:off x="1890399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1" name="Google Shape;1961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2" name="Google Shape;1962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3" name="Google Shape;1963;p49"/>
              <p:cNvGrpSpPr/>
              <p:nvPr/>
            </p:nvGrpSpPr>
            <p:grpSpPr>
              <a:xfrm>
                <a:off x="2755474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4" name="Google Shape;1964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5" name="Google Shape;1965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6" name="Google Shape;1966;p49"/>
              <p:cNvGrpSpPr/>
              <p:nvPr/>
            </p:nvGrpSpPr>
            <p:grpSpPr>
              <a:xfrm>
                <a:off x="1290099" y="539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7" name="Google Shape;1967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8" name="Google Shape;1968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9" name="Google Shape;1969;p49"/>
              <p:cNvGrpSpPr/>
              <p:nvPr/>
            </p:nvGrpSpPr>
            <p:grpSpPr>
              <a:xfrm>
                <a:off x="2022774" y="671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1970" name="Google Shape;1970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1" name="Google Shape;1971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72" name="Google Shape;1972;p49"/>
          <p:cNvGrpSpPr/>
          <p:nvPr/>
        </p:nvGrpSpPr>
        <p:grpSpPr>
          <a:xfrm>
            <a:off x="4571996" y="2268220"/>
            <a:ext cx="5022035" cy="4764449"/>
            <a:chOff x="4571996" y="2268220"/>
            <a:chExt cx="5022035" cy="4764449"/>
          </a:xfrm>
        </p:grpSpPr>
        <p:pic>
          <p:nvPicPr>
            <p:cNvPr id="1973" name="Google Shape;1973;p49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74" name="Google Shape;1974;p49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1975" name="Google Shape;1975;p49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1976" name="Google Shape;1976;p49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" name="Google Shape;1977;p49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78" name="Google Shape;1978;p49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1979" name="Google Shape;1979;p49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0" name="Google Shape;1980;p49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1" name="Google Shape;1981;p49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82" name="Google Shape;1982;p49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983" name="Google Shape;1983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984" name="Google Shape;1984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85" name="Google Shape;1985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986" name="Google Shape;1986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7" name="Google Shape;1987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8" name="Google Shape;1988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9" name="Google Shape;1989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0" name="Google Shape;1990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991" name="Google Shape;1991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92" name="Google Shape;1992;p49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993" name="Google Shape;1993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994" name="Google Shape;1994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95" name="Google Shape;1995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996" name="Google Shape;1996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7" name="Google Shape;1997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8" name="Google Shape;1998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9" name="Google Shape;1999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0" name="Google Shape;2000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001" name="Google Shape;2001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2" name="Google Shape;2002;p49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2003" name="Google Shape;2003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2004" name="Google Shape;2004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005" name="Google Shape;2005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2006" name="Google Shape;2006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7" name="Google Shape;2007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8" name="Google Shape;2008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9" name="Google Shape;2009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10" name="Google Shape;2010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011" name="Google Shape;2011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12" name="Google Shape;2012;p49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2013" name="Google Shape;2013;p49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4" name="Google Shape;2014;p49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15" name="Google Shape;2015;p49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2016" name="Google Shape;2016;p4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4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8" name="Google Shape;2018;p49"/>
          <p:cNvGrpSpPr/>
          <p:nvPr/>
        </p:nvGrpSpPr>
        <p:grpSpPr>
          <a:xfrm>
            <a:off x="774450" y="3019701"/>
            <a:ext cx="5944442" cy="134100"/>
            <a:chOff x="774450" y="3019701"/>
            <a:chExt cx="5944442" cy="134100"/>
          </a:xfrm>
        </p:grpSpPr>
        <p:sp>
          <p:nvSpPr>
            <p:cNvPr id="2019" name="Google Shape;2019;p49"/>
            <p:cNvSpPr/>
            <p:nvPr/>
          </p:nvSpPr>
          <p:spPr>
            <a:xfrm>
              <a:off x="6584792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20" name="Google Shape;2020;p49"/>
            <p:cNvCxnSpPr/>
            <p:nvPr/>
          </p:nvCxnSpPr>
          <p:spPr>
            <a:xfrm>
              <a:off x="774450" y="3086750"/>
              <a:ext cx="5848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21" name="Google Shape;2021;p49"/>
            <p:cNvSpPr/>
            <p:nvPr/>
          </p:nvSpPr>
          <p:spPr>
            <a:xfrm>
              <a:off x="6614904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>
                <a:solidFill>
                  <a:schemeClr val="dk2"/>
                </a:solidFill>
                <a:latin typeface="+mn-lt"/>
                <a:ea typeface="IBM Plex Mono"/>
                <a:cs typeface="IBM Plex Mono"/>
                <a:sym typeface="IBM Plex Mono"/>
              </a:rPr>
              <a:t>Cách tạo 1 file HTML cơ bản</a:t>
            </a:r>
            <a:endParaRPr sz="3200" dirty="0">
              <a:solidFill>
                <a:schemeClr val="dk2"/>
              </a:solidFill>
              <a:latin typeface="+mn-lt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n-lt"/>
              </a:rPr>
              <a:t>Công cụ</a:t>
            </a:r>
            <a:endParaRPr dirty="0">
              <a:latin typeface="+mn-lt"/>
            </a:endParaRPr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307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Poppins" panose="00000500000000000000" pitchFamily="2" charset="0"/>
              </a:rPr>
              <a:t>Sử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Poppins" panose="00000500000000000000" pitchFamily="2" charset="0"/>
              </a:rPr>
              <a:t>dụng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Poppins" panose="00000500000000000000" pitchFamily="2" charset="0"/>
              </a:rPr>
              <a:t>các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Poppins" panose="00000500000000000000" pitchFamily="2" charset="0"/>
              </a:rPr>
              <a:t>trình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Poppins" panose="00000500000000000000" pitchFamily="2" charset="0"/>
              </a:rPr>
              <a:t>soạn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Poppins" panose="00000500000000000000" pitchFamily="2" charset="0"/>
              </a:rPr>
              <a:t>thảo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Poppins" panose="00000500000000000000" pitchFamily="2" charset="0"/>
              </a:rPr>
              <a:t>như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Poppins" panose="00000500000000000000" pitchFamily="2" charset="0"/>
              </a:rPr>
              <a:t>Sublimetext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Poppins" panose="00000500000000000000" pitchFamily="2" charset="0"/>
              </a:rPr>
              <a:t>, Notepad,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Poppins" panose="00000500000000000000" pitchFamily="2" charset="0"/>
              </a:rPr>
              <a:t>Vscode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Poppins" panose="00000500000000000000" pitchFamily="2" charset="0"/>
              </a:rPr>
              <a:t>, ...</a:t>
            </a:r>
            <a:endParaRPr lang="vi-VN" kern="100" dirty="0">
              <a:effectLst/>
              <a:latin typeface="+mn-lt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dirty="0">
              <a:latin typeface="+mn-lt"/>
              <a:cs typeface="Poppins" panose="00000500000000000000" pitchFamily="2" charset="0"/>
            </a:endParaRPr>
          </a:p>
        </p:txBody>
      </p:sp>
      <p:sp>
        <p:nvSpPr>
          <p:cNvPr id="1470" name="Google Shape;1470;p37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Lưu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tên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file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định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dạng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.htm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hoặc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.html</a:t>
            </a:r>
            <a:endParaRPr lang="vi-VN" kern="1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471" name="Google Shape;1471;p37"/>
          <p:cNvSpPr txBox="1">
            <a:spLocks noGrp="1"/>
          </p:cNvSpPr>
          <p:nvPr>
            <p:ph type="subTitle" idx="3"/>
          </p:nvPr>
        </p:nvSpPr>
        <p:spPr>
          <a:xfrm>
            <a:off x="2896200" y="3972622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Viết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nội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dung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file HTML</a:t>
            </a:r>
            <a:endParaRPr lang="vi-VN" kern="1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01</a:t>
            </a:r>
            <a:endParaRPr dirty="0">
              <a:latin typeface="+mn-lt"/>
            </a:endParaRPr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2896200" y="3086802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03</a:t>
            </a:r>
            <a:endParaRPr dirty="0">
              <a:latin typeface="+mn-lt"/>
            </a:endParaRPr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02</a:t>
            </a:r>
            <a:endParaRPr dirty="0">
              <a:latin typeface="+mn-lt"/>
            </a:endParaRPr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n-lt"/>
                <a:cs typeface="Arial" panose="020B0604020202020204" pitchFamily="34" charset="0"/>
              </a:rPr>
              <a:t>Định dạng</a:t>
            </a:r>
            <a:endParaRPr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4"/>
          </p:nvPr>
        </p:nvSpPr>
        <p:spPr>
          <a:xfrm>
            <a:off x="2896200" y="3636426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n-lt"/>
              </a:rPr>
              <a:t>Nội dung</a:t>
            </a: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>
                <a:solidFill>
                  <a:schemeClr val="dk2"/>
                </a:solidFill>
                <a:latin typeface="+mn-lt"/>
                <a:ea typeface="IBM Plex Mono"/>
                <a:cs typeface="IBM Plex Mono"/>
                <a:sym typeface="IBM Plex Mono"/>
              </a:rPr>
              <a:t>Cách tạo 1 file HTML cơ bản</a:t>
            </a:r>
            <a:endParaRPr sz="3200" dirty="0">
              <a:solidFill>
                <a:schemeClr val="dk2"/>
              </a:solidFill>
              <a:latin typeface="+mn-lt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8204DDA-819A-4E79-BD8C-F7E428BFC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122506"/>
            <a:ext cx="7024692" cy="449985"/>
          </a:xfrm>
        </p:spPr>
        <p:txBody>
          <a:bodyPr/>
          <a:lstStyle/>
          <a:p>
            <a:pPr marL="270510">
              <a:lnSpc>
                <a:spcPct val="107000"/>
              </a:lnSpc>
              <a:spcAft>
                <a:spcPts val="800"/>
              </a:spcAft>
            </a:pP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vi-VN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web với tiêu đề, đoạn văn bản, hình ảnh và siêu liên kết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ACB6D71-E1D2-4BFB-AD77-77AE97CF168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10374" y="1677272"/>
            <a:ext cx="5923252" cy="291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9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Cú pháp và các phần tử HTML cơ bản</a:t>
            </a:r>
            <a:endParaRPr dirty="0"/>
          </a:p>
        </p:txBody>
      </p:sp>
      <p:sp>
        <p:nvSpPr>
          <p:cNvPr id="2124" name="Google Shape;2124;p54"/>
          <p:cNvSpPr txBox="1"/>
          <p:nvPr/>
        </p:nvSpPr>
        <p:spPr>
          <a:xfrm>
            <a:off x="3833581" y="1256983"/>
            <a:ext cx="4404642" cy="806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rgbClr val="172B4D"/>
                </a:solidFill>
                <a:latin typeface="+mn-lt"/>
              </a:rPr>
              <a:t>K</a:t>
            </a:r>
            <a:r>
              <a:rPr lang="vi-VN" b="0" i="0" dirty="0">
                <a:solidFill>
                  <a:srgbClr val="172B4D"/>
                </a:solidFill>
                <a:effectLst/>
                <a:latin typeface="+mn-lt"/>
              </a:rPr>
              <a:t>hai báo chuẩn của HTML và XHTML. </a:t>
            </a:r>
            <a:r>
              <a:rPr lang="vi-VN" dirty="0">
                <a:solidFill>
                  <a:srgbClr val="172B4D"/>
                </a:solidFill>
                <a:latin typeface="+mn-lt"/>
              </a:rPr>
              <a:t>Giúp </a:t>
            </a:r>
            <a:r>
              <a:rPr lang="vi-VN" b="0" i="0" dirty="0">
                <a:solidFill>
                  <a:srgbClr val="172B4D"/>
                </a:solidFill>
                <a:effectLst/>
                <a:latin typeface="+mn-lt"/>
              </a:rPr>
              <a:t>trình duyệt có thể hiểu được website đang sử dụng ngôn ngữ HTML nào</a:t>
            </a:r>
            <a:endParaRPr lang="en-US" dirty="0">
              <a:solidFill>
                <a:schemeClr val="dk1"/>
              </a:solidFill>
              <a:latin typeface="+mn-lt"/>
              <a:ea typeface="Poppins"/>
              <a:cs typeface="Poppins"/>
              <a:sym typeface="Poppins"/>
            </a:endParaRPr>
          </a:p>
        </p:txBody>
      </p:sp>
      <p:sp>
        <p:nvSpPr>
          <p:cNvPr id="2125" name="Google Shape;2125;p54"/>
          <p:cNvSpPr txBox="1"/>
          <p:nvPr/>
        </p:nvSpPr>
        <p:spPr>
          <a:xfrm>
            <a:off x="1453226" y="1363563"/>
            <a:ext cx="173704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&lt;!DOCTYPE html&gt;</a:t>
            </a:r>
            <a:endParaRPr b="1" dirty="0">
              <a:solidFill>
                <a:schemeClr val="dk1"/>
              </a:solidFill>
              <a:latin typeface="+mn-lt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26" name="Google Shape;2126;p54"/>
          <p:cNvSpPr txBox="1"/>
          <p:nvPr/>
        </p:nvSpPr>
        <p:spPr>
          <a:xfrm>
            <a:off x="442875" y="1363563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30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7" name="Google Shape;2127;p54"/>
          <p:cNvSpPr txBox="1"/>
          <p:nvPr/>
        </p:nvSpPr>
        <p:spPr>
          <a:xfrm>
            <a:off x="3804176" y="2345005"/>
            <a:ext cx="4341000" cy="446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vi-VN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hứa toàn bộ các dòng lệnh html bên trong</a:t>
            </a:r>
            <a:endParaRPr b="1" dirty="0">
              <a:solidFill>
                <a:schemeClr val="dk1"/>
              </a:solidFill>
              <a:latin typeface="Arial" panose="020B0604020202020204" pitchFamily="34" charset="0"/>
              <a:ea typeface="Poppins"/>
              <a:cs typeface="Arial" panose="020B0604020202020204" pitchFamily="34" charset="0"/>
              <a:sym typeface="Poppins"/>
            </a:endParaRPr>
          </a:p>
        </p:txBody>
      </p:sp>
      <p:sp>
        <p:nvSpPr>
          <p:cNvPr id="2128" name="Google Shape;2128;p54"/>
          <p:cNvSpPr txBox="1"/>
          <p:nvPr/>
        </p:nvSpPr>
        <p:spPr>
          <a:xfrm>
            <a:off x="1453226" y="2284177"/>
            <a:ext cx="185224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vi-VN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hẻ </a:t>
            </a:r>
            <a:r>
              <a:rPr lang="vi-VN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&lt;html&gt; &lt;/html&gt;</a:t>
            </a:r>
            <a:endParaRPr b="1" dirty="0">
              <a:solidFill>
                <a:schemeClr val="dk1"/>
              </a:solidFill>
              <a:latin typeface="Arial" panose="020B0604020202020204" pitchFamily="34" charset="0"/>
              <a:ea typeface="IBM Plex Mono"/>
              <a:cs typeface="Arial" panose="020B0604020202020204" pitchFamily="34" charset="0"/>
              <a:sym typeface="IBM Plex Mono"/>
            </a:endParaRPr>
          </a:p>
        </p:txBody>
      </p:sp>
      <p:sp>
        <p:nvSpPr>
          <p:cNvPr id="2129" name="Google Shape;2129;p54"/>
          <p:cNvSpPr txBox="1"/>
          <p:nvPr/>
        </p:nvSpPr>
        <p:spPr>
          <a:xfrm>
            <a:off x="444050" y="2283750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30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0" name="Google Shape;2130;p54"/>
          <p:cNvSpPr txBox="1"/>
          <p:nvPr/>
        </p:nvSpPr>
        <p:spPr>
          <a:xfrm>
            <a:off x="3833581" y="3043947"/>
            <a:ext cx="4527444" cy="80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vi-VN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hứa thông tin của webpage và đặc trưng bởi thẻ</a:t>
            </a:r>
            <a:r>
              <a:rPr lang="vi-VN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&lt;title&gt;&lt;/title&gt;</a:t>
            </a:r>
            <a:r>
              <a:rPr lang="vi-VN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mà mặc định sẽ không được hiển thị trên web</a:t>
            </a:r>
            <a:endParaRPr dirty="0">
              <a:solidFill>
                <a:schemeClr val="dk1"/>
              </a:solidFill>
              <a:latin typeface="Arial" panose="020B0604020202020204" pitchFamily="34" charset="0"/>
              <a:ea typeface="Poppins"/>
              <a:cs typeface="Arial" panose="020B0604020202020204" pitchFamily="34" charset="0"/>
              <a:sym typeface="Poppins"/>
            </a:endParaRPr>
          </a:p>
        </p:txBody>
      </p:sp>
      <p:sp>
        <p:nvSpPr>
          <p:cNvPr id="2131" name="Google Shape;2131;p54"/>
          <p:cNvSpPr txBox="1"/>
          <p:nvPr/>
        </p:nvSpPr>
        <p:spPr>
          <a:xfrm>
            <a:off x="1453226" y="3151500"/>
            <a:ext cx="185224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vi-VN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hẻ </a:t>
            </a:r>
            <a:r>
              <a:rPr lang="vi-VN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&lt;head&gt;&lt;/head&gt;</a:t>
            </a:r>
            <a:endParaRPr b="1" dirty="0">
              <a:solidFill>
                <a:schemeClr val="dk1"/>
              </a:solidFill>
              <a:latin typeface="Arial" panose="020B0604020202020204" pitchFamily="34" charset="0"/>
              <a:ea typeface="IBM Plex Mono"/>
              <a:cs typeface="Arial" panose="020B0604020202020204" pitchFamily="34" charset="0"/>
              <a:sym typeface="IBM Plex Mono"/>
            </a:endParaRPr>
          </a:p>
        </p:txBody>
      </p:sp>
      <p:sp>
        <p:nvSpPr>
          <p:cNvPr id="2132" name="Google Shape;2132;p54"/>
          <p:cNvSpPr txBox="1"/>
          <p:nvPr/>
        </p:nvSpPr>
        <p:spPr>
          <a:xfrm>
            <a:off x="442875" y="3146914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30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3" name="Google Shape;2133;p54"/>
          <p:cNvSpPr txBox="1"/>
          <p:nvPr/>
        </p:nvSpPr>
        <p:spPr>
          <a:xfrm>
            <a:off x="3804176" y="4041764"/>
            <a:ext cx="434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vi-VN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vi-VN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hứa toàn bộ nội dung html sẽ hiển thị lên trên trang web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rial" panose="020B0604020202020204" pitchFamily="34" charset="0"/>
              <a:ea typeface="Poppins"/>
              <a:cs typeface="Arial" panose="020B0604020202020204" pitchFamily="34" charset="0"/>
              <a:sym typeface="Poppins"/>
            </a:endParaRPr>
          </a:p>
        </p:txBody>
      </p:sp>
      <p:sp>
        <p:nvSpPr>
          <p:cNvPr id="2134" name="Google Shape;2134;p54"/>
          <p:cNvSpPr txBox="1"/>
          <p:nvPr/>
        </p:nvSpPr>
        <p:spPr>
          <a:xfrm>
            <a:off x="1453226" y="4042200"/>
            <a:ext cx="185224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Thẻ </a:t>
            </a:r>
            <a:r>
              <a:rPr lang="vi-VN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&lt;body&gt;&lt;/body&gt;</a:t>
            </a:r>
            <a:endParaRPr b="1" dirty="0">
              <a:solidFill>
                <a:schemeClr val="dk1"/>
              </a:solidFill>
              <a:latin typeface="Arial" panose="020B0604020202020204" pitchFamily="34" charset="0"/>
              <a:ea typeface="IBM Plex Mono"/>
              <a:cs typeface="Arial" panose="020B0604020202020204" pitchFamily="34" charset="0"/>
              <a:sym typeface="IBM Plex Mono"/>
            </a:endParaRPr>
          </a:p>
        </p:txBody>
      </p:sp>
      <p:sp>
        <p:nvSpPr>
          <p:cNvPr id="2135" name="Google Shape;2135;p54"/>
          <p:cNvSpPr txBox="1"/>
          <p:nvPr/>
        </p:nvSpPr>
        <p:spPr>
          <a:xfrm>
            <a:off x="442875" y="4041764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30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41190A-842A-4ADF-A7E0-8AB531902177}"/>
              </a:ext>
            </a:extLst>
          </p:cNvPr>
          <p:cNvCxnSpPr>
            <a:stCxn id="2126" idx="3"/>
            <a:endCxn id="2125" idx="1"/>
          </p:cNvCxnSpPr>
          <p:nvPr/>
        </p:nvCxnSpPr>
        <p:spPr>
          <a:xfrm>
            <a:off x="1165275" y="1651563"/>
            <a:ext cx="28795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A47ACA0-8B1C-4EF2-8D28-C4F113C93053}"/>
              </a:ext>
            </a:extLst>
          </p:cNvPr>
          <p:cNvCxnSpPr>
            <a:cxnSpLocks/>
            <a:stCxn id="2125" idx="3"/>
            <a:endCxn id="2124" idx="1"/>
          </p:cNvCxnSpPr>
          <p:nvPr/>
        </p:nvCxnSpPr>
        <p:spPr>
          <a:xfrm>
            <a:off x="3190275" y="1651563"/>
            <a:ext cx="643306" cy="878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243E19E-8B78-4E73-A03F-8C06BB8DA670}"/>
              </a:ext>
            </a:extLst>
          </p:cNvPr>
          <p:cNvCxnSpPr>
            <a:cxnSpLocks/>
            <a:stCxn id="2129" idx="3"/>
            <a:endCxn id="2128" idx="1"/>
          </p:cNvCxnSpPr>
          <p:nvPr/>
        </p:nvCxnSpPr>
        <p:spPr>
          <a:xfrm>
            <a:off x="1166450" y="2571750"/>
            <a:ext cx="286776" cy="42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EC9627A-ED4F-44E2-A76D-CDEA5230E377}"/>
              </a:ext>
            </a:extLst>
          </p:cNvPr>
          <p:cNvCxnSpPr>
            <a:cxnSpLocks/>
            <a:stCxn id="2128" idx="3"/>
            <a:endCxn id="2127" idx="1"/>
          </p:cNvCxnSpPr>
          <p:nvPr/>
        </p:nvCxnSpPr>
        <p:spPr>
          <a:xfrm flipV="1">
            <a:off x="3305475" y="2568451"/>
            <a:ext cx="498701" cy="372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6" name="Straight Connector 2115">
            <a:extLst>
              <a:ext uri="{FF2B5EF4-FFF2-40B4-BE49-F238E27FC236}">
                <a16:creationId xmlns:a16="http://schemas.microsoft.com/office/drawing/2014/main" id="{596BB72D-CF61-48CB-A744-6EB1140E8CF2}"/>
              </a:ext>
            </a:extLst>
          </p:cNvPr>
          <p:cNvCxnSpPr>
            <a:stCxn id="2132" idx="3"/>
            <a:endCxn id="2131" idx="1"/>
          </p:cNvCxnSpPr>
          <p:nvPr/>
        </p:nvCxnSpPr>
        <p:spPr>
          <a:xfrm>
            <a:off x="1165275" y="3434914"/>
            <a:ext cx="287951" cy="458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8" name="Straight Arrow Connector 2117">
            <a:extLst>
              <a:ext uri="{FF2B5EF4-FFF2-40B4-BE49-F238E27FC236}">
                <a16:creationId xmlns:a16="http://schemas.microsoft.com/office/drawing/2014/main" id="{40884E45-5F68-4746-B1C7-FB8D66975CF5}"/>
              </a:ext>
            </a:extLst>
          </p:cNvPr>
          <p:cNvCxnSpPr>
            <a:cxnSpLocks/>
            <a:stCxn id="2131" idx="3"/>
            <a:endCxn id="2130" idx="1"/>
          </p:cNvCxnSpPr>
          <p:nvPr/>
        </p:nvCxnSpPr>
        <p:spPr>
          <a:xfrm>
            <a:off x="3305475" y="3439500"/>
            <a:ext cx="528106" cy="780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8" name="Straight Connector 2147">
            <a:extLst>
              <a:ext uri="{FF2B5EF4-FFF2-40B4-BE49-F238E27FC236}">
                <a16:creationId xmlns:a16="http://schemas.microsoft.com/office/drawing/2014/main" id="{AEA358DD-0F67-4132-BDAA-76C0E9D25537}"/>
              </a:ext>
            </a:extLst>
          </p:cNvPr>
          <p:cNvCxnSpPr>
            <a:stCxn id="2135" idx="3"/>
            <a:endCxn id="2134" idx="1"/>
          </p:cNvCxnSpPr>
          <p:nvPr/>
        </p:nvCxnSpPr>
        <p:spPr>
          <a:xfrm>
            <a:off x="1165275" y="4329764"/>
            <a:ext cx="287951" cy="43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0" name="Straight Arrow Connector 2149">
            <a:extLst>
              <a:ext uri="{FF2B5EF4-FFF2-40B4-BE49-F238E27FC236}">
                <a16:creationId xmlns:a16="http://schemas.microsoft.com/office/drawing/2014/main" id="{70CA7ABA-06A2-4CD8-BB75-BE80291B56CC}"/>
              </a:ext>
            </a:extLst>
          </p:cNvPr>
          <p:cNvCxnSpPr>
            <a:stCxn id="2134" idx="3"/>
            <a:endCxn id="2133" idx="1"/>
          </p:cNvCxnSpPr>
          <p:nvPr/>
        </p:nvCxnSpPr>
        <p:spPr>
          <a:xfrm flipV="1">
            <a:off x="3305475" y="4328114"/>
            <a:ext cx="498701" cy="208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93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Cú pháp và các phần tử HTML cơ bản</a:t>
            </a:r>
            <a:endParaRPr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52D14B3-D09B-4CF0-82ED-2D81F51DD57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83327"/>
            <a:ext cx="5299364" cy="267739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B863CB-B68E-40C4-B773-6CA2C01B0582}"/>
              </a:ext>
            </a:extLst>
          </p:cNvPr>
          <p:cNvSpPr txBox="1"/>
          <p:nvPr/>
        </p:nvSpPr>
        <p:spPr>
          <a:xfrm>
            <a:off x="3595255" y="1313205"/>
            <a:ext cx="1461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i="1" dirty="0"/>
              <a:t>Giao diện demo</a:t>
            </a:r>
          </a:p>
        </p:txBody>
      </p:sp>
    </p:spTree>
    <p:extLst>
      <p:ext uri="{BB962C8B-B14F-4D97-AF65-F5344CB8AC3E}">
        <p14:creationId xmlns:p14="http://schemas.microsoft.com/office/powerpoint/2010/main" val="150630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n-lt"/>
              </a:rPr>
              <a:t>02</a:t>
            </a:r>
            <a:endParaRPr dirty="0">
              <a:latin typeface="+mn-lt"/>
            </a:endParaRPr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19999" y="2079325"/>
            <a:ext cx="646322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dirty="0">
                <a:latin typeface="+mn-lt"/>
              </a:rPr>
              <a:t>Cơ bản về CSS</a:t>
            </a:r>
            <a:endParaRPr sz="4400" dirty="0">
              <a:latin typeface="+mn-lt"/>
            </a:endParaRPr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2094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>
                <a:latin typeface="+mn-lt"/>
              </a:rPr>
              <a:t>Thêm kiểu cho trang web bằng CSS</a:t>
            </a:r>
            <a:endParaRPr sz="2400" dirty="0">
              <a:latin typeface="+mn-lt"/>
            </a:endParaRPr>
          </a:p>
        </p:txBody>
      </p:sp>
      <p:sp>
        <p:nvSpPr>
          <p:cNvPr id="1637" name="Google Shape;1637;p41"/>
          <p:cNvSpPr txBox="1">
            <a:spLocks noGrp="1"/>
          </p:cNvSpPr>
          <p:nvPr>
            <p:ph type="subTitle" idx="2"/>
          </p:nvPr>
        </p:nvSpPr>
        <p:spPr>
          <a:xfrm>
            <a:off x="720000" y="2038350"/>
            <a:ext cx="7454182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vi-VN" sz="1800" kern="10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ùng các thuộc tính về kiểu cách (</a:t>
            </a:r>
            <a:r>
              <a:rPr lang="vi-VN" sz="1800" u="sng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  <a:hlinkClick r:id="rId3" tooltip="Thuộc tính Style trong HTML "/>
              </a:rPr>
              <a:t>Style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) trong các phần tử HTML</a:t>
            </a:r>
            <a:endParaRPr lang="vi-VN" sz="1800" kern="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  <p:sp>
        <p:nvSpPr>
          <p:cNvPr id="1639" name="Google Shape;1639;p41"/>
          <p:cNvSpPr txBox="1">
            <a:spLocks noGrp="1"/>
          </p:cNvSpPr>
          <p:nvPr>
            <p:ph type="subTitle" idx="4"/>
          </p:nvPr>
        </p:nvSpPr>
        <p:spPr>
          <a:xfrm>
            <a:off x="720000" y="1603775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01 : </a:t>
            </a:r>
            <a:r>
              <a:rPr lang="vi-VN" dirty="0">
                <a:latin typeface="+mn-lt"/>
              </a:rPr>
              <a:t>Inline</a:t>
            </a:r>
            <a:endParaRPr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12BECC-4E15-4AA5-A8A2-16AAADC9B49F}"/>
              </a:ext>
            </a:extLst>
          </p:cNvPr>
          <p:cNvSpPr txBox="1"/>
          <p:nvPr/>
        </p:nvSpPr>
        <p:spPr>
          <a:xfrm>
            <a:off x="720000" y="1073897"/>
            <a:ext cx="5635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800" kern="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CSS được thêm vào các phần tử HTML bằng 3 cách:</a:t>
            </a:r>
            <a:endParaRPr lang="vi-VN" sz="1800" kern="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dirty="0">
              <a:latin typeface="+mn-lt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FDF91FC-2F89-483A-8A95-A7F61F5ACFF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648692" y="2679297"/>
            <a:ext cx="5022272" cy="1320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>
                <a:latin typeface="+mn-lt"/>
              </a:rPr>
              <a:t>Thêm kiểu cho trang web bằng CSS</a:t>
            </a:r>
            <a:endParaRPr sz="2400" dirty="0">
              <a:latin typeface="+mn-lt"/>
            </a:endParaRPr>
          </a:p>
        </p:txBody>
      </p:sp>
      <p:sp>
        <p:nvSpPr>
          <p:cNvPr id="1637" name="Google Shape;1637;p41"/>
          <p:cNvSpPr txBox="1">
            <a:spLocks noGrp="1"/>
          </p:cNvSpPr>
          <p:nvPr>
            <p:ph type="subTitle" idx="2"/>
          </p:nvPr>
        </p:nvSpPr>
        <p:spPr>
          <a:xfrm>
            <a:off x="720000" y="1732350"/>
            <a:ext cx="7454182" cy="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 &lt;style&gt; 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u="sng" kern="1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  <a:hlinkClick r:id="rId3" tooltip="Phần tử Head trong HTML "/>
              </a:rPr>
              <a:t>phần</a:t>
            </a:r>
            <a:r>
              <a:rPr lang="en-US" sz="1800" u="sng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  <a:hlinkClick r:id="rId3" tooltip="Phần tử Head trong HTML "/>
              </a:rPr>
              <a:t> </a:t>
            </a:r>
            <a:r>
              <a:rPr lang="en-US" sz="1800" u="none" strike="noStrike" kern="1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  <a:hlinkClick r:id="rId3" tooltip="Phần tử Head trong HTML "/>
              </a:rPr>
              <a:t>&lt;head&gt;</a:t>
            </a:r>
            <a:endParaRPr lang="vi-VN" sz="1800" kern="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  <p:sp>
        <p:nvSpPr>
          <p:cNvPr id="1639" name="Google Shape;1639;p41"/>
          <p:cNvSpPr txBox="1">
            <a:spLocks noGrp="1"/>
          </p:cNvSpPr>
          <p:nvPr>
            <p:ph type="subTitle" idx="4"/>
          </p:nvPr>
        </p:nvSpPr>
        <p:spPr>
          <a:xfrm>
            <a:off x="720000" y="1256372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02 : </a:t>
            </a:r>
            <a:r>
              <a:rPr lang="vi-VN" dirty="0">
                <a:latin typeface="+mn-lt"/>
              </a:rPr>
              <a:t>Internal</a:t>
            </a:r>
            <a:endParaRPr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D8106C-F039-45AA-9757-C9C3DADB0C7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22672" y="2373297"/>
            <a:ext cx="5848837" cy="178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64427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981</Words>
  <Application>Microsoft Office PowerPoint</Application>
  <PresentationFormat>On-screen Show (16:9)</PresentationFormat>
  <Paragraphs>118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Poppins</vt:lpstr>
      <vt:lpstr>IBM Plex Mono</vt:lpstr>
      <vt:lpstr>Source Code Pro</vt:lpstr>
      <vt:lpstr>Arial</vt:lpstr>
      <vt:lpstr>Roboto Condensed Light</vt:lpstr>
      <vt:lpstr>Introduction to Coding Workshop by Slidesgo</vt:lpstr>
      <vt:lpstr>Công Nghệ Web  Giáo viên hướng dẫn : Nguyễn Thị Hạnh</vt:lpstr>
      <vt:lpstr>01</vt:lpstr>
      <vt:lpstr>Cách tạo 1 file HTML cơ bản</vt:lpstr>
      <vt:lpstr>Cách tạo 1 file HTML cơ bản</vt:lpstr>
      <vt:lpstr>Cú pháp và các phần tử HTML cơ bản</vt:lpstr>
      <vt:lpstr>Cú pháp và các phần tử HTML cơ bản</vt:lpstr>
      <vt:lpstr>02</vt:lpstr>
      <vt:lpstr>Thêm kiểu cho trang web bằng CSS</vt:lpstr>
      <vt:lpstr>Thêm kiểu cho trang web bằng CSS</vt:lpstr>
      <vt:lpstr>Thêm kiểu cho trang web bằng CSS</vt:lpstr>
      <vt:lpstr>Tạo các lớp và áp dụng kiểu</vt:lpstr>
      <vt:lpstr>Tạo các lớp và áp dụng kiểu</vt:lpstr>
      <vt:lpstr>Tạo các lớp và áp dụng kiểu</vt:lpstr>
      <vt:lpstr>Tạo các lớp và áp dụng kiểu</vt:lpstr>
      <vt:lpstr>Tạo các lớp và áp dụng kiểu</vt:lpstr>
      <vt:lpstr>Thử nghiệm với các thuộc tính Css cơ bản</vt:lpstr>
      <vt:lpstr>03</vt:lpstr>
      <vt:lpstr>PowerPoint Presentation</vt:lpstr>
      <vt:lpstr>JavaScript cơ bản</vt:lpstr>
      <vt:lpstr>Biến trong JavaScript</vt:lpstr>
      <vt:lpstr>Sự kiện</vt:lpstr>
      <vt:lpstr>Sự kiện </vt:lpstr>
      <vt:lpstr>04</vt:lpstr>
      <vt:lpstr>Cách tạo biểu mẫu HTML cơ bản với các phần tử nhập liệu</vt:lpstr>
      <vt:lpstr>Cách tạo biểu mẫu HTML cơ bản với các phần tử nhập liệu</vt:lpstr>
      <vt:lpstr>Cách tạo biểu mẫu HTML cơ bản với các phần tử nhập liệu</vt:lpstr>
      <vt:lpstr>Cách tạo biểu mẫu HTML cơ bản với các phần tử nhập liệu</vt:lpstr>
      <vt:lpstr>05</vt:lpstr>
      <vt:lpstr>Thanks For Whatching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Công Nghệ Web  Giáo viên hướng dẫn : Nguyễn Thị Hạnh</dc:title>
  <cp:lastModifiedBy>Đỗ Hưng</cp:lastModifiedBy>
  <cp:revision>21</cp:revision>
  <dcterms:modified xsi:type="dcterms:W3CDTF">2023-09-23T12:56:34Z</dcterms:modified>
</cp:coreProperties>
</file>