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-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8EDE-C9D4-38DF-170C-7985EADD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749FD-22F9-3595-DFF6-CCBD24567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34C3-5E2C-9EC5-5BA4-A91573CA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8DAC-C36C-9EE1-EB9D-9F187FDB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B8C4-1B3A-5C78-18A2-46BD7936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93A0-2886-42FA-DBE4-6237213E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88541-9B03-443D-73C9-87BBBF485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92A9-699D-B2B8-465D-1164B7B6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8F1B1-717D-5691-A341-2ECAB2C9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C9C8-5F7F-E06C-B889-BD03C139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CB2F0-1F1F-932C-8281-14208E121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0287-6ABD-3362-F1CF-8C44BD17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8687-37DA-AE19-D8CE-4D6D09A3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52C9-464C-26A9-0B29-D711A24F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F328-49FC-105A-1158-3BD20B6C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9194-36CB-AC1C-163D-193FCCC6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A410-8402-17A7-FCC2-C8016CDC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731F-74A2-C3C2-1990-41A92717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7269-73BE-0EBA-BFD0-A10418CB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24C0-DDE5-2217-5CA7-06F2D36A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6679-8BA6-3642-67EA-0637CDB5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00CA-ED47-2609-E156-36C21497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C6B5-EEA1-D959-8B66-BBB9DC79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7545-579E-7943-B0A5-EFA71420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42BB-57EB-AF79-3545-7ED68369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54D2-2215-E091-DD79-B57F2B35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C6D0-040A-4A7F-BE18-5C51DBB7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0B9B8-6D90-B0D0-1C5E-7B72812E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6BF6E-F859-F671-8D23-3832CF50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2C48-B385-9A5C-17E4-2E334B20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8B02-7F70-B1E8-53F7-11A47180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8B07-DAA0-161C-DC4C-1E0F80EF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F7DC-EA55-DB34-AA8B-E3C845D7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20EAA-659A-DC41-389F-111EBA31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C3B64-1E38-439B-D50D-C7B465351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784AA-137E-E210-698E-FA1D5940F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C2500-DB46-D71A-0283-21E91F06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97007-F946-A2E9-31E0-398CE52D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A2D62-C20B-CDBA-3C5D-9CD6CFCF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DD29-ED2A-77D7-AD02-5C3796CC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AB8EA-AE67-617B-0841-913E6F57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51C12-C2CA-20EA-E0C4-2435DD20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9480D-306C-63F0-4593-2FCC3B35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C4187-174E-8DB1-AEEE-6C66293E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5FED7-FE65-1911-FE63-0C5B0328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7CEF-D7FD-8142-74D9-AF5F90DE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A18A-55F0-27EF-7DDA-E1C37619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93F9-73B5-F366-91C0-8A6C4D15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F830E-852E-79B6-E059-67CBF89C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41B8-930E-5D3F-3230-2E8C3DD2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F6C79-3D45-168E-41AD-3BAD888D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C698-1D33-7C3C-CE21-18E3F89D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8BE4-C9F3-420B-CA10-AC0DFDFB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EE5DF-3806-8E9E-C392-C8F23F649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0896-1095-A891-1C98-4A34EB3D1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5637-A25E-B784-C2D8-CF9EEF7B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43F9C-EB62-B4C3-8FFF-1A5390BD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A1011-2B8E-D255-14A9-E6229EF7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5B496-84DA-7A6F-94D9-EA0270E5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C303-F51D-2A86-6272-439437A81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873E-D5C4-7232-C7B9-968D916FF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3C5-0008-A147-A56A-FFD1E4F8F4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5D33-45F9-0598-3A4E-4F981AEB0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2E0F-7C1B-AD7A-8F02-7CE1ACAED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FD27E3-E009-A914-CE5C-5A2D9F23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46"/>
          <a:stretch/>
        </p:blipFill>
        <p:spPr>
          <a:xfrm>
            <a:off x="238125" y="241638"/>
            <a:ext cx="8520113" cy="55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A5771-01E0-1A2E-347E-AE20A81B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02"/>
          <a:stretch/>
        </p:blipFill>
        <p:spPr>
          <a:xfrm>
            <a:off x="180973" y="191506"/>
            <a:ext cx="11403767" cy="76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A6616B-EE23-E9A4-FD32-19BF36E54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52"/>
          <a:stretch/>
        </p:blipFill>
        <p:spPr>
          <a:xfrm>
            <a:off x="338138" y="463969"/>
            <a:ext cx="18846286" cy="30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5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1B8D60-29BE-10C2-6AF0-465E5A4CA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61"/>
          <a:stretch/>
        </p:blipFill>
        <p:spPr>
          <a:xfrm>
            <a:off x="323849" y="230361"/>
            <a:ext cx="6669771" cy="55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11D5A-FB0C-B6D1-9EA3-7B66235F1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70"/>
          <a:stretch/>
        </p:blipFill>
        <p:spPr>
          <a:xfrm>
            <a:off x="82976" y="381000"/>
            <a:ext cx="12185223" cy="104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D72CE-7F3C-2AD1-CB3F-7390F8C63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90"/>
          <a:stretch/>
        </p:blipFill>
        <p:spPr>
          <a:xfrm>
            <a:off x="252411" y="201537"/>
            <a:ext cx="11634789" cy="108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4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318E8-4F3B-5F5C-616C-03F9F23E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60"/>
          <a:stretch/>
        </p:blipFill>
        <p:spPr>
          <a:xfrm>
            <a:off x="162396" y="271462"/>
            <a:ext cx="9693213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FF5C13-88EB-1B12-61F9-0CD25EEC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92"/>
          <a:stretch/>
        </p:blipFill>
        <p:spPr>
          <a:xfrm>
            <a:off x="266700" y="317085"/>
            <a:ext cx="9365837" cy="38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9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21305-BA37-F20A-B72C-13BB7CD0F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84"/>
          <a:stretch/>
        </p:blipFill>
        <p:spPr>
          <a:xfrm>
            <a:off x="336931" y="528638"/>
            <a:ext cx="8822621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221AF-4D11-8722-4214-58CD81AE8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85"/>
          <a:stretch/>
        </p:blipFill>
        <p:spPr>
          <a:xfrm>
            <a:off x="336931" y="3157288"/>
            <a:ext cx="10971788" cy="9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1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80204C-BF49-FAD5-32A4-32346E512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17"/>
          <a:stretch/>
        </p:blipFill>
        <p:spPr>
          <a:xfrm>
            <a:off x="295275" y="417346"/>
            <a:ext cx="6262688" cy="2488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FE6703-350F-C922-6E13-F303E3418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70" b="-10470"/>
          <a:stretch/>
        </p:blipFill>
        <p:spPr>
          <a:xfrm>
            <a:off x="295275" y="3285875"/>
            <a:ext cx="11106685" cy="1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4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0E360-E136-35CD-5740-BA0A9C6CC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9999" b="-9595"/>
          <a:stretch/>
        </p:blipFill>
        <p:spPr>
          <a:xfrm>
            <a:off x="452439" y="624891"/>
            <a:ext cx="8734136" cy="1003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C4C202-1F39-F3BF-DAA9-FC1EDA9F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86" b="-2583"/>
          <a:stretch/>
        </p:blipFill>
        <p:spPr>
          <a:xfrm>
            <a:off x="328399" y="2153403"/>
            <a:ext cx="11715963" cy="10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6F267F-0648-EE8C-2CCB-99C41C538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39"/>
          <a:stretch/>
        </p:blipFill>
        <p:spPr>
          <a:xfrm>
            <a:off x="149374" y="242888"/>
            <a:ext cx="10366924" cy="3186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F6BB0E-D97D-BC6E-5CBC-021B108D7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54"/>
          <a:stretch/>
        </p:blipFill>
        <p:spPr>
          <a:xfrm>
            <a:off x="149374" y="3778917"/>
            <a:ext cx="10366924" cy="5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8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ACB93-8180-8959-353F-AB533AC0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58"/>
          <a:stretch/>
        </p:blipFill>
        <p:spPr>
          <a:xfrm>
            <a:off x="295275" y="170201"/>
            <a:ext cx="8005763" cy="45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ECE928-E4AD-566C-E23C-CAC61FB8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93"/>
          <a:stretch/>
        </p:blipFill>
        <p:spPr>
          <a:xfrm>
            <a:off x="381000" y="277233"/>
            <a:ext cx="7877175" cy="49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7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Trịnh</dc:creator>
  <cp:lastModifiedBy>Dương Trịnh</cp:lastModifiedBy>
  <cp:revision>3</cp:revision>
  <dcterms:created xsi:type="dcterms:W3CDTF">2024-03-02T15:22:02Z</dcterms:created>
  <dcterms:modified xsi:type="dcterms:W3CDTF">2024-03-06T17:43:29Z</dcterms:modified>
</cp:coreProperties>
</file>