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8" r:id="rId12"/>
    <p:sldId id="279" r:id="rId13"/>
    <p:sldId id="267" r:id="rId14"/>
    <p:sldId id="265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5DFA-9E0C-CFDA-E728-A1B7F70EA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ECBBD-7169-270B-D6A0-A875035BA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BE005-E04F-A96B-66AD-CD807C13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9AA1-FE11-A04E-90C5-077EA41EE89D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607B9-F480-DA33-9704-241B35E6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B9899-B8F2-F1CB-7786-0F691120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8FEF-21A5-6A49-AE37-A1DB303E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6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4E6C-B021-E0D3-54C6-89B7D995B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34FC8-9ABF-09E4-636A-48520640C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DEB61-6DB9-3B81-C7C0-BB1459B4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9AA1-FE11-A04E-90C5-077EA41EE89D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F687C-BBD7-C8C6-99E7-98E01102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59DA9-C9FD-FB93-7FEC-28CE9519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8FEF-21A5-6A49-AE37-A1DB303E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3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4E534-D34F-706D-DFE9-7D1ADF92A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DF2E3-ECD9-1AEE-218E-33F798C71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0DA5C-26D7-C697-08B4-CADF1E70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9AA1-FE11-A04E-90C5-077EA41EE89D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BFB63-D760-E3A2-A416-ADD8FC25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45F10-927D-23A0-E3CA-DEAC2BEB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8FEF-21A5-6A49-AE37-A1DB303E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3DBE-6418-B55E-50C2-599385DA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24487-DDEE-900A-E91C-A4CA317A3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E45DA-25D4-6ED8-11EE-EDCBC57C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9AA1-FE11-A04E-90C5-077EA41EE89D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4668E-6FBA-C2E6-D752-A00E7E56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0E2E3-F765-AB21-8596-25B01C3C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8FEF-21A5-6A49-AE37-A1DB303E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8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FCD4-C060-2071-4F9C-52FDEE70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CD20E-A964-36CC-04B3-7A0CA9F8D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CAA02-3673-5EBA-DD0F-DBBD164D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9AA1-FE11-A04E-90C5-077EA41EE89D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2BF7-A77C-5AB5-614D-900F5CF9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D7C44-180E-9DDB-74E1-E39D85EA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8FEF-21A5-6A49-AE37-A1DB303E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5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766A-7CD5-F9D5-FFDD-A824172D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03539-7DAC-E3F4-F408-7D3E47631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C6EC1-785C-326E-511A-A3743CC88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B0CB1-F3D1-0F01-6B90-23488A21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9AA1-FE11-A04E-90C5-077EA41EE89D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61E90-E537-1552-9AFC-FB5B9513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F6BF5-5647-A0A0-FADC-D1EFD1C1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8FEF-21A5-6A49-AE37-A1DB303E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3CCF-8E18-8999-80BC-12380056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05732-E97F-57E8-6C9D-BD1565925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9573E-E68E-BEF4-EFE3-8F7648710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0431A-07D6-D1F2-2EAA-DF65026E8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3E15B-354A-FA9E-C3A1-6F3CD5377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97D486-6B18-9C37-83BF-9E2D13AC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9AA1-FE11-A04E-90C5-077EA41EE89D}" type="datetimeFigureOut">
              <a:rPr lang="en-US" smtClean="0"/>
              <a:t>2/28/24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6B523-35CF-B6E3-52C5-B527A30F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D0CEC-6A6B-BED9-D777-B032DB3E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8FEF-21A5-6A49-AE37-A1DB303E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F3E5-DFDC-D1D8-08AE-3096EE0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9BF0E-17BD-A3A7-FA89-D34E4A28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9AA1-FE11-A04E-90C5-077EA41EE89D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9C2B1-F0A4-98CF-EE0A-659CF163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F93AF-2EAD-4431-05C2-AA2C15B4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8FEF-21A5-6A49-AE37-A1DB303E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3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B6365-F5AA-EAEC-53F1-198339F5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9AA1-FE11-A04E-90C5-077EA41EE89D}" type="datetimeFigureOut">
              <a:rPr lang="en-US" smtClean="0"/>
              <a:t>2/28/24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BC2AD-F8DF-B42D-D792-6BF50AB2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ACD6A-AEA3-A623-A2C3-2BB8CE0C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8FEF-21A5-6A49-AE37-A1DB303E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1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F844-1367-6EEA-1741-61D4190D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FC320-5BA3-E3FF-878F-C1C5536F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0051A-0EC7-0B17-E835-7F541BF09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04AA8-A857-117D-CB87-B103DB5B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9AA1-FE11-A04E-90C5-077EA41EE89D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8FABE-40FC-D4BE-45C6-320EC5C6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B5FFF-D638-7680-77BD-A2AB5EA3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8FEF-21A5-6A49-AE37-A1DB303E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6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24263-3A4C-4D4C-5C52-9002C10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D357A-E5A5-3588-8861-0A0FDEF4B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F7160-FAA3-3623-E3E1-7E40ABAA0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9254E-561B-8FB8-181D-EA6B4003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9AA1-FE11-A04E-90C5-077EA41EE89D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2B028-E0ED-76C3-4766-74A81918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28241-CF07-DF4E-E584-9CD0661A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8FEF-21A5-6A49-AE37-A1DB303E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8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E3A71-C329-357B-095F-755CE4CC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C0875-D6A2-E8A2-1CC0-B7213116E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D7AFC-4636-CFE1-4DE1-6FF770D00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89AA1-FE11-A04E-90C5-077EA41EE89D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2DBE3-BFE4-5EE3-B2DA-AE1678EED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689B5-5F0D-8C54-CAAE-DBC418655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18FEF-21A5-6A49-AE37-A1DB303E7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6103E8-111E-8217-9BC8-BA10F0E3E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661"/>
          <a:stretch/>
        </p:blipFill>
        <p:spPr>
          <a:xfrm>
            <a:off x="461961" y="375102"/>
            <a:ext cx="7614875" cy="291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27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306564-6784-FD9F-B7F7-F3FB4B0E0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22" y="342900"/>
            <a:ext cx="629744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70D780-29D4-8F76-5B7F-DF7645BAD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847"/>
          <a:stretch/>
        </p:blipFill>
        <p:spPr>
          <a:xfrm>
            <a:off x="4662572" y="581025"/>
            <a:ext cx="6297448" cy="18621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95BBCD-C37F-AC1C-D2CC-2BDA6B3C9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945"/>
          <a:stretch/>
        </p:blipFill>
        <p:spPr>
          <a:xfrm>
            <a:off x="1140594" y="1390649"/>
            <a:ext cx="10484584" cy="14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3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F882D9-D11E-6EC0-927E-0CBD7A819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79" y="0"/>
            <a:ext cx="4384842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4229A5-B2D6-907F-22CC-6BDB2D4C1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208"/>
          <a:stretch/>
        </p:blipFill>
        <p:spPr>
          <a:xfrm>
            <a:off x="1711158" y="0"/>
            <a:ext cx="7604292" cy="651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72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617784-C6DD-50B6-FA23-2975C2886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091" y="0"/>
            <a:ext cx="7573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47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79CCD7-61CA-B349-796D-A519F6E16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28588"/>
            <a:ext cx="629744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811E90-A366-0EAA-1BC9-A54854F55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847"/>
          <a:stretch/>
        </p:blipFill>
        <p:spPr>
          <a:xfrm>
            <a:off x="1534333" y="466724"/>
            <a:ext cx="9769010" cy="55483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21B868-9DE1-8E80-EBAB-3FB67D5A7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474"/>
          <a:stretch/>
        </p:blipFill>
        <p:spPr>
          <a:xfrm>
            <a:off x="1984840" y="1695448"/>
            <a:ext cx="9769010" cy="154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79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2473EB-728E-5E41-4EE9-22CAF9F6F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057"/>
          <a:stretch/>
        </p:blipFill>
        <p:spPr>
          <a:xfrm>
            <a:off x="376237" y="645442"/>
            <a:ext cx="5719763" cy="556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31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22074C-8F4B-F743-97FD-53627B14BA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365"/>
          <a:stretch/>
        </p:blipFill>
        <p:spPr>
          <a:xfrm>
            <a:off x="395287" y="361281"/>
            <a:ext cx="9076960" cy="435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87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EE66CD-D9CC-F0FF-DF6A-5A517C88D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951"/>
          <a:stretch/>
        </p:blipFill>
        <p:spPr>
          <a:xfrm>
            <a:off x="554420" y="474156"/>
            <a:ext cx="9844181" cy="439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14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B7F670-450C-4F7F-0560-8C2967D7F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040"/>
          <a:stretch/>
        </p:blipFill>
        <p:spPr>
          <a:xfrm>
            <a:off x="428296" y="296272"/>
            <a:ext cx="8337332" cy="5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24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1A6979-BC41-3961-5F42-9181B918FF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969"/>
          <a:stretch/>
        </p:blipFill>
        <p:spPr>
          <a:xfrm>
            <a:off x="186559" y="316500"/>
            <a:ext cx="8976986" cy="33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81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38E763-5FC4-F132-B766-2E0360736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964"/>
          <a:stretch/>
        </p:blipFill>
        <p:spPr>
          <a:xfrm>
            <a:off x="105103" y="176007"/>
            <a:ext cx="7383518" cy="581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7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B0BC31-63EF-F058-1056-B6C1C690D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4" y="232226"/>
            <a:ext cx="11183491" cy="15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89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C0DD3C-3970-5406-C36E-38403C53F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57"/>
          <a:stretch/>
        </p:blipFill>
        <p:spPr>
          <a:xfrm>
            <a:off x="239109" y="159825"/>
            <a:ext cx="7312574" cy="607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32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0136C3-E19A-B6D9-4E72-67AACC2059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926"/>
          <a:stretch/>
        </p:blipFill>
        <p:spPr>
          <a:xfrm>
            <a:off x="349468" y="324383"/>
            <a:ext cx="9623937" cy="342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47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02154A-1F53-EFE1-CBA0-9D3040EE3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23" y="283159"/>
            <a:ext cx="9645869" cy="655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55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B677F3-964B-E319-678C-DC73AC7A4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48" y="149524"/>
            <a:ext cx="11627786" cy="31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38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6BB197-2BF5-F6F1-A00D-CFD11FD096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92"/>
          <a:stretch/>
        </p:blipFill>
        <p:spPr>
          <a:xfrm>
            <a:off x="270641" y="630621"/>
            <a:ext cx="11519712" cy="17657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8EAFC8-41A5-CDFA-155F-17C393CBC3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88"/>
          <a:stretch/>
        </p:blipFill>
        <p:spPr>
          <a:xfrm>
            <a:off x="270641" y="3105807"/>
            <a:ext cx="11519712" cy="218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8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295FA0-8903-4BFA-7C80-5FB43BCE4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741"/>
          <a:stretch/>
        </p:blipFill>
        <p:spPr>
          <a:xfrm>
            <a:off x="452438" y="403676"/>
            <a:ext cx="8334375" cy="279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2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D3121F-9073-6702-7135-4AF7EEFAA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303663"/>
            <a:ext cx="11334752" cy="153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2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6C011C-B64F-A436-BCE8-30F27BB29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721"/>
          <a:stretch/>
        </p:blipFill>
        <p:spPr>
          <a:xfrm>
            <a:off x="368582" y="200026"/>
            <a:ext cx="9213000" cy="42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6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171BF3-E565-387B-90C8-167FBCF45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336"/>
          <a:stretch/>
        </p:blipFill>
        <p:spPr>
          <a:xfrm>
            <a:off x="466725" y="485897"/>
            <a:ext cx="9661582" cy="468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0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41DDC9-7A85-890A-CA83-15EDE1B9E2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152"/>
          <a:stretch/>
        </p:blipFill>
        <p:spPr>
          <a:xfrm>
            <a:off x="409575" y="203773"/>
            <a:ext cx="8399912" cy="58398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3F856F-FC58-B7FF-8168-CF2863BCC6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414"/>
          <a:stretch/>
        </p:blipFill>
        <p:spPr>
          <a:xfrm>
            <a:off x="901250" y="153341"/>
            <a:ext cx="8769603" cy="655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5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38C33F-BA09-5870-C860-F784EFF99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34682"/>
          <a:stretch/>
        </p:blipFill>
        <p:spPr>
          <a:xfrm>
            <a:off x="381000" y="200270"/>
            <a:ext cx="6619875" cy="62590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84F28D-7E41-B0FF-350C-90E887DFD3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233"/>
          <a:stretch/>
        </p:blipFill>
        <p:spPr>
          <a:xfrm>
            <a:off x="1609725" y="200270"/>
            <a:ext cx="6719888" cy="680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64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AB2D20-FCD9-7375-A75A-B5B37E98B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206" y="0"/>
            <a:ext cx="602281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FFE3D7-B673-570F-3726-0049F89FE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0" b="75555"/>
          <a:stretch/>
        </p:blipFill>
        <p:spPr>
          <a:xfrm>
            <a:off x="5041980" y="385763"/>
            <a:ext cx="6022814" cy="1500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1C08F5-FCAE-265A-E298-7567DA7C3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0" b="88402"/>
          <a:stretch/>
        </p:blipFill>
        <p:spPr>
          <a:xfrm>
            <a:off x="2692596" y="538163"/>
            <a:ext cx="8524598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6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3531</TotalTime>
  <Words>0</Words>
  <Application>Microsoft Macintosh PowerPoint</Application>
  <PresentationFormat>Widescreen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Dương Trịnh</dc:creator>
  <cp:lastModifiedBy>Dương Trịnh</cp:lastModifiedBy>
  <cp:revision>2</cp:revision>
  <dcterms:created xsi:type="dcterms:W3CDTF">2024-02-25T17:46:05Z</dcterms:created>
  <dcterms:modified xsi:type="dcterms:W3CDTF">2024-02-28T17:00:41Z</dcterms:modified>
</cp:coreProperties>
</file>