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7" d="100"/>
          <a:sy n="87" d="100"/>
        </p:scale>
        <p:origin x="3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D573-BA3D-3BBB-F7AF-0EF456A2E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0B5E1-1AB2-260F-5C55-D31C5E69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E931-FBEC-BEC7-9F44-6586AE3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2B4B-6AAA-C266-8190-8A7065FC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19FC-0C30-9C29-4A61-D7093863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63C2-B45C-D6FB-ADD6-D21DD4E7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5FC0-CA17-82C8-CEEB-852F23C8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C249-C12D-51ED-0274-6093EF94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9D6A-2E08-7DA9-DF8E-AD8C96C2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FC51-6A77-5782-6A48-4E8ABB99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E6F06-D2DD-8946-C082-0EA8462FC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8C917-F3E5-6841-B3B5-6AFAE527B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B4B7-37B2-7297-95F1-2964693D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4DB3-DE7E-4EC9-1668-A677F6DD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6053-8BB8-002B-6812-808A0F69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EA36-502E-0148-4BD2-3C58860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9DDB-0FBD-595B-F07E-9E7708BC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F371-7C1E-7C67-80A0-E371455C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85D7-A116-B4FF-C38E-80A33A6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DB37-3E76-F185-297F-BFEDAD5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9774-2BB1-5DD9-07AE-7EF8C876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B73E-C81B-4407-C95E-E71D189C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48EF-EFD0-41DA-4DF6-3694B95D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3E19-B7B2-DC17-BAE6-C70194DD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76AC-323E-204C-14F1-BB7DDC9F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4E5E-E672-BDC9-9C16-CB87410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D516-3A5B-DDE6-39C9-BEF1B37B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D8003-6731-07E4-4B56-C95FE238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1AC3F-0105-988B-B159-E6716C65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0FCE-9581-F4DE-5D24-53B50634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ECA5-7249-8AFB-EA7B-7E716223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DC43-D3DA-A6C8-0FBA-8AACA0A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C127-EF4E-5701-47C7-BD94ED26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DFCD-4D0A-4DC6-A274-E3D24393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659F-8F69-A502-3810-5F2A6C4FB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02E41-AB0E-4DFE-FAA2-529581AE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321F-259E-1BEC-5B36-7C52540E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306A5-DA0E-7918-8B95-C51E57B9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547E7-5074-8D90-9E86-08A5C5D3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428-9849-457D-C9C5-14DED054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F7522-243D-F3B8-4F8E-E50BCDEB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C2A5D-304B-BBD0-EE42-6B7AA814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0D07-9F46-C7A8-3945-5652854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35B95-7CA0-87E7-46ED-662AF689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9AAA-A438-7136-F767-5B32F0E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78939-1346-8D80-9E84-7FBD2806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20D3-13DC-CA9E-3B74-862B92C0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DD70-87D5-856C-C961-78755ED4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0BD5D-9E11-F6AC-84EC-D01FFDE6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F209-F817-21E4-A5D2-2B563A9D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F900-7740-9762-B2AF-2E40ECB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CD814-CBCF-E0BA-54EF-153E35A2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C48F-A1B6-8EC0-B417-C67D5341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41AF-609D-CB98-925F-BDFBB7799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064-677C-A5A8-812B-F30531B7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FA0FD-AD1D-B9E1-0BF5-86EBBE47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5B096-1107-434E-529B-41055D19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652-A3A6-668A-8FEA-7B08B434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23AE3-1EEE-8B93-8B1F-B8DC4C19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22DF5-0542-A22D-E6F9-76A0F790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2267-EBE3-F7C0-C068-28FDD9E23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1649-FBFA-244D-AF18-13C026E343C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F04B-CC44-6FDB-CF16-311AD8AA7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C9D0-0137-9282-4689-B1101F23C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3AB7-9254-614D-9CC3-B4BF0934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2DC9D-B23F-FDD0-6F32-0E56B8790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04"/>
          <a:stretch/>
        </p:blipFill>
        <p:spPr>
          <a:xfrm>
            <a:off x="221132" y="242889"/>
            <a:ext cx="9222906" cy="41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D216B-DA18-7257-8E51-E41AA928E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59"/>
          <a:stretch/>
        </p:blipFill>
        <p:spPr>
          <a:xfrm>
            <a:off x="207457" y="516194"/>
            <a:ext cx="11492133" cy="222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71250-764A-DE23-BFD1-E88C579FA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08"/>
          <a:stretch/>
        </p:blipFill>
        <p:spPr>
          <a:xfrm>
            <a:off x="420229" y="571500"/>
            <a:ext cx="8552321" cy="46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9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E0B04-2B97-72D8-62FD-3732B31DC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92"/>
          <a:stretch/>
        </p:blipFill>
        <p:spPr>
          <a:xfrm>
            <a:off x="249256" y="242888"/>
            <a:ext cx="9409094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0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4043BA-9E88-C32F-8234-F63D270A2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12"/>
          <a:stretch/>
        </p:blipFill>
        <p:spPr>
          <a:xfrm>
            <a:off x="254418" y="342899"/>
            <a:ext cx="893244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A0B14-83E6-9FF9-CEB1-D1EA2F680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1" t="412" r="21938" b="-412"/>
          <a:stretch/>
        </p:blipFill>
        <p:spPr>
          <a:xfrm>
            <a:off x="216217" y="328023"/>
            <a:ext cx="10350183" cy="49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5E6F40-A10A-5EEB-7AA0-6592F9A93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08"/>
          <a:stretch/>
        </p:blipFill>
        <p:spPr>
          <a:xfrm>
            <a:off x="454742" y="239208"/>
            <a:ext cx="9647904" cy="57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5C1D4-CC5F-7B07-F5D4-D8FFFD4DF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43"/>
          <a:stretch/>
        </p:blipFill>
        <p:spPr>
          <a:xfrm>
            <a:off x="469489" y="307221"/>
            <a:ext cx="9205453" cy="49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5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E554A-1C52-3AF0-2FD9-EE7A3F30E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09"/>
          <a:stretch/>
        </p:blipFill>
        <p:spPr>
          <a:xfrm>
            <a:off x="528483" y="253957"/>
            <a:ext cx="8438536" cy="52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855054-6BF6-40F2-0297-E1EC72335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160"/>
          <a:stretch/>
        </p:blipFill>
        <p:spPr>
          <a:xfrm>
            <a:off x="271282" y="157640"/>
            <a:ext cx="11512679" cy="39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5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1</cp:revision>
  <dcterms:created xsi:type="dcterms:W3CDTF">2024-02-13T18:40:10Z</dcterms:created>
  <dcterms:modified xsi:type="dcterms:W3CDTF">2024-02-14T09:52:26Z</dcterms:modified>
</cp:coreProperties>
</file>