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72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3" r:id="rId18"/>
    <p:sldId id="274" r:id="rId19"/>
    <p:sldId id="275" r:id="rId20"/>
    <p:sldId id="277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9"/>
    <p:restoredTop sz="94648"/>
  </p:normalViewPr>
  <p:slideViewPr>
    <p:cSldViewPr snapToGrid="0">
      <p:cViewPr varScale="1">
        <p:scale>
          <a:sx n="93" d="100"/>
          <a:sy n="93" d="100"/>
        </p:scale>
        <p:origin x="248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30EE8-7329-3B4E-92AD-C91056668BFD}" type="datetimeFigureOut">
              <a:rPr lang="en-US" smtClean="0"/>
              <a:t>2/21/24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B3D805-1CEB-6946-AB05-8A3498C8E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53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D805-1CEB-6946-AB05-8A3498C8E1C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58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D805-1CEB-6946-AB05-8A3498C8E1C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86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D805-1CEB-6946-AB05-8A3498C8E1C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73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3B9A9-499F-8FAB-3A44-D6E46BC3B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96863-184F-FCB5-1FAB-85D1234D4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4904A-E458-988A-6902-B039354E7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AAE5A-BFCB-0541-94DE-3940180FDFB9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96B4F-0CC5-F088-C169-2649408C0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B1F3A-D19C-4E04-F21F-30CE2E03D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9A23F-D397-F044-B840-C4586194B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78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D29D1-8B79-8889-0831-95B61454B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09B970-76C4-7886-54B4-7C10EC5B6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C9883-FCC2-D35F-EBF5-EC4C8A308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AAE5A-BFCB-0541-94DE-3940180FDFB9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4B9DF-C2E5-12D4-FC1E-28BA5F7D1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ECD3F-6E92-B36E-4DC8-E996592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9A23F-D397-F044-B840-C4586194B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9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2F0DC4-A6AD-9F55-024A-7C0B1D08F2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DAFED0-0AD0-6BDF-562C-8B43950D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23BF5-C1F3-D668-DC40-B076D7B21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AAE5A-BFCB-0541-94DE-3940180FDFB9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40C94-68A8-05C4-62E9-267FA5308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28092-B069-615F-3619-9AB83BE5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9A23F-D397-F044-B840-C4586194B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763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39C1-2CE0-EE89-E178-294B4E37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A263B-7125-9402-FA6B-9A4AB35BA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533AC-27A9-4DFD-EF2E-D0028DF72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AAE5A-BFCB-0541-94DE-3940180FDFB9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77DA9-DA7C-4FDE-A941-2132D94E7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E52CE-68DB-C0DC-5237-8ABC53D0D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9A23F-D397-F044-B840-C4586194B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77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36A8F-7925-E6F8-49B8-050E5B14A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BF5E1-7A1B-3FE6-A823-3CA2B2CAE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C1108-8784-C54B-82F6-F91DD7C9B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AAE5A-BFCB-0541-94DE-3940180FDFB9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D1A90-1170-01C9-B526-D7D98CA25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29280-E7B2-8447-D4D7-6C632F9EC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9A23F-D397-F044-B840-C4586194B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51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F691-DF8F-A994-C3D2-586EEC9E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01A49-544D-8490-79B0-FF1B62DF7F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D3273A-81DC-513A-264E-19C2ED0B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33E14-A0B8-33BF-3E53-A9D2FEC05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AAE5A-BFCB-0541-94DE-3940180FDFB9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5443A-4C44-F22B-4886-515F8361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A3932-5EC7-E880-6726-036E0B99F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9A23F-D397-F044-B840-C4586194B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18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50BD6-16B4-C837-B386-BA02AA07F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87BE2-164E-2593-44B9-0DD92BC73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6FFEC-627B-A4A3-F62E-300E2DF49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92CBDE-94D9-D998-7E5D-E188C5F664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B4835B-047C-BE26-0683-8B3ED482E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9CBF35-A154-181B-CC45-D8CBD71AB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AAE5A-BFCB-0541-94DE-3940180FDFB9}" type="datetimeFigureOut">
              <a:rPr lang="en-US" smtClean="0"/>
              <a:t>2/21/24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039704-C944-DC28-8DFE-75AE28676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4BD3FD-DB89-3D08-D011-C1FA0DE4C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9A23F-D397-F044-B840-C4586194B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97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77F95-4C1C-7A04-73B0-00EF4C8BC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D69EC5-9162-154F-42EC-468C894C7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AAE5A-BFCB-0541-94DE-3940180FDFB9}" type="datetimeFigureOut">
              <a:rPr lang="en-US" smtClean="0"/>
              <a:t>2/21/24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D9B1CF-058B-0AEB-558A-C34428C24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F2CAC-1554-2FD2-26ED-3DED3F2CD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9A23F-D397-F044-B840-C4586194B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51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6A71F4-794D-D181-8B0F-A329FD57F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AAE5A-BFCB-0541-94DE-3940180FDFB9}" type="datetimeFigureOut">
              <a:rPr lang="en-US" smtClean="0"/>
              <a:t>2/21/24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BCE46D-D146-6685-AB61-B52221984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9313F-39C5-CF02-7A59-41C46EAD5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9A23F-D397-F044-B840-C4586194B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16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2583C-0628-513A-995E-52327D58D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70A8C-3340-02DA-DFE5-AC5B6EA63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BD825-9E6E-6ACC-D4C7-B2AC9D77D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33472-CDCD-3807-7A53-F667821F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AAE5A-BFCB-0541-94DE-3940180FDFB9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9F370-4313-C350-182D-B40490493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A9C97-1346-3107-3D96-DBAC356DE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9A23F-D397-F044-B840-C4586194B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18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FD5-2444-A682-0E9F-80758BD73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ADA171-C804-97E6-C889-84027AF369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556C1F-096F-5EF9-AE9F-6F2A3E420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7C99D-7A76-9F22-718F-532C6C8B0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AAE5A-BFCB-0541-94DE-3940180FDFB9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03F63-0B90-1E07-8216-64E16454B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6466B-D37B-21AC-6A72-496CDB6B7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9A23F-D397-F044-B840-C4586194B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82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198D32-06ED-7ECF-48EE-A744699C9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18DC8-7A2A-9110-747A-8DED51DB7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75A5D-7556-6CD7-8EC5-73CC73D689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AAE5A-BFCB-0541-94DE-3940180FDFB9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AF264-D98B-044D-9B65-528743EFCA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65BE4-DB6A-7D58-964B-3475120EC9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9A23F-D397-F044-B840-C4586194B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5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71F41E-6648-2268-0069-53789EEAE4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488"/>
          <a:stretch/>
        </p:blipFill>
        <p:spPr>
          <a:xfrm>
            <a:off x="670932" y="503757"/>
            <a:ext cx="4547839" cy="24159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D3F3BE-DAB9-DAAD-7D11-B103496A9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32" y="3209372"/>
            <a:ext cx="7772400" cy="4392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CBA776-E0BB-B4C9-00CE-95C83D7D8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32" y="3789963"/>
            <a:ext cx="7772400" cy="241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993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54A37F-50D9-6A73-AB4B-8BCADC9D26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521"/>
          <a:stretch/>
        </p:blipFill>
        <p:spPr>
          <a:xfrm>
            <a:off x="403301" y="690254"/>
            <a:ext cx="7772401" cy="52882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83F1283-4765-F47B-FD8C-60F56C691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00" y="2775532"/>
            <a:ext cx="10168055" cy="515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227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FB34EB-02AE-784C-7370-630C45B0B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97" y="277109"/>
            <a:ext cx="7772400" cy="48318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ECE2228-F123-ECED-A5B3-B5CC90202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697" y="5430163"/>
            <a:ext cx="7772400" cy="65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587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9F8681-B5D2-02EA-9F73-006C67CD3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92" y="295053"/>
            <a:ext cx="7772400" cy="57103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779B4F1-3216-0048-229A-9ACC55DF7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092" y="6110387"/>
            <a:ext cx="7772400" cy="6588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DE9760-0224-BBE0-C9BF-D896F9BF3C3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9683"/>
          <a:stretch/>
        </p:blipFill>
        <p:spPr>
          <a:xfrm>
            <a:off x="2544336" y="295053"/>
            <a:ext cx="7346294" cy="55147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1049D1-0057-367B-5113-77EF7A8CC1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091" y="5397065"/>
            <a:ext cx="10401847" cy="65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729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2D4C38-9E6D-2C10-1D07-34FF45F23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61" y="396604"/>
            <a:ext cx="7772400" cy="153739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11B8EA6-C135-18A2-862A-6C1E6C927E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412"/>
          <a:stretch/>
        </p:blipFill>
        <p:spPr>
          <a:xfrm>
            <a:off x="481361" y="2869436"/>
            <a:ext cx="6556683" cy="131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717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D7D662-1C4C-EA02-9965-FCA0DBC9C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61" y="309993"/>
            <a:ext cx="7772400" cy="49221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985752B-49F1-057B-12E9-F667FA204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60" y="1625838"/>
            <a:ext cx="9175595" cy="484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314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8FB3CC-0FDF-BD3F-7E88-FCA1995300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476"/>
          <a:stretch/>
        </p:blipFill>
        <p:spPr>
          <a:xfrm>
            <a:off x="447907" y="516479"/>
            <a:ext cx="9781022" cy="39217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28BAD4-CD37-848B-FCAD-53D09FEF90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846"/>
          <a:stretch/>
        </p:blipFill>
        <p:spPr>
          <a:xfrm>
            <a:off x="447907" y="2123280"/>
            <a:ext cx="9781022" cy="393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42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976257-9F6A-310D-E8B5-BD89C384C1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346"/>
          <a:stretch/>
        </p:blipFill>
        <p:spPr>
          <a:xfrm>
            <a:off x="381000" y="366868"/>
            <a:ext cx="8696093" cy="49152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D570082-2F23-C940-D651-C71EC4D618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450"/>
          <a:stretch/>
        </p:blipFill>
        <p:spPr>
          <a:xfrm>
            <a:off x="381000" y="1575858"/>
            <a:ext cx="8696093" cy="492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811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AE64B2-F295-53A8-00FE-BF0391640F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597"/>
          <a:stretch/>
        </p:blipFill>
        <p:spPr>
          <a:xfrm>
            <a:off x="402772" y="353693"/>
            <a:ext cx="6955971" cy="542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668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ED0B4A-86D4-EB29-514E-6CB29D25E3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305"/>
          <a:stretch/>
        </p:blipFill>
        <p:spPr>
          <a:xfrm>
            <a:off x="353291" y="243648"/>
            <a:ext cx="7070766" cy="59152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413B92-F3D6-CB72-3DF6-39F82A8E38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305"/>
          <a:stretch/>
        </p:blipFill>
        <p:spPr>
          <a:xfrm>
            <a:off x="353291" y="254534"/>
            <a:ext cx="7070766" cy="591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165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84DCA82-2305-E12F-A2BC-EB774C8049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021"/>
          <a:stretch/>
        </p:blipFill>
        <p:spPr>
          <a:xfrm>
            <a:off x="447303" y="328952"/>
            <a:ext cx="8849097" cy="569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91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349D246-075E-DF37-B16D-51E1C777D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549011"/>
            <a:ext cx="7772400" cy="10981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8A6F49-C86E-4777-C9C8-B05BF3AB9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150260"/>
            <a:ext cx="7772400" cy="131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819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F35F22-EF22-22B5-76C8-A5A710C0EB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151"/>
          <a:stretch/>
        </p:blipFill>
        <p:spPr>
          <a:xfrm>
            <a:off x="348343" y="375068"/>
            <a:ext cx="7765131" cy="44364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F2FCE0-2B81-AF02-5189-AF953256DC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233"/>
          <a:stretch/>
        </p:blipFill>
        <p:spPr>
          <a:xfrm>
            <a:off x="3646713" y="375068"/>
            <a:ext cx="7054889" cy="46323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AD4D328-E35C-ADC2-EC2C-A94FEC04E8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5911"/>
          <a:stretch/>
        </p:blipFill>
        <p:spPr>
          <a:xfrm>
            <a:off x="1371600" y="2691248"/>
            <a:ext cx="9166537" cy="330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268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37FEF9-51AF-78C9-AB53-26EDD16FA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71" y="319454"/>
            <a:ext cx="8871858" cy="582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925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4C90C1-00EA-4EE9-A4FB-EB4F3EF06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70" y="202697"/>
            <a:ext cx="9416143" cy="60500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631C358-5F22-0882-4FC0-E9DFEB917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70" y="213583"/>
            <a:ext cx="9416143" cy="605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70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15704F-8531-6CA8-97DA-13BCEBBC30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842"/>
          <a:stretch/>
        </p:blipFill>
        <p:spPr>
          <a:xfrm>
            <a:off x="272143" y="347965"/>
            <a:ext cx="10276114" cy="595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753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1C6304-EC3D-3150-217D-91F416FA59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106"/>
          <a:stretch/>
        </p:blipFill>
        <p:spPr>
          <a:xfrm>
            <a:off x="367349" y="457200"/>
            <a:ext cx="11662598" cy="197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647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B014E5-EE6B-76B7-C92C-51E77160F1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673"/>
          <a:stretch/>
        </p:blipFill>
        <p:spPr>
          <a:xfrm>
            <a:off x="392152" y="245043"/>
            <a:ext cx="7480609" cy="465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994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922558-F086-B07C-3C77-AEA0E1CD9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6" y="317360"/>
            <a:ext cx="7772400" cy="461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553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3E255E-BAF3-5CA5-2230-90D330BD4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58033"/>
            <a:ext cx="7772400" cy="527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39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F7A92C-3CC5-03F4-7840-3F932B8BB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64" y="400406"/>
            <a:ext cx="7772400" cy="549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409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A3BFC34-CD5C-CD07-1ACB-18FED0EF7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09" y="287524"/>
            <a:ext cx="7772400" cy="329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04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F895A6-7429-29A3-8C2E-465074EB73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278"/>
          <a:stretch/>
        </p:blipFill>
        <p:spPr>
          <a:xfrm>
            <a:off x="336395" y="695087"/>
            <a:ext cx="7772400" cy="439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58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92F561-4ED2-0C55-77B7-F2F70B8761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109"/>
          <a:stretch/>
        </p:blipFill>
        <p:spPr>
          <a:xfrm>
            <a:off x="403303" y="475034"/>
            <a:ext cx="7558668" cy="405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76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1701</TotalTime>
  <Words>3</Words>
  <Application>Microsoft Macintosh PowerPoint</Application>
  <PresentationFormat>Widescreen</PresentationFormat>
  <Paragraphs>3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Dương Trịnh</dc:creator>
  <cp:lastModifiedBy>Dương Trịnh</cp:lastModifiedBy>
  <cp:revision>3</cp:revision>
  <dcterms:created xsi:type="dcterms:W3CDTF">2024-02-17T21:38:50Z</dcterms:created>
  <dcterms:modified xsi:type="dcterms:W3CDTF">2024-02-21T17:30:20Z</dcterms:modified>
</cp:coreProperties>
</file>